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8" r:id="rId5"/>
    <p:sldId id="269" r:id="rId6"/>
    <p:sldId id="270" r:id="rId7"/>
    <p:sldId id="259" r:id="rId8"/>
    <p:sldId id="262" r:id="rId9"/>
    <p:sldId id="261" r:id="rId10"/>
    <p:sldId id="263" r:id="rId11"/>
    <p:sldId id="264" r:id="rId12"/>
    <p:sldId id="258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>
      <p:cViewPr varScale="1">
        <p:scale>
          <a:sx n="79" d="100"/>
          <a:sy n="79" d="100"/>
        </p:scale>
        <p:origin x="-9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A470F-8E65-49E3-A9F1-85AD27B122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F6261-AE71-47A0-B309-A3D18750F6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9EBD0-A05F-460D-9D01-8E8D7C17C9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86685-F6E9-4549-AE6A-466D6C7554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D6465-290D-40B4-BC11-F362ACFD6A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659224-556F-400F-A2C7-5B7D4FF977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49D10-6A87-432D-B466-398A9E0BA2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E689A-CECF-4057-ADB7-A327BDA073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BAEAD-C8C4-4392-B7B3-A5B9CDE38E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329D34-FE1C-437B-A831-82B85C5143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6BC8B-5685-49A3-ADE4-2DA254D188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A7257EB-AF0E-4305-8389-7B9FFA2CFC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&#1089;&#1077;&#1079;&#1086;&#1085;&#1099;-&#1075;&#1086;&#1076;&#1072;.&#1088;&#1092;/sites/default/files/images/okruzhayushhij_mir/Omskaya_oblast.jpg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AutoShape 5" descr="0914299e-4039-4c8b-8c77-30016fc1811a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3314" name="AutoShape 7" descr="0914299e-4039-4c8b-8c77-30016fc1811a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3315" name="Rectangle 8"/>
          <p:cNvSpPr>
            <a:spLocks noChangeArrowheads="1"/>
          </p:cNvSpPr>
          <p:nvPr/>
        </p:nvSpPr>
        <p:spPr bwMode="auto">
          <a:xfrm>
            <a:off x="304800" y="30163"/>
            <a:ext cx="8599488" cy="21971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ru-RU" sz="3600" b="1"/>
              <a:t>Природа, растительный мир Омской области</a:t>
            </a:r>
          </a:p>
          <a:p>
            <a:pPr algn="ctr"/>
            <a:r>
              <a:rPr lang="ru-RU" sz="3600">
                <a:hlinkClick r:id="rId2"/>
              </a:rPr>
              <a:t/>
            </a:r>
            <a:br>
              <a:rPr lang="ru-RU" sz="3600">
                <a:hlinkClick r:id="rId2"/>
              </a:rPr>
            </a:br>
            <a:endParaRPr lang="ru-RU" sz="3600"/>
          </a:p>
        </p:txBody>
      </p:sp>
      <p:pic>
        <p:nvPicPr>
          <p:cNvPr id="13316" name="Picture 9" descr="Omskaya_obla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295400"/>
            <a:ext cx="8667750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4338" name="Picture 4" descr="im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5" descr="img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3886200"/>
            <a:ext cx="8229600" cy="2667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1800" smtClean="0">
                <a:solidFill>
                  <a:schemeClr val="folHlink"/>
                </a:solidFill>
              </a:rPr>
              <a:t>Широкой территории характерны продолжительные лесостепные зоны, растянувшиеся по всей области. Здесь раскинулись богатые леса в которых встречается самая разная растительность. Тут можно встретить и многолетние сосновые боры со своей собственной историей, частыми также являются берёзовые перелески. Стоит отметить, что на территории Омской области произрастает около сотни различных лекарственных растений, используемых людьми в быту. Преимущественным в лесной зоне являются тёмнохвойные деревья, но попадается и различная травянистая растительность. </a:t>
            </a:r>
          </a:p>
        </p:txBody>
      </p:sp>
      <p:pic>
        <p:nvPicPr>
          <p:cNvPr id="16386" name="Picture 4" descr="Omskaya_oblast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95250"/>
            <a:ext cx="47244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229600" cy="1905000"/>
          </a:xfrm>
        </p:spPr>
        <p:txBody>
          <a:bodyPr/>
          <a:lstStyle/>
          <a:p>
            <a:pPr eaLnBrk="1" hangingPunct="1"/>
            <a:r>
              <a:rPr lang="ru-RU" sz="1800" smtClean="0">
                <a:solidFill>
                  <a:schemeClr val="hlink"/>
                </a:solidFill>
              </a:rPr>
              <a:t>Не стоит забывать про существование обычной степной зоны, которая хоть и проигрывает по количеству занимаемой территории Омской области. К сожалению, эта местность крайне бедна на растительность и включает в себя преимущественно лишь степные растения. Исключениям являются степные озёра по соседству с которыми произрастают рощи и различные кусты со съедобными ягодами</a:t>
            </a:r>
            <a:r>
              <a:rPr lang="ru-RU" sz="1800" smtClean="0"/>
              <a:t>.</a:t>
            </a:r>
            <a:r>
              <a:rPr lang="ru-RU" sz="4000" smtClean="0"/>
              <a:t> </a:t>
            </a:r>
          </a:p>
        </p:txBody>
      </p:sp>
      <p:pic>
        <p:nvPicPr>
          <p:cNvPr id="17410" name="Picture 4" descr="Omskaya_oblast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2281238"/>
            <a:ext cx="67056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38600"/>
            <a:ext cx="8229600" cy="23161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800" i="1" smtClean="0">
                <a:solidFill>
                  <a:schemeClr val="accent2"/>
                </a:solidFill>
              </a:rPr>
              <a:t>Большую территорию области занимают болота, делящиеся на низинные и верховые. Образовались они из-за того, что местность по большей части обладает высокой влажностью, столь любимой болотами. Более распространены низинные болота с характерной таёжной растительностью, но в местах, где влажность слишком высока, образовываются и верховые болота.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i="1" smtClean="0">
                <a:solidFill>
                  <a:schemeClr val="accent2"/>
                </a:solidFill>
              </a:rPr>
              <a:t/>
            </a:r>
            <a:br>
              <a:rPr lang="ru-RU" sz="1800" i="1" smtClean="0">
                <a:solidFill>
                  <a:schemeClr val="accent2"/>
                </a:solidFill>
              </a:rPr>
            </a:br>
            <a:endParaRPr lang="ru-RU" sz="1800" i="1" smtClean="0">
              <a:solidFill>
                <a:schemeClr val="accent2"/>
              </a:solidFill>
            </a:endParaRPr>
          </a:p>
        </p:txBody>
      </p:sp>
      <p:pic>
        <p:nvPicPr>
          <p:cNvPr id="18434" name="Picture 4" descr="Omskaya_oblast_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228600"/>
            <a:ext cx="6400800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 descr="img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4" descr="img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5" descr="slide-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225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4" descr="0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4" descr="img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4" descr="img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4" descr="slide_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86363" cy="389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5" descr="slide_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4438" y="304800"/>
            <a:ext cx="4119562" cy="309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6" descr="slide_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3767138"/>
            <a:ext cx="4119563" cy="309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7" descr="slide_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05400" y="3733800"/>
            <a:ext cx="3586163" cy="268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4" descr="slide_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3276600"/>
            <a:ext cx="4043363" cy="303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6" descr="03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0"/>
            <a:ext cx="4724400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7" descr="slide_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3352800"/>
            <a:ext cx="4424363" cy="331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4" descr="slide-14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813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165</Words>
  <Application>Microsoft PowerPoint</Application>
  <PresentationFormat>Экран (4:3)</PresentationFormat>
  <Paragraphs>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Calibri</vt:lpstr>
      <vt:lpstr>Оформление по умолчанию</vt:lpstr>
      <vt:lpstr>Слайд 1</vt:lpstr>
      <vt:lpstr>Слайд 2</vt:lpstr>
      <vt:lpstr>Слайд 3</vt:lpstr>
      <vt:lpstr>Слайд 4</vt:lpstr>
      <vt:lpstr>Не стоит забывать про существование обычной степной зоны, которая хоть и проигрывает по количеству занимаемой территории Омской области. К сожалению, эта местность крайне бедна на растительность и включает в себя преимущественно лишь степные растения. Исключениям являются степные озёра по соседству с которыми произрастают рощи и различные кусты со съедобными ягодами.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Валерия</dc:creator>
  <cp:lastModifiedBy>Алина</cp:lastModifiedBy>
  <cp:revision>4</cp:revision>
  <cp:lastPrinted>1601-01-01T00:00:00Z</cp:lastPrinted>
  <dcterms:created xsi:type="dcterms:W3CDTF">2020-04-15T12:47:58Z</dcterms:created>
  <dcterms:modified xsi:type="dcterms:W3CDTF">2020-04-19T16:22:51Z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