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diagrams/layout7.xml" ContentType="application/vnd.openxmlformats-officedocument.drawingml.diagram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commentAuthors.xml" ContentType="application/vnd.openxmlformats-officedocument.presentationml.commentAuthors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notesSlides/notesSlide9.xml" ContentType="application/vnd.openxmlformats-officedocument.presentationml.notesSlide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notesSlides/notesSlide6.xml" ContentType="application/vnd.openxmlformats-officedocument.presentationml.notesSlide+xml"/>
  <Override PartName="/ppt/diagrams/colors6.xml" ContentType="application/vnd.openxmlformats-officedocument.drawingml.diagramColors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notesSlides/notesSlide4.xml" ContentType="application/vnd.openxmlformats-officedocument.presentationml.notesSlide+xml"/>
  <Override PartName="/ppt/diagrams/colors4.xml" ContentType="application/vnd.openxmlformats-officedocument.drawingml.diagramColors+xml"/>
  <Override PartName="/ppt/notesSlides/notesSlide5.xml" ContentType="application/vnd.openxmlformats-officedocument.presentationml.notesSlide+xml"/>
  <Override PartName="/ppt/diagrams/quickStyle6.xml" ContentType="application/vnd.openxmlformats-officedocument.drawingml.diagramStyle+xml"/>
  <Override PartName="/ppt/diagrams/quickStyle7.xml" ContentType="application/vnd.openxmlformats-officedocument.drawingml.diagramStyl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notesSlides/notesSlide8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saveSubsetFonts="1" autoCompressPictures="0">
  <p:sldMasterIdLst>
    <p:sldMasterId id="2147483804" r:id="rId1"/>
  </p:sldMasterIdLst>
  <p:notesMasterIdLst>
    <p:notesMasterId r:id="rId17"/>
  </p:notesMasterIdLst>
  <p:handoutMasterIdLst>
    <p:handoutMasterId r:id="rId18"/>
  </p:handoutMasterIdLst>
  <p:sldIdLst>
    <p:sldId id="296" r:id="rId2"/>
    <p:sldId id="325" r:id="rId3"/>
    <p:sldId id="291" r:id="rId4"/>
    <p:sldId id="293" r:id="rId5"/>
    <p:sldId id="326" r:id="rId6"/>
    <p:sldId id="288" r:id="rId7"/>
    <p:sldId id="285" r:id="rId8"/>
    <p:sldId id="298" r:id="rId9"/>
    <p:sldId id="290" r:id="rId10"/>
    <p:sldId id="324" r:id="rId11"/>
    <p:sldId id="315" r:id="rId12"/>
    <p:sldId id="317" r:id="rId13"/>
    <p:sldId id="316" r:id="rId14"/>
    <p:sldId id="314" r:id="rId15"/>
    <p:sldId id="299" r:id="rId16"/>
  </p:sldIdLst>
  <p:sldSz cx="7056438" cy="5148263"/>
  <p:notesSz cx="6858000" cy="9947275"/>
  <p:defaultTextStyle>
    <a:defPPr>
      <a:defRPr lang="ru-RU"/>
    </a:defPPr>
    <a:lvl1pPr marL="0" algn="l" defTabSz="695771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347887" algn="l" defTabSz="695771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695771" algn="l" defTabSz="695771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043655" algn="l" defTabSz="695771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1391542" algn="l" defTabSz="695771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1739427" algn="l" defTabSz="695771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2087308" algn="l" defTabSz="695771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2435196" algn="l" defTabSz="695771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2783078" algn="l" defTabSz="695771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vetlana" initials="S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FFFF"/>
    <a:srgbClr val="4BACC6"/>
    <a:srgbClr val="006600"/>
    <a:srgbClr val="CC5300"/>
    <a:srgbClr val="0066FF"/>
    <a:srgbClr val="3333FF"/>
    <a:srgbClr val="FF6600"/>
    <a:srgbClr val="1188FF"/>
    <a:srgbClr val="0099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2199" autoAdjust="0"/>
    <p:restoredTop sz="93236" autoAdjust="0"/>
  </p:normalViewPr>
  <p:slideViewPr>
    <p:cSldViewPr>
      <p:cViewPr>
        <p:scale>
          <a:sx n="93" d="100"/>
          <a:sy n="93" d="100"/>
        </p:scale>
        <p:origin x="78" y="-648"/>
      </p:cViewPr>
      <p:guideLst>
        <p:guide orient="horz" pos="1622"/>
        <p:guide pos="222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8" d="100"/>
          <a:sy n="88" d="100"/>
        </p:scale>
        <p:origin x="-3810" y="-108"/>
      </p:cViewPr>
      <p:guideLst>
        <p:guide orient="horz" pos="3133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CE59809-4DEC-4FF3-89E8-3FBD212DCE3B}" type="doc">
      <dgm:prSet loTypeId="urn:microsoft.com/office/officeart/2005/8/layout/hierarchy1" loCatId="hierarchy" qsTypeId="urn:microsoft.com/office/officeart/2005/8/quickstyle/3d2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D903258B-3A43-464E-9BDD-0089C9A471E2}">
      <dgm:prSet phldrT="[Текст]" custT="1"/>
      <dgm:spPr>
        <a:solidFill>
          <a:srgbClr val="FFFFFF"/>
        </a:solidFill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800" b="1" cap="none" spc="0" dirty="0" smtClean="0">
              <a:ln w="9000" cmpd="sng">
                <a:prstDash val="solid"/>
              </a:ln>
              <a:solidFill>
                <a:srgbClr val="0000FF"/>
              </a:solidFill>
              <a:effectLst/>
              <a:latin typeface="Arial" pitchFamily="34" charset="0"/>
              <a:cs typeface="Arial" pitchFamily="34" charset="0"/>
            </a:rPr>
            <a:t>Кинезиология</a:t>
          </a:r>
          <a:r>
            <a:rPr lang="ru-RU" sz="1400" b="1" cap="none" spc="0" dirty="0" smtClean="0">
              <a:ln w="9000" cmpd="sng">
                <a:prstDash val="solid"/>
              </a:ln>
              <a:solidFill>
                <a:srgbClr val="C00000"/>
              </a:solidFill>
              <a:effectLst/>
              <a:latin typeface="Arial" pitchFamily="34" charset="0"/>
              <a:cs typeface="Arial" pitchFamily="34" charset="0"/>
            </a:rPr>
            <a:t> -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800" b="0" cap="none" spc="0" dirty="0" smtClean="0">
              <a:ln w="9000" cmpd="sng">
                <a:prstDash val="solid"/>
              </a:ln>
              <a:solidFill>
                <a:srgbClr val="0000FF"/>
              </a:solidFill>
              <a:effectLst/>
              <a:latin typeface="Arial" pitchFamily="34" charset="0"/>
              <a:cs typeface="Arial" pitchFamily="34" charset="0"/>
            </a:rPr>
            <a:t> </a:t>
          </a:r>
          <a:r>
            <a:rPr lang="ru-RU" sz="1000" dirty="0" smtClean="0">
              <a:solidFill>
                <a:srgbClr val="0000FF"/>
              </a:solidFill>
              <a:latin typeface="Arial" pitchFamily="34" charset="0"/>
              <a:cs typeface="Arial" pitchFamily="34" charset="0"/>
            </a:rPr>
            <a:t>научная и практическая дисциплина, изучающая мышечное движение во всех его проявлениях.</a:t>
          </a:r>
          <a:endParaRPr lang="ru-RU" sz="1000" dirty="0">
            <a:solidFill>
              <a:srgbClr val="0000FF"/>
            </a:solidFill>
            <a:latin typeface="Arial" pitchFamily="34" charset="0"/>
            <a:cs typeface="Arial" pitchFamily="34" charset="0"/>
          </a:endParaRPr>
        </a:p>
      </dgm:t>
    </dgm:pt>
    <dgm:pt modelId="{482B52C6-662C-42A1-80F0-26D8E40D7C42}" type="parTrans" cxnId="{89FF3E9C-EC4A-408D-A09A-0E9E2DA30260}">
      <dgm:prSet/>
      <dgm:spPr/>
      <dgm:t>
        <a:bodyPr/>
        <a:lstStyle/>
        <a:p>
          <a:endParaRPr lang="ru-RU"/>
        </a:p>
      </dgm:t>
    </dgm:pt>
    <dgm:pt modelId="{C2564BFC-0A63-444F-8B85-196EBC71B978}" type="sibTrans" cxnId="{89FF3E9C-EC4A-408D-A09A-0E9E2DA30260}">
      <dgm:prSet/>
      <dgm:spPr/>
      <dgm:t>
        <a:bodyPr/>
        <a:lstStyle/>
        <a:p>
          <a:endParaRPr lang="ru-RU"/>
        </a:p>
      </dgm:t>
    </dgm:pt>
    <dgm:pt modelId="{DF78C792-2F8E-41A8-9A46-ADB991290B91}">
      <dgm:prSet phldrT="[Текст]" custT="1"/>
      <dgm:spPr>
        <a:solidFill>
          <a:srgbClr val="FFFFFF"/>
        </a:solidFill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600" b="1" spc="0" dirty="0" smtClean="0">
              <a:solidFill>
                <a:srgbClr val="0000FF"/>
              </a:solidFill>
              <a:latin typeface="Arial" pitchFamily="34" charset="0"/>
              <a:cs typeface="Arial" pitchFamily="34" charset="0"/>
            </a:rPr>
            <a:t>Реципрокные</a:t>
          </a:r>
          <a:endParaRPr lang="ru-RU" sz="1400" b="1" spc="0" dirty="0" smtClean="0">
            <a:solidFill>
              <a:srgbClr val="0000FF"/>
            </a:solidFill>
            <a:latin typeface="Arial" pitchFamily="34" charset="0"/>
            <a:cs typeface="Arial" pitchFamily="34" charset="0"/>
          </a:endParaRP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600" b="1" spc="0" dirty="0" smtClean="0">
              <a:solidFill>
                <a:srgbClr val="0000FF"/>
              </a:solidFill>
              <a:latin typeface="Arial" pitchFamily="34" charset="0"/>
              <a:cs typeface="Arial" pitchFamily="34" charset="0"/>
            </a:rPr>
            <a:t>упражнения</a:t>
          </a:r>
          <a:r>
            <a:rPr lang="ru-RU" sz="1100" dirty="0" smtClean="0">
              <a:solidFill>
                <a:srgbClr val="017AFF"/>
              </a:solidFill>
              <a:latin typeface="Arial" pitchFamily="34" charset="0"/>
              <a:cs typeface="Arial" pitchFamily="34" charset="0"/>
            </a:rPr>
            <a:t> </a:t>
          </a:r>
          <a:endParaRPr lang="ru-RU" sz="1000" dirty="0">
            <a:latin typeface="Arial" pitchFamily="34" charset="0"/>
            <a:cs typeface="Arial" pitchFamily="34" charset="0"/>
          </a:endParaRPr>
        </a:p>
      </dgm:t>
    </dgm:pt>
    <dgm:pt modelId="{C434C45D-6B22-4A47-8CED-C7F0E4631EFD}" type="parTrans" cxnId="{9562AF19-268D-4AFC-AFDF-798E481A236A}">
      <dgm:prSet/>
      <dgm:spPr>
        <a:solidFill>
          <a:srgbClr val="3333FF"/>
        </a:solidFill>
        <a:ln w="57150">
          <a:solidFill>
            <a:srgbClr val="017AFF"/>
          </a:solidFill>
        </a:ln>
      </dgm:spPr>
      <dgm:t>
        <a:bodyPr/>
        <a:lstStyle/>
        <a:p>
          <a:endParaRPr lang="ru-RU"/>
        </a:p>
      </dgm:t>
    </dgm:pt>
    <dgm:pt modelId="{4F9E23AA-433A-497C-BB4B-DD45FD9076E8}" type="sibTrans" cxnId="{9562AF19-268D-4AFC-AFDF-798E481A236A}">
      <dgm:prSet/>
      <dgm:spPr/>
      <dgm:t>
        <a:bodyPr/>
        <a:lstStyle/>
        <a:p>
          <a:endParaRPr lang="ru-RU"/>
        </a:p>
      </dgm:t>
    </dgm:pt>
    <dgm:pt modelId="{E9B61F94-4AA0-4960-9146-4D005649596D}">
      <dgm:prSet phldrT="[Текст]" custT="1"/>
      <dgm:spPr>
        <a:solidFill>
          <a:srgbClr val="FFFFFF"/>
        </a:solidFill>
        <a:ln>
          <a:solidFill>
            <a:srgbClr val="4BACC6"/>
          </a:solidFill>
        </a:ln>
      </dgm:spPr>
      <dgm:t>
        <a:bodyPr anchor="ctr"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600" b="1" spc="0" dirty="0" smtClean="0">
              <a:solidFill>
                <a:srgbClr val="0000FF"/>
              </a:solidFill>
              <a:latin typeface="Arial" pitchFamily="34" charset="0"/>
              <a:cs typeface="Arial" pitchFamily="34" charset="0"/>
            </a:rPr>
            <a:t>Логоритмика</a:t>
          </a:r>
          <a:r>
            <a:rPr lang="ru-RU" sz="1200" dirty="0" smtClean="0">
              <a:solidFill>
                <a:srgbClr val="0000FF"/>
              </a:solidFill>
              <a:latin typeface="Arial" pitchFamily="34" charset="0"/>
              <a:cs typeface="Arial" pitchFamily="34" charset="0"/>
            </a:rPr>
            <a:t> </a:t>
          </a:r>
        </a:p>
      </dgm:t>
    </dgm:pt>
    <dgm:pt modelId="{BEC7E73C-CBD9-41E6-8668-3589AF63910E}" type="sibTrans" cxnId="{107DFBBF-620B-4E8A-B675-3A5553079054}">
      <dgm:prSet/>
      <dgm:spPr/>
      <dgm:t>
        <a:bodyPr/>
        <a:lstStyle/>
        <a:p>
          <a:endParaRPr lang="ru-RU"/>
        </a:p>
      </dgm:t>
    </dgm:pt>
    <dgm:pt modelId="{0DA6E872-750F-4D77-BB60-8BB502E354A8}" type="parTrans" cxnId="{107DFBBF-620B-4E8A-B675-3A5553079054}">
      <dgm:prSet/>
      <dgm:spPr>
        <a:solidFill>
          <a:srgbClr val="0066FF"/>
        </a:solidFill>
        <a:ln w="57150">
          <a:solidFill>
            <a:srgbClr val="017AFF"/>
          </a:solidFill>
        </a:ln>
      </dgm:spPr>
      <dgm:t>
        <a:bodyPr/>
        <a:lstStyle/>
        <a:p>
          <a:endParaRPr lang="ru-RU"/>
        </a:p>
      </dgm:t>
    </dgm:pt>
    <dgm:pt modelId="{83F169D7-4CE1-4D09-9304-9BDA7A523E7D}" type="pres">
      <dgm:prSet presAssocID="{7CE59809-4DEC-4FF3-89E8-3FBD212DCE3B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358052D6-8325-4131-A56C-FF8B8B8FB99F}" type="pres">
      <dgm:prSet presAssocID="{D903258B-3A43-464E-9BDD-0089C9A471E2}" presName="hierRoot1" presStyleCnt="0"/>
      <dgm:spPr/>
    </dgm:pt>
    <dgm:pt modelId="{AAF9CC34-9169-4981-895E-F01B51B74660}" type="pres">
      <dgm:prSet presAssocID="{D903258B-3A43-464E-9BDD-0089C9A471E2}" presName="composite" presStyleCnt="0"/>
      <dgm:spPr/>
    </dgm:pt>
    <dgm:pt modelId="{C5F8E2EE-99B6-4758-B8A3-A50A3F9443BE}" type="pres">
      <dgm:prSet presAssocID="{D903258B-3A43-464E-9BDD-0089C9A471E2}" presName="background" presStyleLbl="node0" presStyleIdx="0" presStyleCnt="1"/>
      <dgm:spPr>
        <a:solidFill>
          <a:srgbClr val="006600"/>
        </a:solidFill>
      </dgm:spPr>
      <dgm:t>
        <a:bodyPr/>
        <a:lstStyle/>
        <a:p>
          <a:endParaRPr lang="ru-RU"/>
        </a:p>
      </dgm:t>
    </dgm:pt>
    <dgm:pt modelId="{B3ED2788-B80C-466D-90CB-B886FD73AC2B}" type="pres">
      <dgm:prSet presAssocID="{D903258B-3A43-464E-9BDD-0089C9A471E2}" presName="text" presStyleLbl="fgAcc0" presStyleIdx="0" presStyleCnt="1" custScaleX="150368" custLinFactNeighborX="2656" custLinFactNeighborY="563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B2C9B93-A740-4C46-8644-E9E0F5BA9EA1}" type="pres">
      <dgm:prSet presAssocID="{D903258B-3A43-464E-9BDD-0089C9A471E2}" presName="hierChild2" presStyleCnt="0"/>
      <dgm:spPr/>
    </dgm:pt>
    <dgm:pt modelId="{B2A133E2-5A31-4DEF-A861-21F28A1C396A}" type="pres">
      <dgm:prSet presAssocID="{C434C45D-6B22-4A47-8CED-C7F0E4631EFD}" presName="Name10" presStyleLbl="parChTrans1D2" presStyleIdx="0" presStyleCnt="2"/>
      <dgm:spPr/>
      <dgm:t>
        <a:bodyPr/>
        <a:lstStyle/>
        <a:p>
          <a:endParaRPr lang="ru-RU"/>
        </a:p>
      </dgm:t>
    </dgm:pt>
    <dgm:pt modelId="{B72E8E4B-F06F-41E2-A5D9-911E4971EEB2}" type="pres">
      <dgm:prSet presAssocID="{DF78C792-2F8E-41A8-9A46-ADB991290B91}" presName="hierRoot2" presStyleCnt="0"/>
      <dgm:spPr/>
    </dgm:pt>
    <dgm:pt modelId="{41B066FE-D631-4300-B260-29D7EAB462CC}" type="pres">
      <dgm:prSet presAssocID="{DF78C792-2F8E-41A8-9A46-ADB991290B91}" presName="composite2" presStyleCnt="0"/>
      <dgm:spPr/>
    </dgm:pt>
    <dgm:pt modelId="{0CCB9131-18E0-4346-BE1D-C40CC5059BC4}" type="pres">
      <dgm:prSet presAssocID="{DF78C792-2F8E-41A8-9A46-ADB991290B91}" presName="background2" presStyleLbl="node2" presStyleIdx="0" presStyleCnt="2"/>
      <dgm:spPr>
        <a:solidFill>
          <a:srgbClr val="3333FF"/>
        </a:solidFill>
      </dgm:spPr>
      <dgm:t>
        <a:bodyPr/>
        <a:lstStyle/>
        <a:p>
          <a:endParaRPr lang="ru-RU"/>
        </a:p>
      </dgm:t>
    </dgm:pt>
    <dgm:pt modelId="{B503B910-5499-4E17-8228-259445FD03EA}" type="pres">
      <dgm:prSet presAssocID="{DF78C792-2F8E-41A8-9A46-ADB991290B91}" presName="text2" presStyleLbl="fgAcc2" presStyleIdx="0" presStyleCnt="2" custScaleY="7259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CBADAD6-40A0-44C1-B403-0D25EEFD9083}" type="pres">
      <dgm:prSet presAssocID="{DF78C792-2F8E-41A8-9A46-ADB991290B91}" presName="hierChild3" presStyleCnt="0"/>
      <dgm:spPr/>
    </dgm:pt>
    <dgm:pt modelId="{2DFB3186-AA83-43BC-AF46-DEE41238D429}" type="pres">
      <dgm:prSet presAssocID="{0DA6E872-750F-4D77-BB60-8BB502E354A8}" presName="Name10" presStyleLbl="parChTrans1D2" presStyleIdx="1" presStyleCnt="2"/>
      <dgm:spPr/>
      <dgm:t>
        <a:bodyPr/>
        <a:lstStyle/>
        <a:p>
          <a:endParaRPr lang="ru-RU"/>
        </a:p>
      </dgm:t>
    </dgm:pt>
    <dgm:pt modelId="{4D5D7BC5-A7F9-4C1C-9005-CB45F6856EB6}" type="pres">
      <dgm:prSet presAssocID="{E9B61F94-4AA0-4960-9146-4D005649596D}" presName="hierRoot2" presStyleCnt="0"/>
      <dgm:spPr/>
    </dgm:pt>
    <dgm:pt modelId="{A4E5EA47-5B55-4C02-9D56-2D8E1453B693}" type="pres">
      <dgm:prSet presAssocID="{E9B61F94-4AA0-4960-9146-4D005649596D}" presName="composite2" presStyleCnt="0"/>
      <dgm:spPr/>
    </dgm:pt>
    <dgm:pt modelId="{D1D78044-07EF-48BD-AA5C-B293B1253A0F}" type="pres">
      <dgm:prSet presAssocID="{E9B61F94-4AA0-4960-9146-4D005649596D}" presName="background2" presStyleLbl="node2" presStyleIdx="1" presStyleCnt="2"/>
      <dgm:spPr>
        <a:solidFill>
          <a:srgbClr val="3333FF"/>
        </a:solidFill>
      </dgm:spPr>
      <dgm:t>
        <a:bodyPr/>
        <a:lstStyle/>
        <a:p>
          <a:endParaRPr lang="ru-RU"/>
        </a:p>
      </dgm:t>
    </dgm:pt>
    <dgm:pt modelId="{8F52C1C9-9B90-4D67-A906-D242F553F692}" type="pres">
      <dgm:prSet presAssocID="{E9B61F94-4AA0-4960-9146-4D005649596D}" presName="text2" presStyleLbl="fgAcc2" presStyleIdx="1" presStyleCnt="2" custScaleY="73706" custLinFactNeighborX="-2227" custLinFactNeighborY="-51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49B9AE4-13CF-4413-ADFA-088A8473BC6F}" type="pres">
      <dgm:prSet presAssocID="{E9B61F94-4AA0-4960-9146-4D005649596D}" presName="hierChild3" presStyleCnt="0"/>
      <dgm:spPr/>
    </dgm:pt>
  </dgm:ptLst>
  <dgm:cxnLst>
    <dgm:cxn modelId="{107DFBBF-620B-4E8A-B675-3A5553079054}" srcId="{D903258B-3A43-464E-9BDD-0089C9A471E2}" destId="{E9B61F94-4AA0-4960-9146-4D005649596D}" srcOrd="1" destOrd="0" parTransId="{0DA6E872-750F-4D77-BB60-8BB502E354A8}" sibTransId="{BEC7E73C-CBD9-41E6-8668-3589AF63910E}"/>
    <dgm:cxn modelId="{ADEA5A2A-94E6-4BD8-8754-AD3DCBA81951}" type="presOf" srcId="{7CE59809-4DEC-4FF3-89E8-3FBD212DCE3B}" destId="{83F169D7-4CE1-4D09-9304-9BDA7A523E7D}" srcOrd="0" destOrd="0" presId="urn:microsoft.com/office/officeart/2005/8/layout/hierarchy1"/>
    <dgm:cxn modelId="{FB3AC59D-DFF4-46BC-AFA1-81249AB04FFC}" type="presOf" srcId="{C434C45D-6B22-4A47-8CED-C7F0E4631EFD}" destId="{B2A133E2-5A31-4DEF-A861-21F28A1C396A}" srcOrd="0" destOrd="0" presId="urn:microsoft.com/office/officeart/2005/8/layout/hierarchy1"/>
    <dgm:cxn modelId="{89FF3E9C-EC4A-408D-A09A-0E9E2DA30260}" srcId="{7CE59809-4DEC-4FF3-89E8-3FBD212DCE3B}" destId="{D903258B-3A43-464E-9BDD-0089C9A471E2}" srcOrd="0" destOrd="0" parTransId="{482B52C6-662C-42A1-80F0-26D8E40D7C42}" sibTransId="{C2564BFC-0A63-444F-8B85-196EBC71B978}"/>
    <dgm:cxn modelId="{7161A3C9-EBAF-41A9-9C3B-30AB70A2B2CF}" type="presOf" srcId="{DF78C792-2F8E-41A8-9A46-ADB991290B91}" destId="{B503B910-5499-4E17-8228-259445FD03EA}" srcOrd="0" destOrd="0" presId="urn:microsoft.com/office/officeart/2005/8/layout/hierarchy1"/>
    <dgm:cxn modelId="{9562AF19-268D-4AFC-AFDF-798E481A236A}" srcId="{D903258B-3A43-464E-9BDD-0089C9A471E2}" destId="{DF78C792-2F8E-41A8-9A46-ADB991290B91}" srcOrd="0" destOrd="0" parTransId="{C434C45D-6B22-4A47-8CED-C7F0E4631EFD}" sibTransId="{4F9E23AA-433A-497C-BB4B-DD45FD9076E8}"/>
    <dgm:cxn modelId="{A7BA99DB-035C-4C9C-A0DD-FD1E66FA0DB4}" type="presOf" srcId="{0DA6E872-750F-4D77-BB60-8BB502E354A8}" destId="{2DFB3186-AA83-43BC-AF46-DEE41238D429}" srcOrd="0" destOrd="0" presId="urn:microsoft.com/office/officeart/2005/8/layout/hierarchy1"/>
    <dgm:cxn modelId="{C17F84BE-BB85-46E6-A134-DDD2433BC40D}" type="presOf" srcId="{E9B61F94-4AA0-4960-9146-4D005649596D}" destId="{8F52C1C9-9B90-4D67-A906-D242F553F692}" srcOrd="0" destOrd="0" presId="urn:microsoft.com/office/officeart/2005/8/layout/hierarchy1"/>
    <dgm:cxn modelId="{C87E1914-D545-4C3F-B0F0-8EDA1259F882}" type="presOf" srcId="{D903258B-3A43-464E-9BDD-0089C9A471E2}" destId="{B3ED2788-B80C-466D-90CB-B886FD73AC2B}" srcOrd="0" destOrd="0" presId="urn:microsoft.com/office/officeart/2005/8/layout/hierarchy1"/>
    <dgm:cxn modelId="{CCC5745C-3BF7-4580-A8B4-B37D06C8BE84}" type="presParOf" srcId="{83F169D7-4CE1-4D09-9304-9BDA7A523E7D}" destId="{358052D6-8325-4131-A56C-FF8B8B8FB99F}" srcOrd="0" destOrd="0" presId="urn:microsoft.com/office/officeart/2005/8/layout/hierarchy1"/>
    <dgm:cxn modelId="{D1CB7D20-ACFF-4299-B28C-202B297FFD43}" type="presParOf" srcId="{358052D6-8325-4131-A56C-FF8B8B8FB99F}" destId="{AAF9CC34-9169-4981-895E-F01B51B74660}" srcOrd="0" destOrd="0" presId="urn:microsoft.com/office/officeart/2005/8/layout/hierarchy1"/>
    <dgm:cxn modelId="{F1EBF5C2-E3F8-47B2-BC9B-5B0341890C21}" type="presParOf" srcId="{AAF9CC34-9169-4981-895E-F01B51B74660}" destId="{C5F8E2EE-99B6-4758-B8A3-A50A3F9443BE}" srcOrd="0" destOrd="0" presId="urn:microsoft.com/office/officeart/2005/8/layout/hierarchy1"/>
    <dgm:cxn modelId="{C588CD24-65F4-42B2-81C1-40BB4026052E}" type="presParOf" srcId="{AAF9CC34-9169-4981-895E-F01B51B74660}" destId="{B3ED2788-B80C-466D-90CB-B886FD73AC2B}" srcOrd="1" destOrd="0" presId="urn:microsoft.com/office/officeart/2005/8/layout/hierarchy1"/>
    <dgm:cxn modelId="{5A36E273-558D-4D03-8CE7-5B737FBE2068}" type="presParOf" srcId="{358052D6-8325-4131-A56C-FF8B8B8FB99F}" destId="{8B2C9B93-A740-4C46-8644-E9E0F5BA9EA1}" srcOrd="1" destOrd="0" presId="urn:microsoft.com/office/officeart/2005/8/layout/hierarchy1"/>
    <dgm:cxn modelId="{C8EEA632-4586-46D3-82E7-88A7917F1BC1}" type="presParOf" srcId="{8B2C9B93-A740-4C46-8644-E9E0F5BA9EA1}" destId="{B2A133E2-5A31-4DEF-A861-21F28A1C396A}" srcOrd="0" destOrd="0" presId="urn:microsoft.com/office/officeart/2005/8/layout/hierarchy1"/>
    <dgm:cxn modelId="{A4292EAA-A095-4246-817E-45586CED0DCA}" type="presParOf" srcId="{8B2C9B93-A740-4C46-8644-E9E0F5BA9EA1}" destId="{B72E8E4B-F06F-41E2-A5D9-911E4971EEB2}" srcOrd="1" destOrd="0" presId="urn:microsoft.com/office/officeart/2005/8/layout/hierarchy1"/>
    <dgm:cxn modelId="{034320DE-095A-4DC9-8D38-D34D83BC0D96}" type="presParOf" srcId="{B72E8E4B-F06F-41E2-A5D9-911E4971EEB2}" destId="{41B066FE-D631-4300-B260-29D7EAB462CC}" srcOrd="0" destOrd="0" presId="urn:microsoft.com/office/officeart/2005/8/layout/hierarchy1"/>
    <dgm:cxn modelId="{728D313E-7FB3-4303-9617-5A0EA806432A}" type="presParOf" srcId="{41B066FE-D631-4300-B260-29D7EAB462CC}" destId="{0CCB9131-18E0-4346-BE1D-C40CC5059BC4}" srcOrd="0" destOrd="0" presId="urn:microsoft.com/office/officeart/2005/8/layout/hierarchy1"/>
    <dgm:cxn modelId="{14BFE1E0-C4D0-4613-B8D4-70716A6CB462}" type="presParOf" srcId="{41B066FE-D631-4300-B260-29D7EAB462CC}" destId="{B503B910-5499-4E17-8228-259445FD03EA}" srcOrd="1" destOrd="0" presId="urn:microsoft.com/office/officeart/2005/8/layout/hierarchy1"/>
    <dgm:cxn modelId="{AE333B92-DF9B-49DA-8394-1A52EADDD952}" type="presParOf" srcId="{B72E8E4B-F06F-41E2-A5D9-911E4971EEB2}" destId="{9CBADAD6-40A0-44C1-B403-0D25EEFD9083}" srcOrd="1" destOrd="0" presId="urn:microsoft.com/office/officeart/2005/8/layout/hierarchy1"/>
    <dgm:cxn modelId="{16C31E89-FAEE-41CC-8DE5-94B8BC217245}" type="presParOf" srcId="{8B2C9B93-A740-4C46-8644-E9E0F5BA9EA1}" destId="{2DFB3186-AA83-43BC-AF46-DEE41238D429}" srcOrd="2" destOrd="0" presId="urn:microsoft.com/office/officeart/2005/8/layout/hierarchy1"/>
    <dgm:cxn modelId="{72E62B03-A833-465B-A7B0-562B3DE173A0}" type="presParOf" srcId="{8B2C9B93-A740-4C46-8644-E9E0F5BA9EA1}" destId="{4D5D7BC5-A7F9-4C1C-9005-CB45F6856EB6}" srcOrd="3" destOrd="0" presId="urn:microsoft.com/office/officeart/2005/8/layout/hierarchy1"/>
    <dgm:cxn modelId="{8DA6ACC6-A1A3-4B43-B98D-D82A620372ED}" type="presParOf" srcId="{4D5D7BC5-A7F9-4C1C-9005-CB45F6856EB6}" destId="{A4E5EA47-5B55-4C02-9D56-2D8E1453B693}" srcOrd="0" destOrd="0" presId="urn:microsoft.com/office/officeart/2005/8/layout/hierarchy1"/>
    <dgm:cxn modelId="{FCF33DB2-0C61-48F8-BFAB-413A359C2749}" type="presParOf" srcId="{A4E5EA47-5B55-4C02-9D56-2D8E1453B693}" destId="{D1D78044-07EF-48BD-AA5C-B293B1253A0F}" srcOrd="0" destOrd="0" presId="urn:microsoft.com/office/officeart/2005/8/layout/hierarchy1"/>
    <dgm:cxn modelId="{4CBC820A-2A3B-44A4-BECC-27D742C2093A}" type="presParOf" srcId="{A4E5EA47-5B55-4C02-9D56-2D8E1453B693}" destId="{8F52C1C9-9B90-4D67-A906-D242F553F692}" srcOrd="1" destOrd="0" presId="urn:microsoft.com/office/officeart/2005/8/layout/hierarchy1"/>
    <dgm:cxn modelId="{D559D1A0-36D0-473D-8693-A0C1EA2D5278}" type="presParOf" srcId="{4D5D7BC5-A7F9-4C1C-9005-CB45F6856EB6}" destId="{649B9AE4-13CF-4413-ADFA-088A8473BC6F}" srcOrd="1" destOrd="0" presId="urn:microsoft.com/office/officeart/2005/8/layout/hierarchy1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6E37657-8953-48DA-A3DD-C1A9B20AB513}" type="doc">
      <dgm:prSet loTypeId="urn:microsoft.com/office/officeart/2005/8/layout/hProcess9" loCatId="process" qsTypeId="urn:microsoft.com/office/officeart/2005/8/quickstyle/simple1" qsCatId="simple" csTypeId="urn:microsoft.com/office/officeart/2005/8/colors/colorful5" csCatId="colorful" phldr="1"/>
      <dgm:spPr/>
    </dgm:pt>
    <dgm:pt modelId="{0018FE26-69DB-444E-A7CD-95897DE6FF37}">
      <dgm:prSet phldrT="[Текст]" custT="1"/>
      <dgm:spPr>
        <a:solidFill>
          <a:srgbClr val="3333FF"/>
        </a:solidFill>
      </dgm:spPr>
      <dgm:t>
        <a:bodyPr/>
        <a:lstStyle/>
        <a:p>
          <a:r>
            <a:rPr lang="ru-RU" sz="2400" dirty="0" smtClean="0">
              <a:ln>
                <a:noFill/>
              </a:ln>
              <a:solidFill>
                <a:schemeClr val="bg1"/>
              </a:solidFill>
            </a:rPr>
            <a:t>Движение</a:t>
          </a:r>
          <a:endParaRPr lang="ru-RU" sz="2400" dirty="0">
            <a:ln>
              <a:noFill/>
            </a:ln>
            <a:solidFill>
              <a:schemeClr val="bg1"/>
            </a:solidFill>
          </a:endParaRPr>
        </a:p>
      </dgm:t>
    </dgm:pt>
    <dgm:pt modelId="{C017D5C0-6739-44B9-8269-49CD26E5DEE3}" type="parTrans" cxnId="{D399872E-7820-4936-85FB-B8AAFAC56160}">
      <dgm:prSet/>
      <dgm:spPr/>
      <dgm:t>
        <a:bodyPr/>
        <a:lstStyle/>
        <a:p>
          <a:endParaRPr lang="ru-RU"/>
        </a:p>
      </dgm:t>
    </dgm:pt>
    <dgm:pt modelId="{417CB26C-AA03-4817-8076-66D0B4A4A7D5}" type="sibTrans" cxnId="{D399872E-7820-4936-85FB-B8AAFAC56160}">
      <dgm:prSet/>
      <dgm:spPr/>
      <dgm:t>
        <a:bodyPr/>
        <a:lstStyle/>
        <a:p>
          <a:endParaRPr lang="ru-RU"/>
        </a:p>
      </dgm:t>
    </dgm:pt>
    <dgm:pt modelId="{A8D82CC9-6A5B-4AD6-9845-57D3A9F23A61}">
      <dgm:prSet phldrT="[Текст]" custT="1"/>
      <dgm:spPr>
        <a:solidFill>
          <a:srgbClr val="006600"/>
        </a:solidFill>
        <a:ln>
          <a:solidFill>
            <a:schemeClr val="bg1"/>
          </a:solidFill>
        </a:ln>
      </dgm:spPr>
      <dgm:t>
        <a:bodyPr/>
        <a:lstStyle/>
        <a:p>
          <a:r>
            <a:rPr lang="ru-RU" sz="2400" smtClean="0">
              <a:ln>
                <a:noFill/>
              </a:ln>
              <a:solidFill>
                <a:schemeClr val="bg1"/>
              </a:solidFill>
            </a:rPr>
            <a:t>Музыка</a:t>
          </a:r>
          <a:endParaRPr lang="ru-RU" sz="2400" dirty="0">
            <a:ln>
              <a:noFill/>
            </a:ln>
            <a:solidFill>
              <a:schemeClr val="bg1"/>
            </a:solidFill>
          </a:endParaRPr>
        </a:p>
      </dgm:t>
    </dgm:pt>
    <dgm:pt modelId="{4B6850B0-6877-493C-9540-978B7047E7FE}" type="parTrans" cxnId="{E3D598A7-0397-453C-A4BB-0A5EAFFE48BB}">
      <dgm:prSet/>
      <dgm:spPr/>
      <dgm:t>
        <a:bodyPr/>
        <a:lstStyle/>
        <a:p>
          <a:endParaRPr lang="ru-RU"/>
        </a:p>
      </dgm:t>
    </dgm:pt>
    <dgm:pt modelId="{C4677428-42BB-4010-A063-905BB12C77F0}" type="sibTrans" cxnId="{E3D598A7-0397-453C-A4BB-0A5EAFFE48BB}">
      <dgm:prSet/>
      <dgm:spPr/>
      <dgm:t>
        <a:bodyPr/>
        <a:lstStyle/>
        <a:p>
          <a:endParaRPr lang="ru-RU"/>
        </a:p>
      </dgm:t>
    </dgm:pt>
    <dgm:pt modelId="{E6BAC643-EC56-4947-9F59-7CA809A62DCC}">
      <dgm:prSet phldrT="[Текст]" custT="1"/>
      <dgm:spPr>
        <a:solidFill>
          <a:srgbClr val="CC5300"/>
        </a:solidFill>
      </dgm:spPr>
      <dgm:t>
        <a:bodyPr/>
        <a:lstStyle/>
        <a:p>
          <a:r>
            <a:rPr lang="ru-RU" sz="2400" smtClean="0">
              <a:ln>
                <a:noFill/>
              </a:ln>
              <a:solidFill>
                <a:schemeClr val="bg1"/>
              </a:solidFill>
            </a:rPr>
            <a:t>Речь</a:t>
          </a:r>
          <a:endParaRPr lang="ru-RU" sz="2400" dirty="0">
            <a:ln>
              <a:noFill/>
            </a:ln>
            <a:solidFill>
              <a:schemeClr val="bg1"/>
            </a:solidFill>
          </a:endParaRPr>
        </a:p>
      </dgm:t>
    </dgm:pt>
    <dgm:pt modelId="{ECC6008C-2AAB-440F-9CFA-41743A4800CF}" type="parTrans" cxnId="{D000A2C5-F37B-4F4D-B0EA-1C5997E771AA}">
      <dgm:prSet/>
      <dgm:spPr/>
      <dgm:t>
        <a:bodyPr/>
        <a:lstStyle/>
        <a:p>
          <a:endParaRPr lang="ru-RU"/>
        </a:p>
      </dgm:t>
    </dgm:pt>
    <dgm:pt modelId="{BC0825FC-DAE9-466D-BEB0-5B67CC5DC7BB}" type="sibTrans" cxnId="{D000A2C5-F37B-4F4D-B0EA-1C5997E771AA}">
      <dgm:prSet/>
      <dgm:spPr/>
      <dgm:t>
        <a:bodyPr/>
        <a:lstStyle/>
        <a:p>
          <a:endParaRPr lang="ru-RU"/>
        </a:p>
      </dgm:t>
    </dgm:pt>
    <dgm:pt modelId="{C2C192FF-B6BE-4E39-8199-FBFC9CFE27B0}" type="pres">
      <dgm:prSet presAssocID="{26E37657-8953-48DA-A3DD-C1A9B20AB513}" presName="CompostProcess" presStyleCnt="0">
        <dgm:presLayoutVars>
          <dgm:dir/>
          <dgm:resizeHandles val="exact"/>
        </dgm:presLayoutVars>
      </dgm:prSet>
      <dgm:spPr/>
    </dgm:pt>
    <dgm:pt modelId="{EBEB94C8-4D80-4163-9386-703972C342AC}" type="pres">
      <dgm:prSet presAssocID="{26E37657-8953-48DA-A3DD-C1A9B20AB513}" presName="arrow" presStyleLbl="bgShp" presStyleIdx="0" presStyleCnt="1"/>
      <dgm:spPr/>
    </dgm:pt>
    <dgm:pt modelId="{063F5CC5-A3E8-4C2E-90E7-214D3684B95B}" type="pres">
      <dgm:prSet presAssocID="{26E37657-8953-48DA-A3DD-C1A9B20AB513}" presName="linearProcess" presStyleCnt="0"/>
      <dgm:spPr/>
    </dgm:pt>
    <dgm:pt modelId="{384A5E09-D2A9-4536-956F-BB90C7CBD6BB}" type="pres">
      <dgm:prSet presAssocID="{0018FE26-69DB-444E-A7CD-95897DE6FF37}" presName="text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A762871-37CA-4767-A0FE-DA29FCC439DE}" type="pres">
      <dgm:prSet presAssocID="{417CB26C-AA03-4817-8076-66D0B4A4A7D5}" presName="sibTrans" presStyleCnt="0"/>
      <dgm:spPr/>
    </dgm:pt>
    <dgm:pt modelId="{B52845EF-54DE-49E3-9EB7-719EC786E4A6}" type="pres">
      <dgm:prSet presAssocID="{A8D82CC9-6A5B-4AD6-9845-57D3A9F23A61}" presName="text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CDC191A-7E69-4032-8A21-E25A8285A2FB}" type="pres">
      <dgm:prSet presAssocID="{C4677428-42BB-4010-A063-905BB12C77F0}" presName="sibTrans" presStyleCnt="0"/>
      <dgm:spPr/>
    </dgm:pt>
    <dgm:pt modelId="{30031828-3FD5-466F-A49A-36E04A309FD9}" type="pres">
      <dgm:prSet presAssocID="{E6BAC643-EC56-4947-9F59-7CA809A62DCC}" presName="textNode" presStyleLbl="node1" presStyleIdx="2" presStyleCnt="3" custLinFactNeighborX="2597" custLinFactNeighborY="736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399872E-7820-4936-85FB-B8AAFAC56160}" srcId="{26E37657-8953-48DA-A3DD-C1A9B20AB513}" destId="{0018FE26-69DB-444E-A7CD-95897DE6FF37}" srcOrd="0" destOrd="0" parTransId="{C017D5C0-6739-44B9-8269-49CD26E5DEE3}" sibTransId="{417CB26C-AA03-4817-8076-66D0B4A4A7D5}"/>
    <dgm:cxn modelId="{61E268AB-F2AF-4503-A719-93863E06DB5B}" type="presOf" srcId="{26E37657-8953-48DA-A3DD-C1A9B20AB513}" destId="{C2C192FF-B6BE-4E39-8199-FBFC9CFE27B0}" srcOrd="0" destOrd="0" presId="urn:microsoft.com/office/officeart/2005/8/layout/hProcess9"/>
    <dgm:cxn modelId="{6523DD63-F47A-4513-B5DD-CCB66F2B0904}" type="presOf" srcId="{E6BAC643-EC56-4947-9F59-7CA809A62DCC}" destId="{30031828-3FD5-466F-A49A-36E04A309FD9}" srcOrd="0" destOrd="0" presId="urn:microsoft.com/office/officeart/2005/8/layout/hProcess9"/>
    <dgm:cxn modelId="{B42240DE-17CC-418F-9AFB-7D05EB4C739A}" type="presOf" srcId="{0018FE26-69DB-444E-A7CD-95897DE6FF37}" destId="{384A5E09-D2A9-4536-956F-BB90C7CBD6BB}" srcOrd="0" destOrd="0" presId="urn:microsoft.com/office/officeart/2005/8/layout/hProcess9"/>
    <dgm:cxn modelId="{A5E4F3EC-8BF6-46BB-981C-57B35D0410A9}" type="presOf" srcId="{A8D82CC9-6A5B-4AD6-9845-57D3A9F23A61}" destId="{B52845EF-54DE-49E3-9EB7-719EC786E4A6}" srcOrd="0" destOrd="0" presId="urn:microsoft.com/office/officeart/2005/8/layout/hProcess9"/>
    <dgm:cxn modelId="{D000A2C5-F37B-4F4D-B0EA-1C5997E771AA}" srcId="{26E37657-8953-48DA-A3DD-C1A9B20AB513}" destId="{E6BAC643-EC56-4947-9F59-7CA809A62DCC}" srcOrd="2" destOrd="0" parTransId="{ECC6008C-2AAB-440F-9CFA-41743A4800CF}" sibTransId="{BC0825FC-DAE9-466D-BEB0-5B67CC5DC7BB}"/>
    <dgm:cxn modelId="{E3D598A7-0397-453C-A4BB-0A5EAFFE48BB}" srcId="{26E37657-8953-48DA-A3DD-C1A9B20AB513}" destId="{A8D82CC9-6A5B-4AD6-9845-57D3A9F23A61}" srcOrd="1" destOrd="0" parTransId="{4B6850B0-6877-493C-9540-978B7047E7FE}" sibTransId="{C4677428-42BB-4010-A063-905BB12C77F0}"/>
    <dgm:cxn modelId="{66E662BE-D71F-461D-A14E-C79A4F44A04F}" type="presParOf" srcId="{C2C192FF-B6BE-4E39-8199-FBFC9CFE27B0}" destId="{EBEB94C8-4D80-4163-9386-703972C342AC}" srcOrd="0" destOrd="0" presId="urn:microsoft.com/office/officeart/2005/8/layout/hProcess9"/>
    <dgm:cxn modelId="{3439B0AF-C360-4576-915E-37C2B5988D60}" type="presParOf" srcId="{C2C192FF-B6BE-4E39-8199-FBFC9CFE27B0}" destId="{063F5CC5-A3E8-4C2E-90E7-214D3684B95B}" srcOrd="1" destOrd="0" presId="urn:microsoft.com/office/officeart/2005/8/layout/hProcess9"/>
    <dgm:cxn modelId="{2172C230-F313-4006-BBB5-66010C651898}" type="presParOf" srcId="{063F5CC5-A3E8-4C2E-90E7-214D3684B95B}" destId="{384A5E09-D2A9-4536-956F-BB90C7CBD6BB}" srcOrd="0" destOrd="0" presId="urn:microsoft.com/office/officeart/2005/8/layout/hProcess9"/>
    <dgm:cxn modelId="{D7D13AD2-E189-4F5A-B876-D6526F796C90}" type="presParOf" srcId="{063F5CC5-A3E8-4C2E-90E7-214D3684B95B}" destId="{0A762871-37CA-4767-A0FE-DA29FCC439DE}" srcOrd="1" destOrd="0" presId="urn:microsoft.com/office/officeart/2005/8/layout/hProcess9"/>
    <dgm:cxn modelId="{65593982-816B-40A7-B259-2DA33973A1ED}" type="presParOf" srcId="{063F5CC5-A3E8-4C2E-90E7-214D3684B95B}" destId="{B52845EF-54DE-49E3-9EB7-719EC786E4A6}" srcOrd="2" destOrd="0" presId="urn:microsoft.com/office/officeart/2005/8/layout/hProcess9"/>
    <dgm:cxn modelId="{36AA7F81-86BD-426E-B1CC-576DC461B974}" type="presParOf" srcId="{063F5CC5-A3E8-4C2E-90E7-214D3684B95B}" destId="{CCDC191A-7E69-4032-8A21-E25A8285A2FB}" srcOrd="3" destOrd="0" presId="urn:microsoft.com/office/officeart/2005/8/layout/hProcess9"/>
    <dgm:cxn modelId="{40C97413-BF6E-43CB-86EE-94DEB52085F9}" type="presParOf" srcId="{063F5CC5-A3E8-4C2E-90E7-214D3684B95B}" destId="{30031828-3FD5-466F-A49A-36E04A309FD9}" srcOrd="4" destOrd="0" presId="urn:microsoft.com/office/officeart/2005/8/layout/hProcess9"/>
  </dgm:cxnLst>
  <dgm:bg/>
  <dgm:whole>
    <a:ln w="9525" cap="flat" cmpd="sng" algn="ctr">
      <a:noFill/>
      <a:prstDash val="solid"/>
      <a:round/>
      <a:headEnd type="none" w="med" len="med"/>
      <a:tailEnd type="none" w="med" len="med"/>
    </a:ln>
  </dgm:whole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6E37657-8953-48DA-A3DD-C1A9B20AB513}" type="doc">
      <dgm:prSet loTypeId="urn:microsoft.com/office/officeart/2005/8/layout/hProcess9" loCatId="process" qsTypeId="urn:microsoft.com/office/officeart/2005/8/quickstyle/simple1" qsCatId="simple" csTypeId="urn:microsoft.com/office/officeart/2005/8/colors/colorful5" csCatId="colorful" phldr="1"/>
      <dgm:spPr/>
    </dgm:pt>
    <dgm:pt modelId="{0018FE26-69DB-444E-A7CD-95897DE6FF37}">
      <dgm:prSet phldrT="[Текст]" custT="1"/>
      <dgm:spPr>
        <a:solidFill>
          <a:srgbClr val="3333FF"/>
        </a:solidFill>
      </dgm:spPr>
      <dgm:t>
        <a:bodyPr/>
        <a:lstStyle/>
        <a:p>
          <a:r>
            <a:rPr lang="ru-RU" sz="2400" dirty="0" smtClean="0">
              <a:ln>
                <a:noFill/>
              </a:ln>
              <a:solidFill>
                <a:schemeClr val="bg1"/>
              </a:solidFill>
            </a:rPr>
            <a:t>Движение</a:t>
          </a:r>
          <a:endParaRPr lang="ru-RU" sz="2400" dirty="0">
            <a:ln>
              <a:noFill/>
            </a:ln>
            <a:solidFill>
              <a:schemeClr val="bg1"/>
            </a:solidFill>
          </a:endParaRPr>
        </a:p>
      </dgm:t>
    </dgm:pt>
    <dgm:pt modelId="{C017D5C0-6739-44B9-8269-49CD26E5DEE3}" type="parTrans" cxnId="{D399872E-7820-4936-85FB-B8AAFAC56160}">
      <dgm:prSet/>
      <dgm:spPr/>
      <dgm:t>
        <a:bodyPr/>
        <a:lstStyle/>
        <a:p>
          <a:endParaRPr lang="ru-RU"/>
        </a:p>
      </dgm:t>
    </dgm:pt>
    <dgm:pt modelId="{417CB26C-AA03-4817-8076-66D0B4A4A7D5}" type="sibTrans" cxnId="{D399872E-7820-4936-85FB-B8AAFAC56160}">
      <dgm:prSet/>
      <dgm:spPr/>
      <dgm:t>
        <a:bodyPr/>
        <a:lstStyle/>
        <a:p>
          <a:endParaRPr lang="ru-RU"/>
        </a:p>
      </dgm:t>
    </dgm:pt>
    <dgm:pt modelId="{E6BAC643-EC56-4947-9F59-7CA809A62DCC}">
      <dgm:prSet phldrT="[Текст]" custT="1"/>
      <dgm:spPr>
        <a:solidFill>
          <a:srgbClr val="CC5300"/>
        </a:solidFill>
      </dgm:spPr>
      <dgm:t>
        <a:bodyPr/>
        <a:lstStyle/>
        <a:p>
          <a:r>
            <a:rPr lang="ru-RU" sz="2400" dirty="0" smtClean="0">
              <a:ln>
                <a:noFill/>
              </a:ln>
              <a:solidFill>
                <a:schemeClr val="bg1"/>
              </a:solidFill>
            </a:rPr>
            <a:t>Текст</a:t>
          </a:r>
          <a:r>
            <a:rPr lang="ru-RU" sz="2400" dirty="0" smtClean="0">
              <a:ln>
                <a:solidFill>
                  <a:schemeClr val="bg1"/>
                </a:solidFill>
              </a:ln>
            </a:rPr>
            <a:t> - </a:t>
          </a:r>
          <a:r>
            <a:rPr lang="ru-RU" sz="2400" dirty="0" smtClean="0">
              <a:ln>
                <a:noFill/>
              </a:ln>
              <a:solidFill>
                <a:schemeClr val="bg1"/>
              </a:solidFill>
            </a:rPr>
            <a:t>рифма</a:t>
          </a:r>
          <a:endParaRPr lang="ru-RU" sz="2400" dirty="0">
            <a:ln>
              <a:noFill/>
            </a:ln>
            <a:solidFill>
              <a:schemeClr val="bg1"/>
            </a:solidFill>
          </a:endParaRPr>
        </a:p>
      </dgm:t>
    </dgm:pt>
    <dgm:pt modelId="{ECC6008C-2AAB-440F-9CFA-41743A4800CF}" type="parTrans" cxnId="{D000A2C5-F37B-4F4D-B0EA-1C5997E771AA}">
      <dgm:prSet/>
      <dgm:spPr/>
      <dgm:t>
        <a:bodyPr/>
        <a:lstStyle/>
        <a:p>
          <a:endParaRPr lang="ru-RU"/>
        </a:p>
      </dgm:t>
    </dgm:pt>
    <dgm:pt modelId="{BC0825FC-DAE9-466D-BEB0-5B67CC5DC7BB}" type="sibTrans" cxnId="{D000A2C5-F37B-4F4D-B0EA-1C5997E771AA}">
      <dgm:prSet/>
      <dgm:spPr/>
      <dgm:t>
        <a:bodyPr/>
        <a:lstStyle/>
        <a:p>
          <a:endParaRPr lang="ru-RU"/>
        </a:p>
      </dgm:t>
    </dgm:pt>
    <dgm:pt modelId="{C2C192FF-B6BE-4E39-8199-FBFC9CFE27B0}" type="pres">
      <dgm:prSet presAssocID="{26E37657-8953-48DA-A3DD-C1A9B20AB513}" presName="CompostProcess" presStyleCnt="0">
        <dgm:presLayoutVars>
          <dgm:dir/>
          <dgm:resizeHandles val="exact"/>
        </dgm:presLayoutVars>
      </dgm:prSet>
      <dgm:spPr/>
    </dgm:pt>
    <dgm:pt modelId="{EBEB94C8-4D80-4163-9386-703972C342AC}" type="pres">
      <dgm:prSet presAssocID="{26E37657-8953-48DA-A3DD-C1A9B20AB513}" presName="arrow" presStyleLbl="bgShp" presStyleIdx="0" presStyleCnt="1" custLinFactNeighborX="-4240"/>
      <dgm:spPr/>
    </dgm:pt>
    <dgm:pt modelId="{063F5CC5-A3E8-4C2E-90E7-214D3684B95B}" type="pres">
      <dgm:prSet presAssocID="{26E37657-8953-48DA-A3DD-C1A9B20AB513}" presName="linearProcess" presStyleCnt="0"/>
      <dgm:spPr/>
    </dgm:pt>
    <dgm:pt modelId="{384A5E09-D2A9-4536-956F-BB90C7CBD6BB}" type="pres">
      <dgm:prSet presAssocID="{0018FE26-69DB-444E-A7CD-95897DE6FF37}" presName="text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A762871-37CA-4767-A0FE-DA29FCC439DE}" type="pres">
      <dgm:prSet presAssocID="{417CB26C-AA03-4817-8076-66D0B4A4A7D5}" presName="sibTrans" presStyleCnt="0"/>
      <dgm:spPr/>
    </dgm:pt>
    <dgm:pt modelId="{30031828-3FD5-466F-A49A-36E04A309FD9}" type="pres">
      <dgm:prSet presAssocID="{E6BAC643-EC56-4947-9F59-7CA809A62DCC}" presName="text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399872E-7820-4936-85FB-B8AAFAC56160}" srcId="{26E37657-8953-48DA-A3DD-C1A9B20AB513}" destId="{0018FE26-69DB-444E-A7CD-95897DE6FF37}" srcOrd="0" destOrd="0" parTransId="{C017D5C0-6739-44B9-8269-49CD26E5DEE3}" sibTransId="{417CB26C-AA03-4817-8076-66D0B4A4A7D5}"/>
    <dgm:cxn modelId="{91DD6778-C3FE-412F-8B16-40EC11800941}" type="presOf" srcId="{0018FE26-69DB-444E-A7CD-95897DE6FF37}" destId="{384A5E09-D2A9-4536-956F-BB90C7CBD6BB}" srcOrd="0" destOrd="0" presId="urn:microsoft.com/office/officeart/2005/8/layout/hProcess9"/>
    <dgm:cxn modelId="{699BFBE2-D92E-4C18-A143-33733826DDBE}" type="presOf" srcId="{26E37657-8953-48DA-A3DD-C1A9B20AB513}" destId="{C2C192FF-B6BE-4E39-8199-FBFC9CFE27B0}" srcOrd="0" destOrd="0" presId="urn:microsoft.com/office/officeart/2005/8/layout/hProcess9"/>
    <dgm:cxn modelId="{D000A2C5-F37B-4F4D-B0EA-1C5997E771AA}" srcId="{26E37657-8953-48DA-A3DD-C1A9B20AB513}" destId="{E6BAC643-EC56-4947-9F59-7CA809A62DCC}" srcOrd="1" destOrd="0" parTransId="{ECC6008C-2AAB-440F-9CFA-41743A4800CF}" sibTransId="{BC0825FC-DAE9-466D-BEB0-5B67CC5DC7BB}"/>
    <dgm:cxn modelId="{5C9619A0-545B-4F14-BA5E-20C4FF0F641D}" type="presOf" srcId="{E6BAC643-EC56-4947-9F59-7CA809A62DCC}" destId="{30031828-3FD5-466F-A49A-36E04A309FD9}" srcOrd="0" destOrd="0" presId="urn:microsoft.com/office/officeart/2005/8/layout/hProcess9"/>
    <dgm:cxn modelId="{73942665-81FB-4041-8536-C5DC5C36FA60}" type="presParOf" srcId="{C2C192FF-B6BE-4E39-8199-FBFC9CFE27B0}" destId="{EBEB94C8-4D80-4163-9386-703972C342AC}" srcOrd="0" destOrd="0" presId="urn:microsoft.com/office/officeart/2005/8/layout/hProcess9"/>
    <dgm:cxn modelId="{AE3A7E2D-CBDA-4B17-B53F-ABB5A3BB0CAE}" type="presParOf" srcId="{C2C192FF-B6BE-4E39-8199-FBFC9CFE27B0}" destId="{063F5CC5-A3E8-4C2E-90E7-214D3684B95B}" srcOrd="1" destOrd="0" presId="urn:microsoft.com/office/officeart/2005/8/layout/hProcess9"/>
    <dgm:cxn modelId="{90EEB56C-9694-41BF-900F-6753B99BDC56}" type="presParOf" srcId="{063F5CC5-A3E8-4C2E-90E7-214D3684B95B}" destId="{384A5E09-D2A9-4536-956F-BB90C7CBD6BB}" srcOrd="0" destOrd="0" presId="urn:microsoft.com/office/officeart/2005/8/layout/hProcess9"/>
    <dgm:cxn modelId="{A06A0BC5-EF67-4EB0-A483-ACAA27983A68}" type="presParOf" srcId="{063F5CC5-A3E8-4C2E-90E7-214D3684B95B}" destId="{0A762871-37CA-4767-A0FE-DA29FCC439DE}" srcOrd="1" destOrd="0" presId="urn:microsoft.com/office/officeart/2005/8/layout/hProcess9"/>
    <dgm:cxn modelId="{D895C1A4-67AC-46F7-AF56-E816F5A28B97}" type="presParOf" srcId="{063F5CC5-A3E8-4C2E-90E7-214D3684B95B}" destId="{30031828-3FD5-466F-A49A-36E04A309FD9}" srcOrd="2" destOrd="0" presId="urn:microsoft.com/office/officeart/2005/8/layout/hProcess9"/>
  </dgm:cxnLst>
  <dgm:bg/>
  <dgm:whole/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2C08C96-A934-4382-A63D-B267FB48EAF2}" type="doc">
      <dgm:prSet loTypeId="urn:microsoft.com/office/officeart/2005/8/layout/list1" loCatId="list" qsTypeId="urn:microsoft.com/office/officeart/2005/8/quickstyle/3d2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A5492EA3-A458-462D-84F0-55CFAF945EA7}">
      <dgm:prSet custT="1"/>
      <dgm:spPr>
        <a:solidFill>
          <a:srgbClr val="FFFFFF"/>
        </a:solidFill>
        <a:ln>
          <a:solidFill>
            <a:srgbClr val="0000FF"/>
          </a:solidFill>
        </a:ln>
      </dgm:spPr>
      <dgm:t>
        <a:bodyPr/>
        <a:lstStyle/>
        <a:p>
          <a:pPr algn="ctr"/>
          <a:r>
            <a:rPr lang="ru-RU" sz="2000" b="0" spc="300" dirty="0" smtClean="0">
              <a:ln>
                <a:noFill/>
              </a:ln>
              <a:solidFill>
                <a:srgbClr val="0000FF"/>
              </a:solidFill>
              <a:effectLst/>
            </a:rPr>
            <a:t>Ходьба</a:t>
          </a:r>
          <a:r>
            <a:rPr lang="ru-RU" sz="2000" b="0" spc="300" dirty="0" smtClean="0">
              <a:ln>
                <a:solidFill>
                  <a:srgbClr val="0000FF"/>
                </a:solidFill>
              </a:ln>
              <a:solidFill>
                <a:srgbClr val="0000FF"/>
              </a:solidFill>
              <a:effectLst/>
            </a:rPr>
            <a:t>, </a:t>
          </a:r>
          <a:r>
            <a:rPr lang="ru-RU" sz="2000" b="0" spc="300" dirty="0" smtClean="0">
              <a:ln>
                <a:noFill/>
              </a:ln>
              <a:solidFill>
                <a:srgbClr val="0000FF"/>
              </a:solidFill>
              <a:effectLst/>
            </a:rPr>
            <a:t>маршировка</a:t>
          </a:r>
          <a:endParaRPr lang="ru-RU" sz="2000" b="0" spc="300" dirty="0">
            <a:ln>
              <a:noFill/>
            </a:ln>
            <a:solidFill>
              <a:srgbClr val="0000FF"/>
            </a:solidFill>
            <a:effectLst/>
          </a:endParaRPr>
        </a:p>
      </dgm:t>
    </dgm:pt>
    <dgm:pt modelId="{13C16D52-E6C7-4689-AD88-353D5F16142E}" type="parTrans" cxnId="{FAE29D02-EB01-4CB9-B594-2ECC2E2005FF}">
      <dgm:prSet/>
      <dgm:spPr/>
      <dgm:t>
        <a:bodyPr/>
        <a:lstStyle/>
        <a:p>
          <a:endParaRPr lang="ru-RU"/>
        </a:p>
      </dgm:t>
    </dgm:pt>
    <dgm:pt modelId="{8764D835-B03D-446E-9CAD-E7B36E3C8642}" type="sibTrans" cxnId="{FAE29D02-EB01-4CB9-B594-2ECC2E2005FF}">
      <dgm:prSet/>
      <dgm:spPr/>
      <dgm:t>
        <a:bodyPr/>
        <a:lstStyle/>
        <a:p>
          <a:endParaRPr lang="ru-RU"/>
        </a:p>
      </dgm:t>
    </dgm:pt>
    <dgm:pt modelId="{122E43E7-0F6A-4000-B51C-D9BC3F6B8704}">
      <dgm:prSet custT="1"/>
      <dgm:spPr>
        <a:solidFill>
          <a:srgbClr val="FFFFFF"/>
        </a:solidFill>
        <a:ln>
          <a:solidFill>
            <a:srgbClr val="0000FF"/>
          </a:solidFill>
        </a:ln>
      </dgm:spPr>
      <dgm:t>
        <a:bodyPr/>
        <a:lstStyle/>
        <a:p>
          <a:pPr algn="ctr"/>
          <a:r>
            <a:rPr lang="ru-RU" sz="2000" b="0" spc="300" dirty="0" smtClean="0">
              <a:ln>
                <a:noFill/>
              </a:ln>
              <a:solidFill>
                <a:srgbClr val="0000FF"/>
              </a:solidFill>
              <a:effectLst/>
            </a:rPr>
            <a:t>Построение для  ОРУ</a:t>
          </a:r>
        </a:p>
      </dgm:t>
    </dgm:pt>
    <dgm:pt modelId="{43E59513-E09E-4C2B-A8C7-EFCC4F646545}" type="sibTrans" cxnId="{9509DD28-52CD-4916-A15C-16682EF512C6}">
      <dgm:prSet/>
      <dgm:spPr/>
      <dgm:t>
        <a:bodyPr/>
        <a:lstStyle/>
        <a:p>
          <a:endParaRPr lang="ru-RU"/>
        </a:p>
      </dgm:t>
    </dgm:pt>
    <dgm:pt modelId="{0B60FE94-7714-4F5C-AB3A-00FE991A269D}" type="parTrans" cxnId="{9509DD28-52CD-4916-A15C-16682EF512C6}">
      <dgm:prSet/>
      <dgm:spPr/>
      <dgm:t>
        <a:bodyPr/>
        <a:lstStyle/>
        <a:p>
          <a:endParaRPr lang="ru-RU"/>
        </a:p>
      </dgm:t>
    </dgm:pt>
    <dgm:pt modelId="{205942B0-4204-4002-96CA-32B27FAB7FF7}">
      <dgm:prSet custT="1"/>
      <dgm:spPr>
        <a:solidFill>
          <a:srgbClr val="FFFFFF"/>
        </a:solidFill>
        <a:ln>
          <a:solidFill>
            <a:srgbClr val="0000FF"/>
          </a:solidFill>
        </a:ln>
      </dgm:spPr>
      <dgm:t>
        <a:bodyPr/>
        <a:lstStyle/>
        <a:p>
          <a:pPr algn="ctr"/>
          <a:r>
            <a:rPr lang="ru-RU" sz="2000" b="0" spc="300" dirty="0" smtClean="0">
              <a:ln>
                <a:noFill/>
              </a:ln>
              <a:solidFill>
                <a:srgbClr val="0000FF"/>
              </a:solidFill>
              <a:effectLst/>
            </a:rPr>
            <a:t>Умеренный бег</a:t>
          </a:r>
          <a:endParaRPr lang="ru-RU" sz="2000" b="0" spc="300" dirty="0">
            <a:ln>
              <a:noFill/>
            </a:ln>
            <a:solidFill>
              <a:srgbClr val="0000FF"/>
            </a:solidFill>
            <a:effectLst/>
          </a:endParaRPr>
        </a:p>
      </dgm:t>
    </dgm:pt>
    <dgm:pt modelId="{B679B463-1587-4454-85C8-A5C157972F46}" type="sibTrans" cxnId="{8760DB73-7AEF-4930-A8D9-D71C3FC09B32}">
      <dgm:prSet/>
      <dgm:spPr/>
      <dgm:t>
        <a:bodyPr/>
        <a:lstStyle/>
        <a:p>
          <a:endParaRPr lang="ru-RU"/>
        </a:p>
      </dgm:t>
    </dgm:pt>
    <dgm:pt modelId="{CD44F61A-51B0-4009-9E3D-2721575820BA}" type="parTrans" cxnId="{8760DB73-7AEF-4930-A8D9-D71C3FC09B32}">
      <dgm:prSet/>
      <dgm:spPr/>
      <dgm:t>
        <a:bodyPr/>
        <a:lstStyle/>
        <a:p>
          <a:endParaRPr lang="ru-RU"/>
        </a:p>
      </dgm:t>
    </dgm:pt>
    <dgm:pt modelId="{23937940-0BFD-4BF3-BEEB-840B5BEBD057}">
      <dgm:prSet custT="1"/>
      <dgm:spPr/>
      <dgm:t>
        <a:bodyPr/>
        <a:lstStyle/>
        <a:p>
          <a:endParaRPr lang="ru-RU" sz="2000" b="0" dirty="0" smtClean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077E7E2E-C8D3-478F-B6E5-D0B9B5360D12}" type="sibTrans" cxnId="{5B5EF199-75CE-4FDD-81B7-D36DBE8007A5}">
      <dgm:prSet/>
      <dgm:spPr/>
      <dgm:t>
        <a:bodyPr/>
        <a:lstStyle/>
        <a:p>
          <a:endParaRPr lang="ru-RU"/>
        </a:p>
      </dgm:t>
    </dgm:pt>
    <dgm:pt modelId="{DEF9F05B-E4A6-4374-9B23-1BB08B320B5E}" type="parTrans" cxnId="{5B5EF199-75CE-4FDD-81B7-D36DBE8007A5}">
      <dgm:prSet/>
      <dgm:spPr/>
      <dgm:t>
        <a:bodyPr/>
        <a:lstStyle/>
        <a:p>
          <a:endParaRPr lang="ru-RU"/>
        </a:p>
      </dgm:t>
    </dgm:pt>
    <dgm:pt modelId="{9756D2BF-84AC-4A0D-B45F-5C4E3E4C4E89}">
      <dgm:prSet custT="1"/>
      <dgm:spPr/>
      <dgm:t>
        <a:bodyPr/>
        <a:lstStyle/>
        <a:p>
          <a:endParaRPr lang="ru-RU" sz="2000" b="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805201F2-6434-4514-903E-422E7D307892}" type="sibTrans" cxnId="{931CE481-9502-47EE-AA55-03F050823158}">
      <dgm:prSet/>
      <dgm:spPr/>
      <dgm:t>
        <a:bodyPr/>
        <a:lstStyle/>
        <a:p>
          <a:endParaRPr lang="ru-RU"/>
        </a:p>
      </dgm:t>
    </dgm:pt>
    <dgm:pt modelId="{AFCEC7AF-3B0D-46C1-8D74-8711A474B7F4}" type="parTrans" cxnId="{931CE481-9502-47EE-AA55-03F050823158}">
      <dgm:prSet/>
      <dgm:spPr/>
      <dgm:t>
        <a:bodyPr/>
        <a:lstStyle/>
        <a:p>
          <a:endParaRPr lang="ru-RU"/>
        </a:p>
      </dgm:t>
    </dgm:pt>
    <dgm:pt modelId="{06CB223B-1062-47BD-AFD6-250F7671DFBC}" type="pres">
      <dgm:prSet presAssocID="{82C08C96-A934-4382-A63D-B267FB48EAF2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5DBE061-14F0-4812-9D47-C7F857728F65}" type="pres">
      <dgm:prSet presAssocID="{A5492EA3-A458-462D-84F0-55CFAF945EA7}" presName="parentLin" presStyleCnt="0"/>
      <dgm:spPr/>
      <dgm:t>
        <a:bodyPr/>
        <a:lstStyle/>
        <a:p>
          <a:endParaRPr lang="ru-RU"/>
        </a:p>
      </dgm:t>
    </dgm:pt>
    <dgm:pt modelId="{F398492D-D61D-4E88-BBB5-BF8B1576851A}" type="pres">
      <dgm:prSet presAssocID="{A5492EA3-A458-462D-84F0-55CFAF945EA7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AD6DF772-C419-406F-9109-EF240F081E51}" type="pres">
      <dgm:prSet presAssocID="{A5492EA3-A458-462D-84F0-55CFAF945EA7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7E432A7-4BCE-41BE-BF6F-83CC28F1E6B6}" type="pres">
      <dgm:prSet presAssocID="{A5492EA3-A458-462D-84F0-55CFAF945EA7}" presName="negativeSpace" presStyleCnt="0"/>
      <dgm:spPr/>
      <dgm:t>
        <a:bodyPr/>
        <a:lstStyle/>
        <a:p>
          <a:endParaRPr lang="ru-RU"/>
        </a:p>
      </dgm:t>
    </dgm:pt>
    <dgm:pt modelId="{1EAD8E07-F207-42A1-97BD-700C19B99340}" type="pres">
      <dgm:prSet presAssocID="{A5492EA3-A458-462D-84F0-55CFAF945EA7}" presName="childText" presStyleLbl="conFgAcc1" presStyleIdx="0" presStyleCnt="3" custScaleX="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C9DB012-20B8-4385-B50F-5B89B38B8538}" type="pres">
      <dgm:prSet presAssocID="{8764D835-B03D-446E-9CAD-E7B36E3C8642}" presName="spaceBetweenRectangles" presStyleCnt="0"/>
      <dgm:spPr/>
      <dgm:t>
        <a:bodyPr/>
        <a:lstStyle/>
        <a:p>
          <a:endParaRPr lang="ru-RU"/>
        </a:p>
      </dgm:t>
    </dgm:pt>
    <dgm:pt modelId="{D6587C80-2EB6-4D82-A43E-8FC86C0C29DE}" type="pres">
      <dgm:prSet presAssocID="{205942B0-4204-4002-96CA-32B27FAB7FF7}" presName="parentLin" presStyleCnt="0"/>
      <dgm:spPr/>
      <dgm:t>
        <a:bodyPr/>
        <a:lstStyle/>
        <a:p>
          <a:endParaRPr lang="ru-RU"/>
        </a:p>
      </dgm:t>
    </dgm:pt>
    <dgm:pt modelId="{8FAB7CD2-B396-413E-9EA9-A730461C62CC}" type="pres">
      <dgm:prSet presAssocID="{205942B0-4204-4002-96CA-32B27FAB7FF7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5A4B5D22-502E-4C9A-94B5-C110B4A17459}" type="pres">
      <dgm:prSet presAssocID="{205942B0-4204-4002-96CA-32B27FAB7FF7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FF29131-CD50-4BE4-8856-20975A0AD71B}" type="pres">
      <dgm:prSet presAssocID="{205942B0-4204-4002-96CA-32B27FAB7FF7}" presName="negativeSpace" presStyleCnt="0"/>
      <dgm:spPr/>
      <dgm:t>
        <a:bodyPr/>
        <a:lstStyle/>
        <a:p>
          <a:endParaRPr lang="ru-RU"/>
        </a:p>
      </dgm:t>
    </dgm:pt>
    <dgm:pt modelId="{F0FDF469-01D1-4525-9D88-D9664D6C21F2}" type="pres">
      <dgm:prSet presAssocID="{205942B0-4204-4002-96CA-32B27FAB7FF7}" presName="childText" presStyleLbl="conFgAcc1" presStyleIdx="1" presStyleCnt="3" custScaleX="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6C97CEF-F754-4283-B1C3-12B02D952CFA}" type="pres">
      <dgm:prSet presAssocID="{B679B463-1587-4454-85C8-A5C157972F46}" presName="spaceBetweenRectangles" presStyleCnt="0"/>
      <dgm:spPr/>
      <dgm:t>
        <a:bodyPr/>
        <a:lstStyle/>
        <a:p>
          <a:endParaRPr lang="ru-RU"/>
        </a:p>
      </dgm:t>
    </dgm:pt>
    <dgm:pt modelId="{9B693DA9-9223-46F4-B3A4-A4524EAC13D0}" type="pres">
      <dgm:prSet presAssocID="{122E43E7-0F6A-4000-B51C-D9BC3F6B8704}" presName="parentLin" presStyleCnt="0"/>
      <dgm:spPr/>
      <dgm:t>
        <a:bodyPr/>
        <a:lstStyle/>
        <a:p>
          <a:endParaRPr lang="ru-RU"/>
        </a:p>
      </dgm:t>
    </dgm:pt>
    <dgm:pt modelId="{6558513D-16BC-45E7-8AA4-919E6BD9F77B}" type="pres">
      <dgm:prSet presAssocID="{122E43E7-0F6A-4000-B51C-D9BC3F6B8704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650AAE19-8E0B-4452-BC50-90406CC02C15}" type="pres">
      <dgm:prSet presAssocID="{122E43E7-0F6A-4000-B51C-D9BC3F6B8704}" presName="parentText" presStyleLbl="node1" presStyleIdx="2" presStyleCnt="3" custLinFactNeighborX="3896" custLinFactNeighborY="-195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D732590-65A1-461A-8515-58219F0E5794}" type="pres">
      <dgm:prSet presAssocID="{122E43E7-0F6A-4000-B51C-D9BC3F6B8704}" presName="negativeSpace" presStyleCnt="0"/>
      <dgm:spPr/>
      <dgm:t>
        <a:bodyPr/>
        <a:lstStyle/>
        <a:p>
          <a:endParaRPr lang="ru-RU"/>
        </a:p>
      </dgm:t>
    </dgm:pt>
    <dgm:pt modelId="{F2B79963-C5A7-48BD-ABCE-60AEF826C66B}" type="pres">
      <dgm:prSet presAssocID="{122E43E7-0F6A-4000-B51C-D9BC3F6B8704}" presName="childText" presStyleLbl="conFgAcc1" presStyleIdx="2" presStyleCnt="3" custScaleX="100000" custLinFactNeighborY="520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760DB73-7AEF-4930-A8D9-D71C3FC09B32}" srcId="{82C08C96-A934-4382-A63D-B267FB48EAF2}" destId="{205942B0-4204-4002-96CA-32B27FAB7FF7}" srcOrd="1" destOrd="0" parTransId="{CD44F61A-51B0-4009-9E3D-2721575820BA}" sibTransId="{B679B463-1587-4454-85C8-A5C157972F46}"/>
    <dgm:cxn modelId="{FAE29D02-EB01-4CB9-B594-2ECC2E2005FF}" srcId="{82C08C96-A934-4382-A63D-B267FB48EAF2}" destId="{A5492EA3-A458-462D-84F0-55CFAF945EA7}" srcOrd="0" destOrd="0" parTransId="{13C16D52-E6C7-4689-AD88-353D5F16142E}" sibTransId="{8764D835-B03D-446E-9CAD-E7B36E3C8642}"/>
    <dgm:cxn modelId="{D8B9998E-0356-4307-B552-24575DB3503D}" type="presOf" srcId="{122E43E7-0F6A-4000-B51C-D9BC3F6B8704}" destId="{650AAE19-8E0B-4452-BC50-90406CC02C15}" srcOrd="1" destOrd="0" presId="urn:microsoft.com/office/officeart/2005/8/layout/list1"/>
    <dgm:cxn modelId="{5B5EF199-75CE-4FDD-81B7-D36DBE8007A5}" srcId="{205942B0-4204-4002-96CA-32B27FAB7FF7}" destId="{23937940-0BFD-4BF3-BEEB-840B5BEBD057}" srcOrd="0" destOrd="0" parTransId="{DEF9F05B-E4A6-4374-9B23-1BB08B320B5E}" sibTransId="{077E7E2E-C8D3-478F-B6E5-D0B9B5360D12}"/>
    <dgm:cxn modelId="{C6BC010D-2B7A-4D77-980A-20C80C94DDBF}" type="presOf" srcId="{23937940-0BFD-4BF3-BEEB-840B5BEBD057}" destId="{F0FDF469-01D1-4525-9D88-D9664D6C21F2}" srcOrd="0" destOrd="0" presId="urn:microsoft.com/office/officeart/2005/8/layout/list1"/>
    <dgm:cxn modelId="{931CE481-9502-47EE-AA55-03F050823158}" srcId="{A5492EA3-A458-462D-84F0-55CFAF945EA7}" destId="{9756D2BF-84AC-4A0D-B45F-5C4E3E4C4E89}" srcOrd="0" destOrd="0" parTransId="{AFCEC7AF-3B0D-46C1-8D74-8711A474B7F4}" sibTransId="{805201F2-6434-4514-903E-422E7D307892}"/>
    <dgm:cxn modelId="{805F8069-3233-44DF-A31E-1C866AA56891}" type="presOf" srcId="{122E43E7-0F6A-4000-B51C-D9BC3F6B8704}" destId="{6558513D-16BC-45E7-8AA4-919E6BD9F77B}" srcOrd="0" destOrd="0" presId="urn:microsoft.com/office/officeart/2005/8/layout/list1"/>
    <dgm:cxn modelId="{4B73D35B-87EE-41E8-9819-1D1AF0181DE0}" type="presOf" srcId="{A5492EA3-A458-462D-84F0-55CFAF945EA7}" destId="{F398492D-D61D-4E88-BBB5-BF8B1576851A}" srcOrd="0" destOrd="0" presId="urn:microsoft.com/office/officeart/2005/8/layout/list1"/>
    <dgm:cxn modelId="{62411823-27BF-4BEE-B13B-E54F673F150A}" type="presOf" srcId="{205942B0-4204-4002-96CA-32B27FAB7FF7}" destId="{8FAB7CD2-B396-413E-9EA9-A730461C62CC}" srcOrd="0" destOrd="0" presId="urn:microsoft.com/office/officeart/2005/8/layout/list1"/>
    <dgm:cxn modelId="{D1447DC8-2660-45B0-B1CF-B9545F039005}" type="presOf" srcId="{A5492EA3-A458-462D-84F0-55CFAF945EA7}" destId="{AD6DF772-C419-406F-9109-EF240F081E51}" srcOrd="1" destOrd="0" presId="urn:microsoft.com/office/officeart/2005/8/layout/list1"/>
    <dgm:cxn modelId="{834C99A6-B76C-496D-9A2E-1CA5FDAC7807}" type="presOf" srcId="{82C08C96-A934-4382-A63D-B267FB48EAF2}" destId="{06CB223B-1062-47BD-AFD6-250F7671DFBC}" srcOrd="0" destOrd="0" presId="urn:microsoft.com/office/officeart/2005/8/layout/list1"/>
    <dgm:cxn modelId="{C6C7D0BA-CC68-41DD-B7E1-75A80042CDD2}" type="presOf" srcId="{9756D2BF-84AC-4A0D-B45F-5C4E3E4C4E89}" destId="{1EAD8E07-F207-42A1-97BD-700C19B99340}" srcOrd="0" destOrd="0" presId="urn:microsoft.com/office/officeart/2005/8/layout/list1"/>
    <dgm:cxn modelId="{9509DD28-52CD-4916-A15C-16682EF512C6}" srcId="{82C08C96-A934-4382-A63D-B267FB48EAF2}" destId="{122E43E7-0F6A-4000-B51C-D9BC3F6B8704}" srcOrd="2" destOrd="0" parTransId="{0B60FE94-7714-4F5C-AB3A-00FE991A269D}" sibTransId="{43E59513-E09E-4C2B-A8C7-EFCC4F646545}"/>
    <dgm:cxn modelId="{C9260FAC-346C-4FC6-9BEB-DA37ACCABA66}" type="presOf" srcId="{205942B0-4204-4002-96CA-32B27FAB7FF7}" destId="{5A4B5D22-502E-4C9A-94B5-C110B4A17459}" srcOrd="1" destOrd="0" presId="urn:microsoft.com/office/officeart/2005/8/layout/list1"/>
    <dgm:cxn modelId="{2F5DEFCB-77AA-44DB-A7AD-68B81AAB46BF}" type="presParOf" srcId="{06CB223B-1062-47BD-AFD6-250F7671DFBC}" destId="{35DBE061-14F0-4812-9D47-C7F857728F65}" srcOrd="0" destOrd="0" presId="urn:microsoft.com/office/officeart/2005/8/layout/list1"/>
    <dgm:cxn modelId="{EE81E1DE-1786-4D8B-BD8B-7A4ECF6BC5E4}" type="presParOf" srcId="{35DBE061-14F0-4812-9D47-C7F857728F65}" destId="{F398492D-D61D-4E88-BBB5-BF8B1576851A}" srcOrd="0" destOrd="0" presId="urn:microsoft.com/office/officeart/2005/8/layout/list1"/>
    <dgm:cxn modelId="{4E47A342-846A-4979-9FF3-91F32A97D994}" type="presParOf" srcId="{35DBE061-14F0-4812-9D47-C7F857728F65}" destId="{AD6DF772-C419-406F-9109-EF240F081E51}" srcOrd="1" destOrd="0" presId="urn:microsoft.com/office/officeart/2005/8/layout/list1"/>
    <dgm:cxn modelId="{024F658C-8A38-4799-B7FE-DBCA205D0F95}" type="presParOf" srcId="{06CB223B-1062-47BD-AFD6-250F7671DFBC}" destId="{77E432A7-4BCE-41BE-BF6F-83CC28F1E6B6}" srcOrd="1" destOrd="0" presId="urn:microsoft.com/office/officeart/2005/8/layout/list1"/>
    <dgm:cxn modelId="{C15D75EC-F07D-4EE3-9248-1A1732E25C5C}" type="presParOf" srcId="{06CB223B-1062-47BD-AFD6-250F7671DFBC}" destId="{1EAD8E07-F207-42A1-97BD-700C19B99340}" srcOrd="2" destOrd="0" presId="urn:microsoft.com/office/officeart/2005/8/layout/list1"/>
    <dgm:cxn modelId="{FC41F20E-6BF3-4013-8FFF-50C02A30CF73}" type="presParOf" srcId="{06CB223B-1062-47BD-AFD6-250F7671DFBC}" destId="{4C9DB012-20B8-4385-B50F-5B89B38B8538}" srcOrd="3" destOrd="0" presId="urn:microsoft.com/office/officeart/2005/8/layout/list1"/>
    <dgm:cxn modelId="{D227DAA2-7800-47BD-9878-EA150F9B08B6}" type="presParOf" srcId="{06CB223B-1062-47BD-AFD6-250F7671DFBC}" destId="{D6587C80-2EB6-4D82-A43E-8FC86C0C29DE}" srcOrd="4" destOrd="0" presId="urn:microsoft.com/office/officeart/2005/8/layout/list1"/>
    <dgm:cxn modelId="{EC6E33DC-F87A-4BE2-99F4-15AF3D2E0B88}" type="presParOf" srcId="{D6587C80-2EB6-4D82-A43E-8FC86C0C29DE}" destId="{8FAB7CD2-B396-413E-9EA9-A730461C62CC}" srcOrd="0" destOrd="0" presId="urn:microsoft.com/office/officeart/2005/8/layout/list1"/>
    <dgm:cxn modelId="{E120C7A0-2A79-48F2-AABA-A655DF174B5F}" type="presParOf" srcId="{D6587C80-2EB6-4D82-A43E-8FC86C0C29DE}" destId="{5A4B5D22-502E-4C9A-94B5-C110B4A17459}" srcOrd="1" destOrd="0" presId="urn:microsoft.com/office/officeart/2005/8/layout/list1"/>
    <dgm:cxn modelId="{91E92990-F1B3-40D9-A562-55C2E3A9869E}" type="presParOf" srcId="{06CB223B-1062-47BD-AFD6-250F7671DFBC}" destId="{2FF29131-CD50-4BE4-8856-20975A0AD71B}" srcOrd="5" destOrd="0" presId="urn:microsoft.com/office/officeart/2005/8/layout/list1"/>
    <dgm:cxn modelId="{C41A62F9-EF0F-451B-8977-4EDA18C9B1A9}" type="presParOf" srcId="{06CB223B-1062-47BD-AFD6-250F7671DFBC}" destId="{F0FDF469-01D1-4525-9D88-D9664D6C21F2}" srcOrd="6" destOrd="0" presId="urn:microsoft.com/office/officeart/2005/8/layout/list1"/>
    <dgm:cxn modelId="{1C9F61B8-B264-49C2-9FC5-189E477E1353}" type="presParOf" srcId="{06CB223B-1062-47BD-AFD6-250F7671DFBC}" destId="{B6C97CEF-F754-4283-B1C3-12B02D952CFA}" srcOrd="7" destOrd="0" presId="urn:microsoft.com/office/officeart/2005/8/layout/list1"/>
    <dgm:cxn modelId="{71B4F1CD-D31F-4350-8D75-D12BCA041D90}" type="presParOf" srcId="{06CB223B-1062-47BD-AFD6-250F7671DFBC}" destId="{9B693DA9-9223-46F4-B3A4-A4524EAC13D0}" srcOrd="8" destOrd="0" presId="urn:microsoft.com/office/officeart/2005/8/layout/list1"/>
    <dgm:cxn modelId="{410E96D3-E8BA-4612-903F-66857688B1F6}" type="presParOf" srcId="{9B693DA9-9223-46F4-B3A4-A4524EAC13D0}" destId="{6558513D-16BC-45E7-8AA4-919E6BD9F77B}" srcOrd="0" destOrd="0" presId="urn:microsoft.com/office/officeart/2005/8/layout/list1"/>
    <dgm:cxn modelId="{A1201F79-A05F-4746-A820-36E43915D718}" type="presParOf" srcId="{9B693DA9-9223-46F4-B3A4-A4524EAC13D0}" destId="{650AAE19-8E0B-4452-BC50-90406CC02C15}" srcOrd="1" destOrd="0" presId="urn:microsoft.com/office/officeart/2005/8/layout/list1"/>
    <dgm:cxn modelId="{8A0759F6-07F7-4AFD-BA2D-AAE283F294B3}" type="presParOf" srcId="{06CB223B-1062-47BD-AFD6-250F7671DFBC}" destId="{3D732590-65A1-461A-8515-58219F0E5794}" srcOrd="9" destOrd="0" presId="urn:microsoft.com/office/officeart/2005/8/layout/list1"/>
    <dgm:cxn modelId="{716061C9-56AC-4E2F-B1D5-D3409678D57E}" type="presParOf" srcId="{06CB223B-1062-47BD-AFD6-250F7671DFBC}" destId="{F2B79963-C5A7-48BD-ABCE-60AEF826C66B}" srcOrd="10" destOrd="0" presId="urn:microsoft.com/office/officeart/2005/8/layout/list1"/>
  </dgm:cxnLst>
  <dgm:bg/>
  <dgm:whole/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7A124415-760A-4806-8E1E-EC225C556424}" type="doc">
      <dgm:prSet loTypeId="urn:microsoft.com/office/officeart/2005/8/layout/pyramid2" loCatId="pyramid" qsTypeId="urn:microsoft.com/office/officeart/2005/8/quickstyle/3d2" qsCatId="3D" csTypeId="urn:microsoft.com/office/officeart/2005/8/colors/accent1_2" csCatId="accent1" phldr="1"/>
      <dgm:spPr/>
    </dgm:pt>
    <dgm:pt modelId="{A4853608-724E-4363-97F3-F17F00AD7C75}">
      <dgm:prSet phldrT="[Текст]" custT="1"/>
      <dgm:spPr>
        <a:solidFill>
          <a:srgbClr val="FFFFFF"/>
        </a:solidFill>
      </dgm:spPr>
      <dgm:t>
        <a:bodyPr/>
        <a:lstStyle/>
        <a:p>
          <a:r>
            <a:rPr lang="ru-RU" sz="1400" b="0" dirty="0" smtClean="0">
              <a:solidFill>
                <a:srgbClr val="0000FF"/>
              </a:solidFill>
              <a:latin typeface="Arial" pitchFamily="34" charset="0"/>
              <a:cs typeface="Arial" pitchFamily="34" charset="0"/>
            </a:rPr>
            <a:t> Руки и плечевой пояс   </a:t>
          </a:r>
          <a:endParaRPr lang="ru-RU" sz="1400" b="0" dirty="0">
            <a:solidFill>
              <a:srgbClr val="0000FF"/>
            </a:solidFill>
            <a:latin typeface="Arial" pitchFamily="34" charset="0"/>
            <a:cs typeface="Arial" pitchFamily="34" charset="0"/>
          </a:endParaRPr>
        </a:p>
      </dgm:t>
    </dgm:pt>
    <dgm:pt modelId="{94265CF3-C965-4691-B0E9-4A0CF7C836F6}" type="parTrans" cxnId="{A2BB72C3-5A9B-4B9B-937E-9ECADCA3DA58}">
      <dgm:prSet/>
      <dgm:spPr/>
      <dgm:t>
        <a:bodyPr/>
        <a:lstStyle/>
        <a:p>
          <a:endParaRPr lang="ru-RU"/>
        </a:p>
      </dgm:t>
    </dgm:pt>
    <dgm:pt modelId="{C775DB6B-8417-40E0-873C-AB47F64F6C10}" type="sibTrans" cxnId="{A2BB72C3-5A9B-4B9B-937E-9ECADCA3DA58}">
      <dgm:prSet/>
      <dgm:spPr/>
      <dgm:t>
        <a:bodyPr/>
        <a:lstStyle/>
        <a:p>
          <a:endParaRPr lang="ru-RU"/>
        </a:p>
      </dgm:t>
    </dgm:pt>
    <dgm:pt modelId="{F71FB6C0-DBA0-4BDD-9C84-D7A5BF24E914}">
      <dgm:prSet phldrT="[Текст]" custT="1"/>
      <dgm:spPr>
        <a:solidFill>
          <a:schemeClr val="bg1">
            <a:alpha val="90000"/>
          </a:schemeClr>
        </a:solidFill>
      </dgm:spPr>
      <dgm:t>
        <a:bodyPr/>
        <a:lstStyle/>
        <a:p>
          <a:pPr algn="ctr"/>
          <a:r>
            <a:rPr lang="ru-RU" sz="1400" b="0" dirty="0" smtClean="0">
              <a:solidFill>
                <a:srgbClr val="0000FF"/>
              </a:solidFill>
              <a:latin typeface="Arial" pitchFamily="34" charset="0"/>
              <a:cs typeface="Arial" pitchFamily="34" charset="0"/>
            </a:rPr>
            <a:t> Туловище </a:t>
          </a:r>
          <a:endParaRPr lang="ru-RU" sz="1400" b="0" dirty="0">
            <a:solidFill>
              <a:srgbClr val="0000FF"/>
            </a:solidFill>
            <a:latin typeface="Arial" pitchFamily="34" charset="0"/>
            <a:cs typeface="Arial" pitchFamily="34" charset="0"/>
          </a:endParaRPr>
        </a:p>
      </dgm:t>
    </dgm:pt>
    <dgm:pt modelId="{FDCB3DCA-C442-4408-91D9-E25717542D98}" type="parTrans" cxnId="{788EADC9-0446-4743-825C-87E2AAF21693}">
      <dgm:prSet/>
      <dgm:spPr/>
      <dgm:t>
        <a:bodyPr/>
        <a:lstStyle/>
        <a:p>
          <a:endParaRPr lang="ru-RU"/>
        </a:p>
      </dgm:t>
    </dgm:pt>
    <dgm:pt modelId="{24874ECE-7B6F-4242-8E0B-18081FC23FAB}" type="sibTrans" cxnId="{788EADC9-0446-4743-825C-87E2AAF21693}">
      <dgm:prSet/>
      <dgm:spPr/>
      <dgm:t>
        <a:bodyPr/>
        <a:lstStyle/>
        <a:p>
          <a:endParaRPr lang="ru-RU"/>
        </a:p>
      </dgm:t>
    </dgm:pt>
    <dgm:pt modelId="{2BB3EDA5-AD09-4B5B-9E1A-FB2AB28BAF37}">
      <dgm:prSet phldrT="[Текст]" custT="1"/>
      <dgm:spPr>
        <a:solidFill>
          <a:schemeClr val="bg1">
            <a:alpha val="90000"/>
          </a:schemeClr>
        </a:solidFill>
        <a:ln>
          <a:solidFill>
            <a:srgbClr val="92D050"/>
          </a:solidFill>
        </a:ln>
      </dgm:spPr>
      <dgm:t>
        <a:bodyPr/>
        <a:lstStyle/>
        <a:p>
          <a:r>
            <a:rPr lang="ru-RU" sz="1400" b="0" dirty="0" smtClean="0">
              <a:solidFill>
                <a:srgbClr val="0000FF"/>
              </a:solidFill>
              <a:latin typeface="Arial" pitchFamily="34" charset="0"/>
              <a:cs typeface="Arial" pitchFamily="34" charset="0"/>
            </a:rPr>
            <a:t>Ноги </a:t>
          </a:r>
          <a:endParaRPr lang="ru-RU" sz="1400" b="0" dirty="0">
            <a:solidFill>
              <a:srgbClr val="0000FF"/>
            </a:solidFill>
            <a:latin typeface="Arial" pitchFamily="34" charset="0"/>
            <a:cs typeface="Arial" pitchFamily="34" charset="0"/>
          </a:endParaRPr>
        </a:p>
      </dgm:t>
    </dgm:pt>
    <dgm:pt modelId="{2B39F7B2-04EE-45ED-BEFE-AD6872573364}" type="parTrans" cxnId="{02DB96D1-8E8E-4AF3-BDEF-5B81C4997867}">
      <dgm:prSet/>
      <dgm:spPr/>
      <dgm:t>
        <a:bodyPr/>
        <a:lstStyle/>
        <a:p>
          <a:endParaRPr lang="ru-RU"/>
        </a:p>
      </dgm:t>
    </dgm:pt>
    <dgm:pt modelId="{EC4847AB-3876-468A-B834-C8E353429B77}" type="sibTrans" cxnId="{02DB96D1-8E8E-4AF3-BDEF-5B81C4997867}">
      <dgm:prSet/>
      <dgm:spPr/>
      <dgm:t>
        <a:bodyPr/>
        <a:lstStyle/>
        <a:p>
          <a:endParaRPr lang="ru-RU"/>
        </a:p>
      </dgm:t>
    </dgm:pt>
    <dgm:pt modelId="{E872ED35-286F-4D5B-AB4C-315EE5B6F104}">
      <dgm:prSet phldrT="[Текст]" custT="1"/>
      <dgm:spPr>
        <a:solidFill>
          <a:schemeClr val="bg1">
            <a:alpha val="89804"/>
          </a:schemeClr>
        </a:solidFill>
      </dgm:spPr>
      <dgm:t>
        <a:bodyPr/>
        <a:lstStyle/>
        <a:p>
          <a:r>
            <a:rPr lang="ru-RU" sz="1400" b="0" dirty="0" smtClean="0">
              <a:solidFill>
                <a:srgbClr val="0000FF"/>
              </a:solidFill>
              <a:latin typeface="Arial" pitchFamily="34" charset="0"/>
              <a:cs typeface="Arial" pitchFamily="34" charset="0"/>
            </a:rPr>
            <a:t>Подскоки, бег</a:t>
          </a:r>
          <a:endParaRPr lang="ru-RU" sz="1400" b="0" dirty="0">
            <a:solidFill>
              <a:srgbClr val="0000FF"/>
            </a:solidFill>
            <a:latin typeface="Arial" pitchFamily="34" charset="0"/>
            <a:cs typeface="Arial" pitchFamily="34" charset="0"/>
          </a:endParaRPr>
        </a:p>
      </dgm:t>
    </dgm:pt>
    <dgm:pt modelId="{ED823E44-6512-4F4D-ADF6-556B3E7DBF2A}" type="parTrans" cxnId="{871E8AAC-3CE4-4A8B-A33D-3F70AC8162AC}">
      <dgm:prSet/>
      <dgm:spPr/>
      <dgm:t>
        <a:bodyPr/>
        <a:lstStyle/>
        <a:p>
          <a:endParaRPr lang="ru-RU"/>
        </a:p>
      </dgm:t>
    </dgm:pt>
    <dgm:pt modelId="{754DD4A5-7414-412F-A870-533734FD870B}" type="sibTrans" cxnId="{871E8AAC-3CE4-4A8B-A33D-3F70AC8162AC}">
      <dgm:prSet/>
      <dgm:spPr/>
      <dgm:t>
        <a:bodyPr/>
        <a:lstStyle/>
        <a:p>
          <a:endParaRPr lang="ru-RU"/>
        </a:p>
      </dgm:t>
    </dgm:pt>
    <dgm:pt modelId="{F8114DA1-EBCB-443F-83E3-FDD689D624A5}">
      <dgm:prSet phldrT="[Текст]" custT="1"/>
      <dgm:spPr>
        <a:solidFill>
          <a:schemeClr val="bg1">
            <a:alpha val="90000"/>
          </a:schemeClr>
        </a:solidFill>
        <a:ln>
          <a:solidFill>
            <a:schemeClr val="accent1"/>
          </a:solidFill>
        </a:ln>
      </dgm:spPr>
      <dgm:t>
        <a:bodyPr/>
        <a:lstStyle/>
        <a:p>
          <a:pPr algn="ctr"/>
          <a:r>
            <a:rPr lang="ru-RU" sz="1400" b="0" dirty="0" smtClean="0">
              <a:solidFill>
                <a:srgbClr val="017AFF"/>
              </a:solidFill>
            </a:rPr>
            <a:t> </a:t>
          </a:r>
          <a:r>
            <a:rPr lang="ru-RU" sz="1400" b="0" dirty="0" smtClean="0">
              <a:solidFill>
                <a:srgbClr val="0000FF"/>
              </a:solidFill>
              <a:latin typeface="Arial" pitchFamily="34" charset="0"/>
              <a:cs typeface="Arial" pitchFamily="34" charset="0"/>
            </a:rPr>
            <a:t>Шейный отдел</a:t>
          </a:r>
          <a:endParaRPr lang="ru-RU" sz="1400" b="0" dirty="0">
            <a:solidFill>
              <a:srgbClr val="0000FF"/>
            </a:solidFill>
            <a:latin typeface="Arial" pitchFamily="34" charset="0"/>
            <a:cs typeface="Arial" pitchFamily="34" charset="0"/>
          </a:endParaRPr>
        </a:p>
      </dgm:t>
    </dgm:pt>
    <dgm:pt modelId="{9002E4BE-B74A-41E3-BADB-164070D6B714}" type="parTrans" cxnId="{D14C43B1-A2AA-4AF2-9DE1-D9D8BF24AA0C}">
      <dgm:prSet/>
      <dgm:spPr/>
      <dgm:t>
        <a:bodyPr/>
        <a:lstStyle/>
        <a:p>
          <a:endParaRPr lang="ru-RU"/>
        </a:p>
      </dgm:t>
    </dgm:pt>
    <dgm:pt modelId="{D15DDB67-D7AE-4A6F-8E9C-BDBF2A7167E6}" type="sibTrans" cxnId="{D14C43B1-A2AA-4AF2-9DE1-D9D8BF24AA0C}">
      <dgm:prSet/>
      <dgm:spPr/>
      <dgm:t>
        <a:bodyPr/>
        <a:lstStyle/>
        <a:p>
          <a:endParaRPr lang="ru-RU"/>
        </a:p>
      </dgm:t>
    </dgm:pt>
    <dgm:pt modelId="{3D0F48EE-24B2-41C6-99B5-996605C87ED3}" type="pres">
      <dgm:prSet presAssocID="{7A124415-760A-4806-8E1E-EC225C556424}" presName="compositeShape" presStyleCnt="0">
        <dgm:presLayoutVars>
          <dgm:dir/>
          <dgm:resizeHandles/>
        </dgm:presLayoutVars>
      </dgm:prSet>
      <dgm:spPr/>
    </dgm:pt>
    <dgm:pt modelId="{55A4E492-5101-44E1-AED4-1DA746CF9089}" type="pres">
      <dgm:prSet presAssocID="{7A124415-760A-4806-8E1E-EC225C556424}" presName="pyramid" presStyleLbl="node1" presStyleIdx="0" presStyleCnt="1"/>
      <dgm:spPr>
        <a:solidFill>
          <a:srgbClr val="3333FF"/>
        </a:solidFill>
      </dgm:spPr>
    </dgm:pt>
    <dgm:pt modelId="{996D838D-2DBA-4608-A3F4-4E9E65742A52}" type="pres">
      <dgm:prSet presAssocID="{7A124415-760A-4806-8E1E-EC225C556424}" presName="theList" presStyleCnt="0"/>
      <dgm:spPr/>
    </dgm:pt>
    <dgm:pt modelId="{B48B290E-5C5A-4ED6-8940-B6292A282A01}" type="pres">
      <dgm:prSet presAssocID="{F8114DA1-EBCB-443F-83E3-FDD689D624A5}" presName="aNode" presStyleLbl="fgAcc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0345581-C37A-44D5-B238-5A08422D9949}" type="pres">
      <dgm:prSet presAssocID="{F8114DA1-EBCB-443F-83E3-FDD689D624A5}" presName="aSpace" presStyleCnt="0"/>
      <dgm:spPr/>
    </dgm:pt>
    <dgm:pt modelId="{7ADDA908-47C2-41A1-997F-9B61DAE53341}" type="pres">
      <dgm:prSet presAssocID="{A4853608-724E-4363-97F3-F17F00AD7C75}" presName="aNode" presStyleLbl="fgAcc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04B6143-1DBA-40E8-AEDA-F9E8D891BE82}" type="pres">
      <dgm:prSet presAssocID="{A4853608-724E-4363-97F3-F17F00AD7C75}" presName="aSpace" presStyleCnt="0"/>
      <dgm:spPr/>
    </dgm:pt>
    <dgm:pt modelId="{EE9A9D30-2253-4A79-BAD8-5B8D7CE512C1}" type="pres">
      <dgm:prSet presAssocID="{F71FB6C0-DBA0-4BDD-9C84-D7A5BF24E914}" presName="aNode" presStyleLbl="fgAcc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0BE1C65-BBDE-43BB-B07E-193B53EE339D}" type="pres">
      <dgm:prSet presAssocID="{F71FB6C0-DBA0-4BDD-9C84-D7A5BF24E914}" presName="aSpace" presStyleCnt="0"/>
      <dgm:spPr/>
    </dgm:pt>
    <dgm:pt modelId="{D28A0D81-0A93-48F2-9A4C-AE4C58979644}" type="pres">
      <dgm:prSet presAssocID="{2BB3EDA5-AD09-4B5B-9E1A-FB2AB28BAF37}" presName="aNode" presStyleLbl="fgAcc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37B8057-6949-425F-BA94-A35E4F6BB1AF}" type="pres">
      <dgm:prSet presAssocID="{2BB3EDA5-AD09-4B5B-9E1A-FB2AB28BAF37}" presName="aSpace" presStyleCnt="0"/>
      <dgm:spPr/>
    </dgm:pt>
    <dgm:pt modelId="{FF3F162A-384F-4C2E-8F0A-9B6CF831874D}" type="pres">
      <dgm:prSet presAssocID="{E872ED35-286F-4D5B-AB4C-315EE5B6F104}" presName="aNode" presStyleLbl="fgAcc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CD4918F-0F3B-4A7B-AABC-0A210502B8CD}" type="pres">
      <dgm:prSet presAssocID="{E872ED35-286F-4D5B-AB4C-315EE5B6F104}" presName="aSpace" presStyleCnt="0"/>
      <dgm:spPr/>
    </dgm:pt>
  </dgm:ptLst>
  <dgm:cxnLst>
    <dgm:cxn modelId="{17B5B178-8D09-4EC8-B851-C6D06443C654}" type="presOf" srcId="{7A124415-760A-4806-8E1E-EC225C556424}" destId="{3D0F48EE-24B2-41C6-99B5-996605C87ED3}" srcOrd="0" destOrd="0" presId="urn:microsoft.com/office/officeart/2005/8/layout/pyramid2"/>
    <dgm:cxn modelId="{562F78D3-FAFC-4D48-9595-C582AA926E7E}" type="presOf" srcId="{2BB3EDA5-AD09-4B5B-9E1A-FB2AB28BAF37}" destId="{D28A0D81-0A93-48F2-9A4C-AE4C58979644}" srcOrd="0" destOrd="0" presId="urn:microsoft.com/office/officeart/2005/8/layout/pyramid2"/>
    <dgm:cxn modelId="{A0B331FC-C959-4234-BD30-D946A995AF63}" type="presOf" srcId="{F71FB6C0-DBA0-4BDD-9C84-D7A5BF24E914}" destId="{EE9A9D30-2253-4A79-BAD8-5B8D7CE512C1}" srcOrd="0" destOrd="0" presId="urn:microsoft.com/office/officeart/2005/8/layout/pyramid2"/>
    <dgm:cxn modelId="{44AFDF02-815D-44BD-9679-DD27FB66B7B3}" type="presOf" srcId="{F8114DA1-EBCB-443F-83E3-FDD689D624A5}" destId="{B48B290E-5C5A-4ED6-8940-B6292A282A01}" srcOrd="0" destOrd="0" presId="urn:microsoft.com/office/officeart/2005/8/layout/pyramid2"/>
    <dgm:cxn modelId="{D14C43B1-A2AA-4AF2-9DE1-D9D8BF24AA0C}" srcId="{7A124415-760A-4806-8E1E-EC225C556424}" destId="{F8114DA1-EBCB-443F-83E3-FDD689D624A5}" srcOrd="0" destOrd="0" parTransId="{9002E4BE-B74A-41E3-BADB-164070D6B714}" sibTransId="{D15DDB67-D7AE-4A6F-8E9C-BDBF2A7167E6}"/>
    <dgm:cxn modelId="{871E8AAC-3CE4-4A8B-A33D-3F70AC8162AC}" srcId="{7A124415-760A-4806-8E1E-EC225C556424}" destId="{E872ED35-286F-4D5B-AB4C-315EE5B6F104}" srcOrd="4" destOrd="0" parTransId="{ED823E44-6512-4F4D-ADF6-556B3E7DBF2A}" sibTransId="{754DD4A5-7414-412F-A870-533734FD870B}"/>
    <dgm:cxn modelId="{A2BB72C3-5A9B-4B9B-937E-9ECADCA3DA58}" srcId="{7A124415-760A-4806-8E1E-EC225C556424}" destId="{A4853608-724E-4363-97F3-F17F00AD7C75}" srcOrd="1" destOrd="0" parTransId="{94265CF3-C965-4691-B0E9-4A0CF7C836F6}" sibTransId="{C775DB6B-8417-40E0-873C-AB47F64F6C10}"/>
    <dgm:cxn modelId="{02DB96D1-8E8E-4AF3-BDEF-5B81C4997867}" srcId="{7A124415-760A-4806-8E1E-EC225C556424}" destId="{2BB3EDA5-AD09-4B5B-9E1A-FB2AB28BAF37}" srcOrd="3" destOrd="0" parTransId="{2B39F7B2-04EE-45ED-BEFE-AD6872573364}" sibTransId="{EC4847AB-3876-468A-B834-C8E353429B77}"/>
    <dgm:cxn modelId="{788EADC9-0446-4743-825C-87E2AAF21693}" srcId="{7A124415-760A-4806-8E1E-EC225C556424}" destId="{F71FB6C0-DBA0-4BDD-9C84-D7A5BF24E914}" srcOrd="2" destOrd="0" parTransId="{FDCB3DCA-C442-4408-91D9-E25717542D98}" sibTransId="{24874ECE-7B6F-4242-8E0B-18081FC23FAB}"/>
    <dgm:cxn modelId="{2AF9C538-24DC-40A6-9FF7-BE7DA92A6924}" type="presOf" srcId="{A4853608-724E-4363-97F3-F17F00AD7C75}" destId="{7ADDA908-47C2-41A1-997F-9B61DAE53341}" srcOrd="0" destOrd="0" presId="urn:microsoft.com/office/officeart/2005/8/layout/pyramid2"/>
    <dgm:cxn modelId="{0A45AD0F-CD89-473D-AEDC-B3AA2A1EF833}" type="presOf" srcId="{E872ED35-286F-4D5B-AB4C-315EE5B6F104}" destId="{FF3F162A-384F-4C2E-8F0A-9B6CF831874D}" srcOrd="0" destOrd="0" presId="urn:microsoft.com/office/officeart/2005/8/layout/pyramid2"/>
    <dgm:cxn modelId="{9685C63E-A2DA-489D-99F0-3244B09CED79}" type="presParOf" srcId="{3D0F48EE-24B2-41C6-99B5-996605C87ED3}" destId="{55A4E492-5101-44E1-AED4-1DA746CF9089}" srcOrd="0" destOrd="0" presId="urn:microsoft.com/office/officeart/2005/8/layout/pyramid2"/>
    <dgm:cxn modelId="{9BD73BB6-376D-4F4F-A6C3-5C20E996FDB4}" type="presParOf" srcId="{3D0F48EE-24B2-41C6-99B5-996605C87ED3}" destId="{996D838D-2DBA-4608-A3F4-4E9E65742A52}" srcOrd="1" destOrd="0" presId="urn:microsoft.com/office/officeart/2005/8/layout/pyramid2"/>
    <dgm:cxn modelId="{08CF0BA8-85E9-4134-8CFE-BD9D717C6CC9}" type="presParOf" srcId="{996D838D-2DBA-4608-A3F4-4E9E65742A52}" destId="{B48B290E-5C5A-4ED6-8940-B6292A282A01}" srcOrd="0" destOrd="0" presId="urn:microsoft.com/office/officeart/2005/8/layout/pyramid2"/>
    <dgm:cxn modelId="{32E687A7-D89C-43A3-B751-4B4A980E594E}" type="presParOf" srcId="{996D838D-2DBA-4608-A3F4-4E9E65742A52}" destId="{80345581-C37A-44D5-B238-5A08422D9949}" srcOrd="1" destOrd="0" presId="urn:microsoft.com/office/officeart/2005/8/layout/pyramid2"/>
    <dgm:cxn modelId="{92EE2C65-2E95-422A-BDA3-5B98AC4C7970}" type="presParOf" srcId="{996D838D-2DBA-4608-A3F4-4E9E65742A52}" destId="{7ADDA908-47C2-41A1-997F-9B61DAE53341}" srcOrd="2" destOrd="0" presId="urn:microsoft.com/office/officeart/2005/8/layout/pyramid2"/>
    <dgm:cxn modelId="{2C36FB11-0032-4E3A-9487-43D824700E4F}" type="presParOf" srcId="{996D838D-2DBA-4608-A3F4-4E9E65742A52}" destId="{A04B6143-1DBA-40E8-AEDA-F9E8D891BE82}" srcOrd="3" destOrd="0" presId="urn:microsoft.com/office/officeart/2005/8/layout/pyramid2"/>
    <dgm:cxn modelId="{1FCB0D24-DEDA-4403-8479-3BB3CCF4E28B}" type="presParOf" srcId="{996D838D-2DBA-4608-A3F4-4E9E65742A52}" destId="{EE9A9D30-2253-4A79-BAD8-5B8D7CE512C1}" srcOrd="4" destOrd="0" presId="urn:microsoft.com/office/officeart/2005/8/layout/pyramid2"/>
    <dgm:cxn modelId="{F2EA8EF0-045B-4104-A37F-B63E35FC0314}" type="presParOf" srcId="{996D838D-2DBA-4608-A3F4-4E9E65742A52}" destId="{E0BE1C65-BBDE-43BB-B07E-193B53EE339D}" srcOrd="5" destOrd="0" presId="urn:microsoft.com/office/officeart/2005/8/layout/pyramid2"/>
    <dgm:cxn modelId="{DFBC386A-C6D6-4AE2-9D98-F0494F4D778A}" type="presParOf" srcId="{996D838D-2DBA-4608-A3F4-4E9E65742A52}" destId="{D28A0D81-0A93-48F2-9A4C-AE4C58979644}" srcOrd="6" destOrd="0" presId="urn:microsoft.com/office/officeart/2005/8/layout/pyramid2"/>
    <dgm:cxn modelId="{75A1BDB8-1CF1-4353-A6F0-D966D180C453}" type="presParOf" srcId="{996D838D-2DBA-4608-A3F4-4E9E65742A52}" destId="{537B8057-6949-425F-BA94-A35E4F6BB1AF}" srcOrd="7" destOrd="0" presId="urn:microsoft.com/office/officeart/2005/8/layout/pyramid2"/>
    <dgm:cxn modelId="{7B3643D6-7552-4651-A3B5-4D22DAD62D2D}" type="presParOf" srcId="{996D838D-2DBA-4608-A3F4-4E9E65742A52}" destId="{FF3F162A-384F-4C2E-8F0A-9B6CF831874D}" srcOrd="8" destOrd="0" presId="urn:microsoft.com/office/officeart/2005/8/layout/pyramid2"/>
    <dgm:cxn modelId="{76F5FF6C-091F-4F40-BEFA-99AF0D0716D8}" type="presParOf" srcId="{996D838D-2DBA-4608-A3F4-4E9E65742A52}" destId="{BCD4918F-0F3B-4A7B-AABC-0A210502B8CD}" srcOrd="9" destOrd="0" presId="urn:microsoft.com/office/officeart/2005/8/layout/pyramid2"/>
  </dgm:cxnLst>
  <dgm:bg/>
  <dgm:whole/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43B9CA78-B93D-4FD7-8122-F63FA7770A66}" type="doc">
      <dgm:prSet loTypeId="urn:microsoft.com/office/officeart/2005/8/layout/process3" loCatId="process" qsTypeId="urn:microsoft.com/office/officeart/2005/8/quickstyle/3d2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6A035F65-6D6D-436D-A00F-74A9608EFA35}">
      <dgm:prSet phldrT="[Текст]" custT="1"/>
      <dgm:spPr>
        <a:solidFill>
          <a:srgbClr val="FFFFFF"/>
        </a:solidFill>
        <a:ln>
          <a:solidFill>
            <a:srgbClr val="0000FF"/>
          </a:solidFill>
        </a:ln>
      </dgm:spPr>
      <dgm:t>
        <a:bodyPr/>
        <a:lstStyle/>
        <a:p>
          <a:pPr algn="l"/>
          <a:r>
            <a:rPr lang="ru-RU" sz="2000" dirty="0" smtClean="0">
              <a:solidFill>
                <a:srgbClr val="0000FF"/>
              </a:solidFill>
            </a:rPr>
            <a:t>Дыхательные</a:t>
          </a:r>
          <a:r>
            <a:rPr lang="ru-RU" sz="1800" dirty="0" smtClean="0">
              <a:solidFill>
                <a:srgbClr val="0000FF"/>
              </a:solidFill>
            </a:rPr>
            <a:t> </a:t>
          </a:r>
          <a:r>
            <a:rPr lang="ru-RU" sz="2000" dirty="0" smtClean="0">
              <a:solidFill>
                <a:srgbClr val="0000FF"/>
              </a:solidFill>
            </a:rPr>
            <a:t>упражнения</a:t>
          </a:r>
          <a:endParaRPr lang="ru-RU" sz="1800" dirty="0">
            <a:solidFill>
              <a:srgbClr val="0000FF"/>
            </a:solidFill>
          </a:endParaRPr>
        </a:p>
      </dgm:t>
    </dgm:pt>
    <dgm:pt modelId="{B0937AEE-D0D0-450C-8817-ACFC7C6DAD9D}" type="parTrans" cxnId="{3EC9F08F-4EF8-4EA6-9CE9-8C9149F2CA69}">
      <dgm:prSet/>
      <dgm:spPr/>
      <dgm:t>
        <a:bodyPr/>
        <a:lstStyle/>
        <a:p>
          <a:endParaRPr lang="ru-RU"/>
        </a:p>
      </dgm:t>
    </dgm:pt>
    <dgm:pt modelId="{75FB1397-CF44-41F3-99D1-9A3CE634EE2E}" type="sibTrans" cxnId="{3EC9F08F-4EF8-4EA6-9CE9-8C9149F2CA69}">
      <dgm:prSet/>
      <dgm:spPr>
        <a:solidFill>
          <a:srgbClr val="1199FF"/>
        </a:solidFill>
        <a:ln>
          <a:solidFill>
            <a:srgbClr val="339933"/>
          </a:solidFill>
        </a:ln>
      </dgm:spPr>
      <dgm:t>
        <a:bodyPr/>
        <a:lstStyle/>
        <a:p>
          <a:endParaRPr lang="ru-RU"/>
        </a:p>
      </dgm:t>
    </dgm:pt>
    <dgm:pt modelId="{4F7F1F73-0C76-4E2A-A1A5-9B5BD1435487}">
      <dgm:prSet phldrT="[Текст]" custT="1"/>
      <dgm:spPr>
        <a:ln>
          <a:solidFill>
            <a:srgbClr val="0000FF"/>
          </a:solidFill>
        </a:ln>
      </dgm:spPr>
      <dgm:t>
        <a:bodyPr/>
        <a:lstStyle/>
        <a:p>
          <a:r>
            <a:rPr lang="ru-RU" sz="1200" b="0" cap="none" spc="50" baseline="0" dirty="0" smtClean="0">
              <a:ln w="1905"/>
              <a:solidFill>
                <a:srgbClr val="0000FF"/>
              </a:solidFill>
              <a:effectLst/>
              <a:latin typeface="Arial" pitchFamily="34" charset="0"/>
              <a:cs typeface="Arial" pitchFamily="34" charset="0"/>
            </a:rPr>
            <a:t>с удлиненным выдохом</a:t>
          </a:r>
        </a:p>
      </dgm:t>
    </dgm:pt>
    <dgm:pt modelId="{38B0F3E9-CCBC-45E3-BC03-C5683F5FBAF2}" type="parTrans" cxnId="{05B6960C-BCDC-4824-B3D2-0646D66DAE78}">
      <dgm:prSet/>
      <dgm:spPr/>
      <dgm:t>
        <a:bodyPr/>
        <a:lstStyle/>
        <a:p>
          <a:endParaRPr lang="ru-RU"/>
        </a:p>
      </dgm:t>
    </dgm:pt>
    <dgm:pt modelId="{9655EB62-3DA2-4DB0-84B1-0C83BEF71D5E}" type="sibTrans" cxnId="{05B6960C-BCDC-4824-B3D2-0646D66DAE78}">
      <dgm:prSet/>
      <dgm:spPr/>
      <dgm:t>
        <a:bodyPr/>
        <a:lstStyle/>
        <a:p>
          <a:endParaRPr lang="ru-RU"/>
        </a:p>
      </dgm:t>
    </dgm:pt>
    <dgm:pt modelId="{A98E794F-A46D-491F-AE3D-782C8469D1A2}">
      <dgm:prSet phldrT="[Текст]" custT="1"/>
      <dgm:spPr>
        <a:solidFill>
          <a:srgbClr val="FFFFFF"/>
        </a:solidFill>
        <a:ln>
          <a:solidFill>
            <a:srgbClr val="CC5300"/>
          </a:solidFill>
        </a:ln>
      </dgm:spPr>
      <dgm:t>
        <a:bodyPr/>
        <a:lstStyle/>
        <a:p>
          <a:pPr algn="l"/>
          <a:r>
            <a:rPr lang="ru-RU" sz="2000" dirty="0" smtClean="0">
              <a:solidFill>
                <a:srgbClr val="0000FF"/>
              </a:solidFill>
            </a:rPr>
            <a:t>Игры средней подвижности</a:t>
          </a:r>
          <a:endParaRPr lang="ru-RU" sz="2000" dirty="0">
            <a:solidFill>
              <a:srgbClr val="0000FF"/>
            </a:solidFill>
          </a:endParaRPr>
        </a:p>
      </dgm:t>
    </dgm:pt>
    <dgm:pt modelId="{B68F91B5-D95B-4884-8994-86AB755CAEB9}" type="parTrans" cxnId="{ACFB0F54-90BF-457E-B9D9-8768D0D820BC}">
      <dgm:prSet/>
      <dgm:spPr/>
      <dgm:t>
        <a:bodyPr/>
        <a:lstStyle/>
        <a:p>
          <a:endParaRPr lang="ru-RU"/>
        </a:p>
      </dgm:t>
    </dgm:pt>
    <dgm:pt modelId="{35CA435D-4152-4794-8EE5-5EDDEE92123D}" type="sibTrans" cxnId="{ACFB0F54-90BF-457E-B9D9-8768D0D820BC}">
      <dgm:prSet/>
      <dgm:spPr/>
      <dgm:t>
        <a:bodyPr/>
        <a:lstStyle/>
        <a:p>
          <a:endParaRPr lang="ru-RU"/>
        </a:p>
      </dgm:t>
    </dgm:pt>
    <dgm:pt modelId="{0ACB49F6-691B-4759-ADB2-39ADF551DE08}">
      <dgm:prSet phldrT="[Текст]" custT="1"/>
      <dgm:spPr>
        <a:ln>
          <a:solidFill>
            <a:srgbClr val="0000FF"/>
          </a:solidFill>
        </a:ln>
      </dgm:spPr>
      <dgm:t>
        <a:bodyPr/>
        <a:lstStyle/>
        <a:p>
          <a:r>
            <a:rPr lang="ru-RU" sz="1200" b="0" cap="none" spc="50" baseline="0" dirty="0" smtClean="0">
              <a:ln w="1905"/>
              <a:solidFill>
                <a:srgbClr val="0000FF"/>
              </a:solidFill>
              <a:effectLst/>
              <a:latin typeface="Arial" pitchFamily="34" charset="0"/>
              <a:cs typeface="Arial" pitchFamily="34" charset="0"/>
            </a:rPr>
            <a:t>танцы, хороводы</a:t>
          </a:r>
          <a:endParaRPr lang="ru-RU" sz="1200" b="0" cap="none" spc="50" baseline="0" dirty="0">
            <a:ln w="1905"/>
            <a:solidFill>
              <a:srgbClr val="0000FF"/>
            </a:solidFill>
            <a:effectLst/>
            <a:latin typeface="Arial" pitchFamily="34" charset="0"/>
            <a:cs typeface="Arial" pitchFamily="34" charset="0"/>
          </a:endParaRPr>
        </a:p>
      </dgm:t>
    </dgm:pt>
    <dgm:pt modelId="{35E295BA-01D2-46A4-83DD-396B45E6D58F}" type="parTrans" cxnId="{E7D67CB9-989B-48B2-B2C9-347079AD1D28}">
      <dgm:prSet/>
      <dgm:spPr/>
      <dgm:t>
        <a:bodyPr/>
        <a:lstStyle/>
        <a:p>
          <a:endParaRPr lang="ru-RU"/>
        </a:p>
      </dgm:t>
    </dgm:pt>
    <dgm:pt modelId="{AFEFE1C4-9800-4181-8EC3-CCB4CBB98E9A}" type="sibTrans" cxnId="{E7D67CB9-989B-48B2-B2C9-347079AD1D28}">
      <dgm:prSet/>
      <dgm:spPr/>
      <dgm:t>
        <a:bodyPr/>
        <a:lstStyle/>
        <a:p>
          <a:endParaRPr lang="ru-RU"/>
        </a:p>
      </dgm:t>
    </dgm:pt>
    <dgm:pt modelId="{5D1862EC-E09A-4636-88A9-BC907F2AE262}">
      <dgm:prSet phldrT="[Текст]" custT="1"/>
      <dgm:spPr>
        <a:ln>
          <a:solidFill>
            <a:srgbClr val="0000FF"/>
          </a:solidFill>
        </a:ln>
      </dgm:spPr>
      <dgm:t>
        <a:bodyPr/>
        <a:lstStyle/>
        <a:p>
          <a:r>
            <a:rPr lang="ru-RU" sz="1200" b="0" cap="none" spc="50" baseline="0" dirty="0" smtClean="0">
              <a:ln w="1905"/>
              <a:solidFill>
                <a:srgbClr val="0000FF"/>
              </a:solidFill>
              <a:effectLst/>
              <a:latin typeface="Arial" pitchFamily="34" charset="0"/>
              <a:cs typeface="Arial" pitchFamily="34" charset="0"/>
            </a:rPr>
            <a:t>носовое  дыхание</a:t>
          </a:r>
        </a:p>
      </dgm:t>
    </dgm:pt>
    <dgm:pt modelId="{43E4A6EB-5090-4D4E-A9F0-0540834B825A}" type="parTrans" cxnId="{A2B4FF4B-AC45-4CF7-8AF3-D8CBDB8A9FD3}">
      <dgm:prSet/>
      <dgm:spPr/>
      <dgm:t>
        <a:bodyPr/>
        <a:lstStyle/>
        <a:p>
          <a:endParaRPr lang="ru-RU"/>
        </a:p>
      </dgm:t>
    </dgm:pt>
    <dgm:pt modelId="{37D4C7FA-BC82-4682-8984-756BED833B41}" type="sibTrans" cxnId="{A2B4FF4B-AC45-4CF7-8AF3-D8CBDB8A9FD3}">
      <dgm:prSet/>
      <dgm:spPr/>
      <dgm:t>
        <a:bodyPr/>
        <a:lstStyle/>
        <a:p>
          <a:endParaRPr lang="ru-RU"/>
        </a:p>
      </dgm:t>
    </dgm:pt>
    <dgm:pt modelId="{C02337E7-B9B3-4B93-BA64-BF3FDC725F30}">
      <dgm:prSet phldrT="[Текст]" custT="1"/>
      <dgm:spPr>
        <a:ln>
          <a:solidFill>
            <a:srgbClr val="0000FF"/>
          </a:solidFill>
        </a:ln>
      </dgm:spPr>
      <dgm:t>
        <a:bodyPr/>
        <a:lstStyle/>
        <a:p>
          <a:r>
            <a:rPr lang="ru-RU" sz="1200" b="0" cap="none" spc="50" baseline="0" dirty="0" smtClean="0">
              <a:ln w="1905"/>
              <a:solidFill>
                <a:srgbClr val="0000FF"/>
              </a:solidFill>
              <a:effectLst/>
              <a:latin typeface="Arial" pitchFamily="34" charset="0"/>
              <a:cs typeface="Arial" pitchFamily="34" charset="0"/>
            </a:rPr>
            <a:t>логоритмика</a:t>
          </a:r>
          <a:endParaRPr lang="ru-RU" sz="1200" b="0" cap="none" spc="50" baseline="0" dirty="0">
            <a:ln w="1905"/>
            <a:solidFill>
              <a:srgbClr val="0000FF"/>
            </a:solidFill>
            <a:effectLst/>
            <a:latin typeface="Arial" pitchFamily="34" charset="0"/>
            <a:cs typeface="Arial" pitchFamily="34" charset="0"/>
          </a:endParaRPr>
        </a:p>
      </dgm:t>
    </dgm:pt>
    <dgm:pt modelId="{6F50BD46-2D83-4457-AE9E-AEB93AA9EDAC}" type="parTrans" cxnId="{1D0277C7-0BC2-4877-AD5E-DBCC2C1C26A9}">
      <dgm:prSet/>
      <dgm:spPr/>
      <dgm:t>
        <a:bodyPr/>
        <a:lstStyle/>
        <a:p>
          <a:endParaRPr lang="ru-RU"/>
        </a:p>
      </dgm:t>
    </dgm:pt>
    <dgm:pt modelId="{E779572A-BB4A-4690-94F6-E3C77E8E999E}" type="sibTrans" cxnId="{1D0277C7-0BC2-4877-AD5E-DBCC2C1C26A9}">
      <dgm:prSet/>
      <dgm:spPr/>
      <dgm:t>
        <a:bodyPr/>
        <a:lstStyle/>
        <a:p>
          <a:endParaRPr lang="ru-RU"/>
        </a:p>
      </dgm:t>
    </dgm:pt>
    <dgm:pt modelId="{16514BFF-09A2-4860-A3BA-4BF6703DDC29}">
      <dgm:prSet phldrT="[Текст]" custT="1"/>
      <dgm:spPr>
        <a:ln>
          <a:solidFill>
            <a:srgbClr val="0000FF"/>
          </a:solidFill>
        </a:ln>
      </dgm:spPr>
      <dgm:t>
        <a:bodyPr/>
        <a:lstStyle/>
        <a:p>
          <a:endParaRPr lang="ru-RU" sz="900" b="1" dirty="0">
            <a:solidFill>
              <a:schemeClr val="accent6">
                <a:lumMod val="50000"/>
              </a:schemeClr>
            </a:solidFill>
            <a:latin typeface="Arial" pitchFamily="34" charset="0"/>
            <a:cs typeface="Arial" pitchFamily="34" charset="0"/>
          </a:endParaRPr>
        </a:p>
      </dgm:t>
    </dgm:pt>
    <dgm:pt modelId="{518E55C7-2183-4FB5-A50B-79DD8360FFBA}" type="parTrans" cxnId="{67DB848F-4E27-49A3-BE14-EA54A737CB27}">
      <dgm:prSet/>
      <dgm:spPr/>
      <dgm:t>
        <a:bodyPr/>
        <a:lstStyle/>
        <a:p>
          <a:endParaRPr lang="ru-RU"/>
        </a:p>
      </dgm:t>
    </dgm:pt>
    <dgm:pt modelId="{91B19F2E-FCAB-402E-99B8-697EECAFFB0C}" type="sibTrans" cxnId="{67DB848F-4E27-49A3-BE14-EA54A737CB27}">
      <dgm:prSet/>
      <dgm:spPr/>
      <dgm:t>
        <a:bodyPr/>
        <a:lstStyle/>
        <a:p>
          <a:endParaRPr lang="ru-RU"/>
        </a:p>
      </dgm:t>
    </dgm:pt>
    <dgm:pt modelId="{079D0B51-1BB9-4495-8EBB-40C18F5D48E6}">
      <dgm:prSet phldrT="[Текст]" custT="1"/>
      <dgm:spPr>
        <a:ln>
          <a:solidFill>
            <a:srgbClr val="0000FF"/>
          </a:solidFill>
        </a:ln>
      </dgm:spPr>
      <dgm:t>
        <a:bodyPr/>
        <a:lstStyle/>
        <a:p>
          <a:r>
            <a:rPr lang="ru-RU" sz="1200" b="0" cap="none" spc="50" baseline="0" dirty="0" smtClean="0">
              <a:ln w="1905"/>
              <a:solidFill>
                <a:srgbClr val="0000FF"/>
              </a:solidFill>
              <a:effectLst/>
              <a:latin typeface="Arial" pitchFamily="34" charset="0"/>
              <a:cs typeface="Arial" pitchFamily="34" charset="0"/>
            </a:rPr>
            <a:t>эстафеты</a:t>
          </a:r>
          <a:endParaRPr lang="ru-RU" sz="1200" b="0" cap="none" spc="50" baseline="0" dirty="0">
            <a:ln w="1905"/>
            <a:solidFill>
              <a:srgbClr val="0000FF"/>
            </a:solidFill>
            <a:effectLst/>
            <a:latin typeface="Arial" pitchFamily="34" charset="0"/>
            <a:cs typeface="Arial" pitchFamily="34" charset="0"/>
          </a:endParaRPr>
        </a:p>
      </dgm:t>
    </dgm:pt>
    <dgm:pt modelId="{28FC60DF-9B13-4AB7-947E-3E15F46CAD85}" type="parTrans" cxnId="{47C78EC8-D9A5-4EA4-9E93-F353387EE8FF}">
      <dgm:prSet/>
      <dgm:spPr/>
      <dgm:t>
        <a:bodyPr/>
        <a:lstStyle/>
        <a:p>
          <a:endParaRPr lang="ru-RU"/>
        </a:p>
      </dgm:t>
    </dgm:pt>
    <dgm:pt modelId="{0321C498-B0A3-4FB9-A847-36F0A5C5578B}" type="sibTrans" cxnId="{47C78EC8-D9A5-4EA4-9E93-F353387EE8FF}">
      <dgm:prSet/>
      <dgm:spPr/>
      <dgm:t>
        <a:bodyPr/>
        <a:lstStyle/>
        <a:p>
          <a:endParaRPr lang="ru-RU"/>
        </a:p>
      </dgm:t>
    </dgm:pt>
    <dgm:pt modelId="{F19FFB85-7627-4D35-A279-938207747F44}" type="pres">
      <dgm:prSet presAssocID="{43B9CA78-B93D-4FD7-8122-F63FA7770A66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662E5C8-214F-487E-97A7-4777648666B6}" type="pres">
      <dgm:prSet presAssocID="{6A035F65-6D6D-436D-A00F-74A9608EFA35}" presName="composite" presStyleCnt="0"/>
      <dgm:spPr/>
      <dgm:t>
        <a:bodyPr/>
        <a:lstStyle/>
        <a:p>
          <a:endParaRPr lang="ru-RU"/>
        </a:p>
      </dgm:t>
    </dgm:pt>
    <dgm:pt modelId="{B04EB4A5-AD0D-474A-9CB6-FFED48919FDD}" type="pres">
      <dgm:prSet presAssocID="{6A035F65-6D6D-436D-A00F-74A9608EFA35}" presName="parTx" presStyleLbl="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C44F63A-B652-406D-BF11-DEEF294B73B7}" type="pres">
      <dgm:prSet presAssocID="{6A035F65-6D6D-436D-A00F-74A9608EFA35}" presName="parSh" presStyleLbl="node1" presStyleIdx="0" presStyleCnt="2" custScaleY="236529"/>
      <dgm:spPr/>
      <dgm:t>
        <a:bodyPr/>
        <a:lstStyle/>
        <a:p>
          <a:endParaRPr lang="ru-RU"/>
        </a:p>
      </dgm:t>
    </dgm:pt>
    <dgm:pt modelId="{4BD73FEF-558D-4A18-ACB7-8D4248E3C8A7}" type="pres">
      <dgm:prSet presAssocID="{6A035F65-6D6D-436D-A00F-74A9608EFA35}" presName="desTx" presStyleLbl="fgAcc1" presStyleIdx="0" presStyleCnt="2" custScaleX="105257" custScaleY="17905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7602894-DB43-4B49-B3DD-E67D9961FD8C}" type="pres">
      <dgm:prSet presAssocID="{75FB1397-CF44-41F3-99D1-9A3CE634EE2E}" presName="sibTrans" presStyleLbl="sibTrans2D1" presStyleIdx="0" presStyleCnt="1" custLinFactY="-30400" custLinFactNeighborX="9578" custLinFactNeighborY="-100000"/>
      <dgm:spPr>
        <a:prstGeom prst="rightArrow">
          <a:avLst/>
        </a:prstGeom>
      </dgm:spPr>
      <dgm:t>
        <a:bodyPr/>
        <a:lstStyle/>
        <a:p>
          <a:endParaRPr lang="ru-RU"/>
        </a:p>
      </dgm:t>
    </dgm:pt>
    <dgm:pt modelId="{BE5B5CCF-B921-4934-BCE5-66BEA923A9EB}" type="pres">
      <dgm:prSet presAssocID="{75FB1397-CF44-41F3-99D1-9A3CE634EE2E}" presName="connTx" presStyleLbl="sibTrans2D1" presStyleIdx="0" presStyleCnt="1"/>
      <dgm:spPr/>
      <dgm:t>
        <a:bodyPr/>
        <a:lstStyle/>
        <a:p>
          <a:endParaRPr lang="ru-RU"/>
        </a:p>
      </dgm:t>
    </dgm:pt>
    <dgm:pt modelId="{D9EF1235-DEE4-4A2D-9488-43CFEC3F7014}" type="pres">
      <dgm:prSet presAssocID="{A98E794F-A46D-491F-AE3D-782C8469D1A2}" presName="composite" presStyleCnt="0"/>
      <dgm:spPr/>
      <dgm:t>
        <a:bodyPr/>
        <a:lstStyle/>
        <a:p>
          <a:endParaRPr lang="ru-RU"/>
        </a:p>
      </dgm:t>
    </dgm:pt>
    <dgm:pt modelId="{76EB7EA4-9AC1-48F2-8FBB-2DDBFAB2E041}" type="pres">
      <dgm:prSet presAssocID="{A98E794F-A46D-491F-AE3D-782C8469D1A2}" presName="parTx" presStyleLbl="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9031167-ED98-4F38-A799-CDB6931401F6}" type="pres">
      <dgm:prSet presAssocID="{A98E794F-A46D-491F-AE3D-782C8469D1A2}" presName="parSh" presStyleLbl="node1" presStyleIdx="1" presStyleCnt="2" custScaleY="241778" custLinFactNeighborX="1741" custLinFactNeighborY="528"/>
      <dgm:spPr/>
      <dgm:t>
        <a:bodyPr/>
        <a:lstStyle/>
        <a:p>
          <a:endParaRPr lang="ru-RU"/>
        </a:p>
      </dgm:t>
    </dgm:pt>
    <dgm:pt modelId="{029D63B8-0F59-4B74-B2A1-C06A5A0E639D}" type="pres">
      <dgm:prSet presAssocID="{A98E794F-A46D-491F-AE3D-782C8469D1A2}" presName="desTx" presStyleLbl="fgAcc1" presStyleIdx="1" presStyleCnt="2" custScaleX="106708" custScaleY="165155" custLinFactNeighborX="-4009" custLinFactNeighborY="-442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C893429-369A-4180-8E50-7232E2305DE6}" type="presOf" srcId="{A98E794F-A46D-491F-AE3D-782C8469D1A2}" destId="{A9031167-ED98-4F38-A799-CDB6931401F6}" srcOrd="1" destOrd="0" presId="urn:microsoft.com/office/officeart/2005/8/layout/process3"/>
    <dgm:cxn modelId="{67DB848F-4E27-49A3-BE14-EA54A737CB27}" srcId="{A98E794F-A46D-491F-AE3D-782C8469D1A2}" destId="{16514BFF-09A2-4860-A3BA-4BF6703DDC29}" srcOrd="3" destOrd="0" parTransId="{518E55C7-2183-4FB5-A50B-79DD8360FFBA}" sibTransId="{91B19F2E-FCAB-402E-99B8-697EECAFFB0C}"/>
    <dgm:cxn modelId="{ACFB0F54-90BF-457E-B9D9-8768D0D820BC}" srcId="{43B9CA78-B93D-4FD7-8122-F63FA7770A66}" destId="{A98E794F-A46D-491F-AE3D-782C8469D1A2}" srcOrd="1" destOrd="0" parTransId="{B68F91B5-D95B-4884-8994-86AB755CAEB9}" sibTransId="{35CA435D-4152-4794-8EE5-5EDDEE92123D}"/>
    <dgm:cxn modelId="{1D0277C7-0BC2-4877-AD5E-DBCC2C1C26A9}" srcId="{A98E794F-A46D-491F-AE3D-782C8469D1A2}" destId="{C02337E7-B9B3-4B93-BA64-BF3FDC725F30}" srcOrd="2" destOrd="0" parTransId="{6F50BD46-2D83-4457-AE9E-AEB93AA9EDAC}" sibTransId="{E779572A-BB4A-4690-94F6-E3C77E8E999E}"/>
    <dgm:cxn modelId="{EFA3F7A4-EE1C-4A2F-A698-D0E389B6A4BA}" type="presOf" srcId="{079D0B51-1BB9-4495-8EBB-40C18F5D48E6}" destId="{029D63B8-0F59-4B74-B2A1-C06A5A0E639D}" srcOrd="0" destOrd="1" presId="urn:microsoft.com/office/officeart/2005/8/layout/process3"/>
    <dgm:cxn modelId="{5A189798-D1A7-46E9-BF05-A801F18DE263}" type="presOf" srcId="{6A035F65-6D6D-436D-A00F-74A9608EFA35}" destId="{B04EB4A5-AD0D-474A-9CB6-FFED48919FDD}" srcOrd="0" destOrd="0" presId="urn:microsoft.com/office/officeart/2005/8/layout/process3"/>
    <dgm:cxn modelId="{A2B4FF4B-AC45-4CF7-8AF3-D8CBDB8A9FD3}" srcId="{6A035F65-6D6D-436D-A00F-74A9608EFA35}" destId="{5D1862EC-E09A-4636-88A9-BC907F2AE262}" srcOrd="1" destOrd="0" parTransId="{43E4A6EB-5090-4D4E-A9F0-0540834B825A}" sibTransId="{37D4C7FA-BC82-4682-8984-756BED833B41}"/>
    <dgm:cxn modelId="{81EF8072-51E0-4FAF-9A86-91EECD508DDC}" type="presOf" srcId="{16514BFF-09A2-4860-A3BA-4BF6703DDC29}" destId="{029D63B8-0F59-4B74-B2A1-C06A5A0E639D}" srcOrd="0" destOrd="3" presId="urn:microsoft.com/office/officeart/2005/8/layout/process3"/>
    <dgm:cxn modelId="{1EFEC648-FE4D-406F-973D-C22A3E7C8578}" type="presOf" srcId="{75FB1397-CF44-41F3-99D1-9A3CE634EE2E}" destId="{77602894-DB43-4B49-B3DD-E67D9961FD8C}" srcOrd="0" destOrd="0" presId="urn:microsoft.com/office/officeart/2005/8/layout/process3"/>
    <dgm:cxn modelId="{BDF9541E-768A-4006-8207-2233CFFC3416}" type="presOf" srcId="{4F7F1F73-0C76-4E2A-A1A5-9B5BD1435487}" destId="{4BD73FEF-558D-4A18-ACB7-8D4248E3C8A7}" srcOrd="0" destOrd="0" presId="urn:microsoft.com/office/officeart/2005/8/layout/process3"/>
    <dgm:cxn modelId="{5A89E6F9-7412-4AFA-944D-EB735D937E40}" type="presOf" srcId="{A98E794F-A46D-491F-AE3D-782C8469D1A2}" destId="{76EB7EA4-9AC1-48F2-8FBB-2DDBFAB2E041}" srcOrd="0" destOrd="0" presId="urn:microsoft.com/office/officeart/2005/8/layout/process3"/>
    <dgm:cxn modelId="{3EC9F08F-4EF8-4EA6-9CE9-8C9149F2CA69}" srcId="{43B9CA78-B93D-4FD7-8122-F63FA7770A66}" destId="{6A035F65-6D6D-436D-A00F-74A9608EFA35}" srcOrd="0" destOrd="0" parTransId="{B0937AEE-D0D0-450C-8817-ACFC7C6DAD9D}" sibTransId="{75FB1397-CF44-41F3-99D1-9A3CE634EE2E}"/>
    <dgm:cxn modelId="{0AF3BE41-022F-4B0B-9572-C814EAFBF04F}" type="presOf" srcId="{C02337E7-B9B3-4B93-BA64-BF3FDC725F30}" destId="{029D63B8-0F59-4B74-B2A1-C06A5A0E639D}" srcOrd="0" destOrd="2" presId="urn:microsoft.com/office/officeart/2005/8/layout/process3"/>
    <dgm:cxn modelId="{47C78EC8-D9A5-4EA4-9E93-F353387EE8FF}" srcId="{A98E794F-A46D-491F-AE3D-782C8469D1A2}" destId="{079D0B51-1BB9-4495-8EBB-40C18F5D48E6}" srcOrd="1" destOrd="0" parTransId="{28FC60DF-9B13-4AB7-947E-3E15F46CAD85}" sibTransId="{0321C498-B0A3-4FB9-A847-36F0A5C5578B}"/>
    <dgm:cxn modelId="{5CE1BC7E-1B18-4098-989C-21580B870AA1}" type="presOf" srcId="{75FB1397-CF44-41F3-99D1-9A3CE634EE2E}" destId="{BE5B5CCF-B921-4934-BCE5-66BEA923A9EB}" srcOrd="1" destOrd="0" presId="urn:microsoft.com/office/officeart/2005/8/layout/process3"/>
    <dgm:cxn modelId="{BEFE1D27-3C5E-4659-93BD-7CB1EC3E1FBB}" type="presOf" srcId="{0ACB49F6-691B-4759-ADB2-39ADF551DE08}" destId="{029D63B8-0F59-4B74-B2A1-C06A5A0E639D}" srcOrd="0" destOrd="0" presId="urn:microsoft.com/office/officeart/2005/8/layout/process3"/>
    <dgm:cxn modelId="{05B6960C-BCDC-4824-B3D2-0646D66DAE78}" srcId="{6A035F65-6D6D-436D-A00F-74A9608EFA35}" destId="{4F7F1F73-0C76-4E2A-A1A5-9B5BD1435487}" srcOrd="0" destOrd="0" parTransId="{38B0F3E9-CCBC-45E3-BC03-C5683F5FBAF2}" sibTransId="{9655EB62-3DA2-4DB0-84B1-0C83BEF71D5E}"/>
    <dgm:cxn modelId="{F5775A4F-A6DC-48C5-916F-9D8722B55543}" type="presOf" srcId="{43B9CA78-B93D-4FD7-8122-F63FA7770A66}" destId="{F19FFB85-7627-4D35-A279-938207747F44}" srcOrd="0" destOrd="0" presId="urn:microsoft.com/office/officeart/2005/8/layout/process3"/>
    <dgm:cxn modelId="{E7D67CB9-989B-48B2-B2C9-347079AD1D28}" srcId="{A98E794F-A46D-491F-AE3D-782C8469D1A2}" destId="{0ACB49F6-691B-4759-ADB2-39ADF551DE08}" srcOrd="0" destOrd="0" parTransId="{35E295BA-01D2-46A4-83DD-396B45E6D58F}" sibTransId="{AFEFE1C4-9800-4181-8EC3-CCB4CBB98E9A}"/>
    <dgm:cxn modelId="{7AB24494-B257-4A4B-83A8-B481D39D86A3}" type="presOf" srcId="{5D1862EC-E09A-4636-88A9-BC907F2AE262}" destId="{4BD73FEF-558D-4A18-ACB7-8D4248E3C8A7}" srcOrd="0" destOrd="1" presId="urn:microsoft.com/office/officeart/2005/8/layout/process3"/>
    <dgm:cxn modelId="{5C7393EA-5263-4D99-BD54-AEBD65ACAD1E}" type="presOf" srcId="{6A035F65-6D6D-436D-A00F-74A9608EFA35}" destId="{0C44F63A-B652-406D-BF11-DEEF294B73B7}" srcOrd="1" destOrd="0" presId="urn:microsoft.com/office/officeart/2005/8/layout/process3"/>
    <dgm:cxn modelId="{EFF26465-9B15-44EE-A47C-51DC119823DB}" type="presParOf" srcId="{F19FFB85-7627-4D35-A279-938207747F44}" destId="{B662E5C8-214F-487E-97A7-4777648666B6}" srcOrd="0" destOrd="0" presId="urn:microsoft.com/office/officeart/2005/8/layout/process3"/>
    <dgm:cxn modelId="{5830E668-9A79-4424-9FC9-43127BA36F91}" type="presParOf" srcId="{B662E5C8-214F-487E-97A7-4777648666B6}" destId="{B04EB4A5-AD0D-474A-9CB6-FFED48919FDD}" srcOrd="0" destOrd="0" presId="urn:microsoft.com/office/officeart/2005/8/layout/process3"/>
    <dgm:cxn modelId="{DF1EB358-4721-4D4F-97E4-30EFA8E9C212}" type="presParOf" srcId="{B662E5C8-214F-487E-97A7-4777648666B6}" destId="{0C44F63A-B652-406D-BF11-DEEF294B73B7}" srcOrd="1" destOrd="0" presId="urn:microsoft.com/office/officeart/2005/8/layout/process3"/>
    <dgm:cxn modelId="{AB9628A3-B804-431C-A762-CE7D7B61B48C}" type="presParOf" srcId="{B662E5C8-214F-487E-97A7-4777648666B6}" destId="{4BD73FEF-558D-4A18-ACB7-8D4248E3C8A7}" srcOrd="2" destOrd="0" presId="urn:microsoft.com/office/officeart/2005/8/layout/process3"/>
    <dgm:cxn modelId="{25B7676B-2CDB-4113-82CA-876BF8157D9D}" type="presParOf" srcId="{F19FFB85-7627-4D35-A279-938207747F44}" destId="{77602894-DB43-4B49-B3DD-E67D9961FD8C}" srcOrd="1" destOrd="0" presId="urn:microsoft.com/office/officeart/2005/8/layout/process3"/>
    <dgm:cxn modelId="{924FEF67-60EC-4835-B740-72A5F0B6FAD2}" type="presParOf" srcId="{77602894-DB43-4B49-B3DD-E67D9961FD8C}" destId="{BE5B5CCF-B921-4934-BCE5-66BEA923A9EB}" srcOrd="0" destOrd="0" presId="urn:microsoft.com/office/officeart/2005/8/layout/process3"/>
    <dgm:cxn modelId="{9E88341C-3B87-4E54-BD70-DEAF2F12B60D}" type="presParOf" srcId="{F19FFB85-7627-4D35-A279-938207747F44}" destId="{D9EF1235-DEE4-4A2D-9488-43CFEC3F7014}" srcOrd="2" destOrd="0" presId="urn:microsoft.com/office/officeart/2005/8/layout/process3"/>
    <dgm:cxn modelId="{57BFF956-265A-414D-A06F-864ECAD89475}" type="presParOf" srcId="{D9EF1235-DEE4-4A2D-9488-43CFEC3F7014}" destId="{76EB7EA4-9AC1-48F2-8FBB-2DDBFAB2E041}" srcOrd="0" destOrd="0" presId="urn:microsoft.com/office/officeart/2005/8/layout/process3"/>
    <dgm:cxn modelId="{BCD97C0D-4530-4300-B338-F795B0464608}" type="presParOf" srcId="{D9EF1235-DEE4-4A2D-9488-43CFEC3F7014}" destId="{A9031167-ED98-4F38-A799-CDB6931401F6}" srcOrd="1" destOrd="0" presId="urn:microsoft.com/office/officeart/2005/8/layout/process3"/>
    <dgm:cxn modelId="{FC76E75B-C283-47A8-8353-1F641B27CB32}" type="presParOf" srcId="{D9EF1235-DEE4-4A2D-9488-43CFEC3F7014}" destId="{029D63B8-0F59-4B74-B2A1-C06A5A0E639D}" srcOrd="2" destOrd="0" presId="urn:microsoft.com/office/officeart/2005/8/layout/process3"/>
  </dgm:cxnLst>
  <dgm:bg/>
  <dgm:whole/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6A901F6F-C75D-4C90-9FBA-7F39D4463E4A}" type="doc">
      <dgm:prSet loTypeId="urn:microsoft.com/office/officeart/2005/8/layout/process4" loCatId="list" qsTypeId="urn:microsoft.com/office/officeart/2005/8/quickstyle/3d2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8CA4D45B-B744-4245-9212-60A1722A28E6}">
      <dgm:prSet phldrT="[Текст]"/>
      <dgm:spPr>
        <a:solidFill>
          <a:srgbClr val="CC5300"/>
        </a:solidFill>
      </dgm:spPr>
      <dgm:t>
        <a:bodyPr/>
        <a:lstStyle/>
        <a:p>
          <a:r>
            <a:rPr lang="ru-RU" b="1" spc="3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ВВОДНАЯ ЧАСТЬ</a:t>
          </a:r>
        </a:p>
      </dgm:t>
    </dgm:pt>
    <dgm:pt modelId="{FD36D07D-853F-4D4C-A3F1-C34637C02F5D}" type="parTrans" cxnId="{BB8F7AD5-6B54-4860-8B55-61F9C23A2C45}">
      <dgm:prSet/>
      <dgm:spPr/>
      <dgm:t>
        <a:bodyPr/>
        <a:lstStyle/>
        <a:p>
          <a:endParaRPr lang="ru-RU"/>
        </a:p>
      </dgm:t>
    </dgm:pt>
    <dgm:pt modelId="{1F7A54AB-CCBC-4E1A-9A8B-B9C1B062CFB2}" type="sibTrans" cxnId="{BB8F7AD5-6B54-4860-8B55-61F9C23A2C45}">
      <dgm:prSet/>
      <dgm:spPr/>
      <dgm:t>
        <a:bodyPr/>
        <a:lstStyle/>
        <a:p>
          <a:endParaRPr lang="ru-RU"/>
        </a:p>
      </dgm:t>
    </dgm:pt>
    <dgm:pt modelId="{C27D4222-0585-4730-AAAB-2FC0D7A64CE6}">
      <dgm:prSet phldrT="[Текст]" custT="1"/>
      <dgm:spPr>
        <a:solidFill>
          <a:srgbClr val="FFFFFF"/>
        </a:solidFill>
      </dgm:spPr>
      <dgm:t>
        <a:bodyPr/>
        <a:lstStyle/>
        <a:p>
          <a:r>
            <a:rPr lang="ru-RU" sz="1300" b="0" dirty="0" smtClean="0">
              <a:latin typeface="Arial" pitchFamily="34" charset="0"/>
              <a:cs typeface="Arial" pitchFamily="34" charset="0"/>
            </a:rPr>
            <a:t>ХОДЬБА</a:t>
          </a:r>
          <a:endParaRPr lang="ru-RU" sz="1300" b="0" dirty="0">
            <a:latin typeface="Arial" pitchFamily="34" charset="0"/>
            <a:cs typeface="Arial" pitchFamily="34" charset="0"/>
          </a:endParaRPr>
        </a:p>
      </dgm:t>
    </dgm:pt>
    <dgm:pt modelId="{4F061CD3-7D75-413E-9275-C970589217D9}" type="parTrans" cxnId="{A929DF70-7852-411B-9EF8-D0EC7CDAF026}">
      <dgm:prSet/>
      <dgm:spPr/>
      <dgm:t>
        <a:bodyPr/>
        <a:lstStyle/>
        <a:p>
          <a:endParaRPr lang="ru-RU"/>
        </a:p>
      </dgm:t>
    </dgm:pt>
    <dgm:pt modelId="{262FDBC5-330E-4A76-B2A6-D9363BFC50A9}" type="sibTrans" cxnId="{A929DF70-7852-411B-9EF8-D0EC7CDAF026}">
      <dgm:prSet/>
      <dgm:spPr/>
      <dgm:t>
        <a:bodyPr/>
        <a:lstStyle/>
        <a:p>
          <a:endParaRPr lang="ru-RU"/>
        </a:p>
      </dgm:t>
    </dgm:pt>
    <dgm:pt modelId="{D24BCF34-23A4-4E87-B5A9-D0826D2650CD}">
      <dgm:prSet phldrT="[Текст]" custT="1"/>
      <dgm:spPr>
        <a:solidFill>
          <a:srgbClr val="FFFFFF"/>
        </a:solidFill>
      </dgm:spPr>
      <dgm:t>
        <a:bodyPr/>
        <a:lstStyle/>
        <a:p>
          <a:r>
            <a:rPr lang="ru-RU" sz="1300" b="0" dirty="0" smtClean="0">
              <a:latin typeface="Arial" pitchFamily="34" charset="0"/>
              <a:cs typeface="Arial" pitchFamily="34" charset="0"/>
            </a:rPr>
            <a:t>ПЕРЕСТРОЕНИЯ</a:t>
          </a:r>
          <a:endParaRPr lang="ru-RU" sz="1300" b="0" dirty="0">
            <a:latin typeface="Arial" pitchFamily="34" charset="0"/>
            <a:cs typeface="Arial" pitchFamily="34" charset="0"/>
          </a:endParaRPr>
        </a:p>
      </dgm:t>
    </dgm:pt>
    <dgm:pt modelId="{C1DFCBF5-4BE7-482E-A079-C3A0F070C6AC}" type="parTrans" cxnId="{38347207-A954-493B-815D-62C60F0E6514}">
      <dgm:prSet/>
      <dgm:spPr/>
      <dgm:t>
        <a:bodyPr/>
        <a:lstStyle/>
        <a:p>
          <a:endParaRPr lang="ru-RU"/>
        </a:p>
      </dgm:t>
    </dgm:pt>
    <dgm:pt modelId="{2E861110-087D-4747-9A56-F1E958C2991A}" type="sibTrans" cxnId="{38347207-A954-493B-815D-62C60F0E6514}">
      <dgm:prSet/>
      <dgm:spPr/>
      <dgm:t>
        <a:bodyPr/>
        <a:lstStyle/>
        <a:p>
          <a:endParaRPr lang="ru-RU"/>
        </a:p>
      </dgm:t>
    </dgm:pt>
    <dgm:pt modelId="{D7AC06C9-7BA4-4331-A4C5-B4747AB5DBC3}">
      <dgm:prSet phldrT="[Текст]"/>
      <dgm:spPr>
        <a:solidFill>
          <a:srgbClr val="006600"/>
        </a:solidFill>
      </dgm:spPr>
      <dgm:t>
        <a:bodyPr/>
        <a:lstStyle/>
        <a:p>
          <a:r>
            <a:rPr lang="ru-RU" b="1" spc="3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ОСНОВНАЯ</a:t>
          </a:r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 </a:t>
          </a:r>
          <a:r>
            <a:rPr lang="ru-RU" b="1" spc="3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ЧАСТЬ</a:t>
          </a:r>
          <a:endParaRPr lang="ru-RU" b="1" spc="3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gm:t>
    </dgm:pt>
    <dgm:pt modelId="{8E2EDEB4-E76E-434F-8E09-EEE597ADC784}" type="parTrans" cxnId="{E1E2CACB-5E13-4706-BE31-5A292195A8F8}">
      <dgm:prSet/>
      <dgm:spPr/>
      <dgm:t>
        <a:bodyPr/>
        <a:lstStyle/>
        <a:p>
          <a:endParaRPr lang="ru-RU"/>
        </a:p>
      </dgm:t>
    </dgm:pt>
    <dgm:pt modelId="{CF642368-2F42-4492-A7AF-723EEBACBF1B}" type="sibTrans" cxnId="{E1E2CACB-5E13-4706-BE31-5A292195A8F8}">
      <dgm:prSet/>
      <dgm:spPr/>
      <dgm:t>
        <a:bodyPr/>
        <a:lstStyle/>
        <a:p>
          <a:endParaRPr lang="ru-RU"/>
        </a:p>
      </dgm:t>
    </dgm:pt>
    <dgm:pt modelId="{50D18E32-3DB9-449A-B608-3DA2AC27D592}">
      <dgm:prSet phldrT="[Текст]" custT="1"/>
      <dgm:spPr>
        <a:solidFill>
          <a:srgbClr val="FFFFFF"/>
        </a:solidFill>
      </dgm:spPr>
      <dgm:t>
        <a:bodyPr/>
        <a:lstStyle/>
        <a:p>
          <a:r>
            <a:rPr lang="ru-RU" sz="1300" b="0" dirty="0" smtClean="0">
              <a:latin typeface="Arial" pitchFamily="34" charset="0"/>
              <a:cs typeface="Arial" pitchFamily="34" charset="0"/>
            </a:rPr>
            <a:t>ОРУ</a:t>
          </a:r>
          <a:endParaRPr lang="ru-RU" sz="1300" b="0" dirty="0">
            <a:latin typeface="Arial" pitchFamily="34" charset="0"/>
            <a:cs typeface="Arial" pitchFamily="34" charset="0"/>
          </a:endParaRPr>
        </a:p>
      </dgm:t>
    </dgm:pt>
    <dgm:pt modelId="{AD0DF613-7196-4F23-A736-CA6ABDEE9E2D}" type="parTrans" cxnId="{2EC5C9C2-EA19-48B8-908C-84E9D7728F88}">
      <dgm:prSet/>
      <dgm:spPr/>
      <dgm:t>
        <a:bodyPr/>
        <a:lstStyle/>
        <a:p>
          <a:endParaRPr lang="ru-RU"/>
        </a:p>
      </dgm:t>
    </dgm:pt>
    <dgm:pt modelId="{DAFD6D12-8BF0-4248-BFBB-BA8DCC47E9D1}" type="sibTrans" cxnId="{2EC5C9C2-EA19-48B8-908C-84E9D7728F88}">
      <dgm:prSet/>
      <dgm:spPr/>
      <dgm:t>
        <a:bodyPr/>
        <a:lstStyle/>
        <a:p>
          <a:endParaRPr lang="ru-RU"/>
        </a:p>
      </dgm:t>
    </dgm:pt>
    <dgm:pt modelId="{567B3103-4A0F-4DA9-9E7E-865AD9234469}">
      <dgm:prSet phldrT="[Текст]" custT="1"/>
      <dgm:spPr>
        <a:solidFill>
          <a:srgbClr val="FFFFFF"/>
        </a:solidFill>
      </dgm:spPr>
      <dgm:t>
        <a:bodyPr/>
        <a:lstStyle/>
        <a:p>
          <a:r>
            <a:rPr lang="ru-RU" sz="1300" b="0" dirty="0" smtClean="0">
              <a:latin typeface="Arial" pitchFamily="34" charset="0"/>
              <a:cs typeface="Arial" pitchFamily="34" charset="0"/>
            </a:rPr>
            <a:t>БЕГ,  ПОДСКОКИ</a:t>
          </a:r>
          <a:endParaRPr lang="ru-RU" sz="1300" b="0" dirty="0">
            <a:latin typeface="Arial" pitchFamily="34" charset="0"/>
            <a:cs typeface="Arial" pitchFamily="34" charset="0"/>
          </a:endParaRPr>
        </a:p>
      </dgm:t>
    </dgm:pt>
    <dgm:pt modelId="{AC80BA37-4D91-442C-8646-327F5877BA0D}" type="parTrans" cxnId="{B4B3D199-A44F-4577-84EF-AA80991AB4DA}">
      <dgm:prSet/>
      <dgm:spPr/>
      <dgm:t>
        <a:bodyPr/>
        <a:lstStyle/>
        <a:p>
          <a:endParaRPr lang="ru-RU"/>
        </a:p>
      </dgm:t>
    </dgm:pt>
    <dgm:pt modelId="{0306BDFB-C001-4896-B3CB-1A739133BFCB}" type="sibTrans" cxnId="{B4B3D199-A44F-4577-84EF-AA80991AB4DA}">
      <dgm:prSet/>
      <dgm:spPr/>
      <dgm:t>
        <a:bodyPr/>
        <a:lstStyle/>
        <a:p>
          <a:endParaRPr lang="ru-RU"/>
        </a:p>
      </dgm:t>
    </dgm:pt>
    <dgm:pt modelId="{7F13F32E-DE9E-476E-9203-D40822DAC083}">
      <dgm:prSet phldrT="[Текст]"/>
      <dgm:spPr>
        <a:solidFill>
          <a:srgbClr val="3333FF"/>
        </a:solidFill>
      </dgm:spPr>
      <dgm:t>
        <a:bodyPr/>
        <a:lstStyle/>
        <a:p>
          <a:r>
            <a:rPr lang="ru-RU" b="1" spc="3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ЗАКЛЮЧИТЕЛЬНАЯ ЧАСТЬ</a:t>
          </a:r>
          <a:endParaRPr lang="ru-RU" b="1" spc="3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gm:t>
    </dgm:pt>
    <dgm:pt modelId="{A57481A8-03B2-43A0-B13F-96D04D97E3FC}" type="parTrans" cxnId="{A71DEB49-F71E-4A35-A139-B5B3721A5947}">
      <dgm:prSet/>
      <dgm:spPr/>
      <dgm:t>
        <a:bodyPr/>
        <a:lstStyle/>
        <a:p>
          <a:endParaRPr lang="ru-RU"/>
        </a:p>
      </dgm:t>
    </dgm:pt>
    <dgm:pt modelId="{EFD24680-E87C-4EFD-B6EA-E0A590B9A4CC}" type="sibTrans" cxnId="{A71DEB49-F71E-4A35-A139-B5B3721A5947}">
      <dgm:prSet/>
      <dgm:spPr/>
      <dgm:t>
        <a:bodyPr/>
        <a:lstStyle/>
        <a:p>
          <a:endParaRPr lang="ru-RU"/>
        </a:p>
      </dgm:t>
    </dgm:pt>
    <dgm:pt modelId="{44446402-3696-4D1D-9346-2FAF77AF8572}">
      <dgm:prSet phldrT="[Текст]" custT="1"/>
      <dgm:spPr>
        <a:solidFill>
          <a:srgbClr val="FFFFFF"/>
        </a:solidFill>
      </dgm:spPr>
      <dgm:t>
        <a:bodyPr/>
        <a:lstStyle/>
        <a:p>
          <a:r>
            <a:rPr lang="ru-RU" sz="1300" b="0" dirty="0" smtClean="0">
              <a:latin typeface="Arial" pitchFamily="34" charset="0"/>
              <a:cs typeface="Arial" pitchFamily="34" charset="0"/>
            </a:rPr>
            <a:t>ДЫХАТЕЛЬНЫЕ УПРАЖНЕНИЯ</a:t>
          </a:r>
          <a:endParaRPr lang="ru-RU" sz="1300" b="0" dirty="0">
            <a:latin typeface="Arial" pitchFamily="34" charset="0"/>
            <a:cs typeface="Arial" pitchFamily="34" charset="0"/>
          </a:endParaRPr>
        </a:p>
      </dgm:t>
    </dgm:pt>
    <dgm:pt modelId="{569C9886-E2D2-437B-AA4E-9639EFAFAA00}" type="parTrans" cxnId="{9E4667B6-6940-436B-9EA5-BC093EF1F32A}">
      <dgm:prSet/>
      <dgm:spPr/>
      <dgm:t>
        <a:bodyPr/>
        <a:lstStyle/>
        <a:p>
          <a:endParaRPr lang="ru-RU"/>
        </a:p>
      </dgm:t>
    </dgm:pt>
    <dgm:pt modelId="{F0A59DB3-2612-4698-A190-C7BD0BA39C0F}" type="sibTrans" cxnId="{9E4667B6-6940-436B-9EA5-BC093EF1F32A}">
      <dgm:prSet/>
      <dgm:spPr/>
      <dgm:t>
        <a:bodyPr/>
        <a:lstStyle/>
        <a:p>
          <a:endParaRPr lang="ru-RU"/>
        </a:p>
      </dgm:t>
    </dgm:pt>
    <dgm:pt modelId="{59A87040-23CC-4D94-870C-4D41885F5A64}">
      <dgm:prSet phldrT="[Текст]" custT="1"/>
      <dgm:spPr>
        <a:solidFill>
          <a:srgbClr val="FFFFFF"/>
        </a:solidFill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300" b="0" dirty="0" smtClean="0">
              <a:latin typeface="Arial" pitchFamily="34" charset="0"/>
              <a:cs typeface="Arial" pitchFamily="34" charset="0"/>
            </a:rPr>
            <a:t>ЛОГОРИТМИКА , ИГРА </a:t>
          </a:r>
          <a:endParaRPr lang="ru-RU" sz="1300" b="0" dirty="0">
            <a:latin typeface="Arial" pitchFamily="34" charset="0"/>
            <a:cs typeface="Arial" pitchFamily="34" charset="0"/>
          </a:endParaRPr>
        </a:p>
      </dgm:t>
    </dgm:pt>
    <dgm:pt modelId="{7CA777FD-A0F5-4C79-A5C9-6CE9ABEF799C}" type="parTrans" cxnId="{5BDD8905-8DF4-4B66-A1D3-6BD60B66E722}">
      <dgm:prSet/>
      <dgm:spPr/>
      <dgm:t>
        <a:bodyPr/>
        <a:lstStyle/>
        <a:p>
          <a:endParaRPr lang="ru-RU"/>
        </a:p>
      </dgm:t>
    </dgm:pt>
    <dgm:pt modelId="{518549B9-85A0-482A-8CF5-F23CC43204C1}" type="sibTrans" cxnId="{5BDD8905-8DF4-4B66-A1D3-6BD60B66E722}">
      <dgm:prSet/>
      <dgm:spPr/>
      <dgm:t>
        <a:bodyPr/>
        <a:lstStyle/>
        <a:p>
          <a:endParaRPr lang="ru-RU"/>
        </a:p>
      </dgm:t>
    </dgm:pt>
    <dgm:pt modelId="{36D4F744-F7D9-4D47-A6D9-B5C615A65EC2}">
      <dgm:prSet custT="1"/>
      <dgm:spPr>
        <a:solidFill>
          <a:srgbClr val="FFFFFF"/>
        </a:solidFill>
      </dgm:spPr>
      <dgm:t>
        <a:bodyPr/>
        <a:lstStyle/>
        <a:p>
          <a:r>
            <a:rPr lang="ru-RU" sz="1300" b="0" dirty="0" smtClean="0">
              <a:latin typeface="Arial" pitchFamily="34" charset="0"/>
              <a:cs typeface="Arial" pitchFamily="34" charset="0"/>
            </a:rPr>
            <a:t>ЛЕГКИЙ БЕГ</a:t>
          </a:r>
          <a:endParaRPr lang="ru-RU" sz="1300" b="0" dirty="0">
            <a:latin typeface="Arial" pitchFamily="34" charset="0"/>
            <a:cs typeface="Arial" pitchFamily="34" charset="0"/>
          </a:endParaRPr>
        </a:p>
      </dgm:t>
    </dgm:pt>
    <dgm:pt modelId="{0282977B-4077-4C9B-8C2F-9938C483CF72}" type="parTrans" cxnId="{CF14A6EC-E02D-442D-A0ED-2E2348D6B287}">
      <dgm:prSet/>
      <dgm:spPr/>
      <dgm:t>
        <a:bodyPr/>
        <a:lstStyle/>
        <a:p>
          <a:endParaRPr lang="ru-RU"/>
        </a:p>
      </dgm:t>
    </dgm:pt>
    <dgm:pt modelId="{F39BAB60-328F-4AAC-A59E-C18A8C66C9A2}" type="sibTrans" cxnId="{CF14A6EC-E02D-442D-A0ED-2E2348D6B287}">
      <dgm:prSet/>
      <dgm:spPr/>
      <dgm:t>
        <a:bodyPr/>
        <a:lstStyle/>
        <a:p>
          <a:endParaRPr lang="ru-RU"/>
        </a:p>
      </dgm:t>
    </dgm:pt>
    <dgm:pt modelId="{D5937708-6DDA-4D14-9F28-553C4AEED4F1}">
      <dgm:prSet custT="1"/>
      <dgm:spPr>
        <a:solidFill>
          <a:srgbClr val="FFFFFF"/>
        </a:solidFill>
      </dgm:spPr>
      <dgm:t>
        <a:bodyPr/>
        <a:lstStyle/>
        <a:p>
          <a:pPr algn="ctr"/>
          <a:r>
            <a:rPr lang="ru-RU" sz="1300" b="0" dirty="0" smtClean="0">
              <a:latin typeface="Arial" pitchFamily="34" charset="0"/>
              <a:cs typeface="Arial" pitchFamily="34" charset="0"/>
            </a:rPr>
            <a:t>РЕЦИПРОКНЫЕ </a:t>
          </a:r>
          <a:r>
            <a:rPr lang="ru-RU" sz="1300" b="0" dirty="0" smtClean="0">
              <a:latin typeface="Arial" pitchFamily="34" charset="0"/>
              <a:cs typeface="Arial" pitchFamily="34" charset="0"/>
            </a:rPr>
            <a:t>УПРАЖЕНИЯ</a:t>
          </a:r>
          <a:endParaRPr lang="ru-RU" sz="1300" b="0" dirty="0">
            <a:latin typeface="Arial" pitchFamily="34" charset="0"/>
            <a:cs typeface="Arial" pitchFamily="34" charset="0"/>
          </a:endParaRPr>
        </a:p>
      </dgm:t>
    </dgm:pt>
    <dgm:pt modelId="{9F3D832E-D292-49B5-B15A-89EACC334A2A}" type="parTrans" cxnId="{0AF531A2-5E81-49CB-A874-777291D404C4}">
      <dgm:prSet/>
      <dgm:spPr/>
      <dgm:t>
        <a:bodyPr/>
        <a:lstStyle/>
        <a:p>
          <a:endParaRPr lang="ru-RU"/>
        </a:p>
      </dgm:t>
    </dgm:pt>
    <dgm:pt modelId="{81153275-CB07-423E-BF48-11A76B0F1871}" type="sibTrans" cxnId="{0AF531A2-5E81-49CB-A874-777291D404C4}">
      <dgm:prSet/>
      <dgm:spPr/>
      <dgm:t>
        <a:bodyPr/>
        <a:lstStyle/>
        <a:p>
          <a:endParaRPr lang="ru-RU"/>
        </a:p>
      </dgm:t>
    </dgm:pt>
    <dgm:pt modelId="{317405F6-FEF5-4A85-8005-C10D86B0AE1B}" type="pres">
      <dgm:prSet presAssocID="{6A901F6F-C75D-4C90-9FBA-7F39D4463E4A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A634745-0D3C-47D0-B8B8-BF13AA4C8A78}" type="pres">
      <dgm:prSet presAssocID="{7F13F32E-DE9E-476E-9203-D40822DAC083}" presName="boxAndChildren" presStyleCnt="0"/>
      <dgm:spPr/>
    </dgm:pt>
    <dgm:pt modelId="{68AC2C6A-83AC-4598-95F4-39009434ED3A}" type="pres">
      <dgm:prSet presAssocID="{7F13F32E-DE9E-476E-9203-D40822DAC083}" presName="parentTextBox" presStyleLbl="node1" presStyleIdx="0" presStyleCnt="3"/>
      <dgm:spPr/>
      <dgm:t>
        <a:bodyPr/>
        <a:lstStyle/>
        <a:p>
          <a:endParaRPr lang="ru-RU"/>
        </a:p>
      </dgm:t>
    </dgm:pt>
    <dgm:pt modelId="{64078C34-234D-4324-8B39-299B3F6F6833}" type="pres">
      <dgm:prSet presAssocID="{7F13F32E-DE9E-476E-9203-D40822DAC083}" presName="entireBox" presStyleLbl="node1" presStyleIdx="0" presStyleCnt="3"/>
      <dgm:spPr/>
      <dgm:t>
        <a:bodyPr/>
        <a:lstStyle/>
        <a:p>
          <a:endParaRPr lang="ru-RU"/>
        </a:p>
      </dgm:t>
    </dgm:pt>
    <dgm:pt modelId="{D9FB3C5C-101C-47E9-A87D-1905E6D05E73}" type="pres">
      <dgm:prSet presAssocID="{7F13F32E-DE9E-476E-9203-D40822DAC083}" presName="descendantBox" presStyleCnt="0"/>
      <dgm:spPr/>
    </dgm:pt>
    <dgm:pt modelId="{B1FE4D14-5818-451B-AAD6-5E50A97D93BF}" type="pres">
      <dgm:prSet presAssocID="{44446402-3696-4D1D-9346-2FAF77AF8572}" presName="childTextBox" presStyleLbl="fgAccFollowNode1" presStyleIdx="0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08A8BA5-7C3D-44BA-B222-5ABA61891ACB}" type="pres">
      <dgm:prSet presAssocID="{59A87040-23CC-4D94-870C-4D41885F5A64}" presName="childTextBox" presStyleLbl="fgAccFollowNode1" presStyleIdx="1" presStyleCnt="8" custLinFactNeighborX="4499" custLinFactNeighborY="562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27C87EF-A055-4D1A-9B06-652984C13D16}" type="pres">
      <dgm:prSet presAssocID="{CF642368-2F42-4492-A7AF-723EEBACBF1B}" presName="sp" presStyleCnt="0"/>
      <dgm:spPr/>
    </dgm:pt>
    <dgm:pt modelId="{7881382B-E51B-4B3F-9E42-20F906A6DD96}" type="pres">
      <dgm:prSet presAssocID="{D7AC06C9-7BA4-4331-A4C5-B4747AB5DBC3}" presName="arrowAndChildren" presStyleCnt="0"/>
      <dgm:spPr/>
    </dgm:pt>
    <dgm:pt modelId="{B19BD7A9-BB54-4ED1-8008-DF74CE84D108}" type="pres">
      <dgm:prSet presAssocID="{D7AC06C9-7BA4-4331-A4C5-B4747AB5DBC3}" presName="parentTextArrow" presStyleLbl="node1" presStyleIdx="0" presStyleCnt="3"/>
      <dgm:spPr/>
      <dgm:t>
        <a:bodyPr/>
        <a:lstStyle/>
        <a:p>
          <a:endParaRPr lang="ru-RU"/>
        </a:p>
      </dgm:t>
    </dgm:pt>
    <dgm:pt modelId="{E10E503A-5600-4F2D-A71D-672DDB1B63B7}" type="pres">
      <dgm:prSet presAssocID="{D7AC06C9-7BA4-4331-A4C5-B4747AB5DBC3}" presName="arrow" presStyleLbl="node1" presStyleIdx="1" presStyleCnt="3"/>
      <dgm:spPr/>
      <dgm:t>
        <a:bodyPr/>
        <a:lstStyle/>
        <a:p>
          <a:endParaRPr lang="ru-RU"/>
        </a:p>
      </dgm:t>
    </dgm:pt>
    <dgm:pt modelId="{3E4EF3C9-BBB5-42DA-A352-644059C228DF}" type="pres">
      <dgm:prSet presAssocID="{D7AC06C9-7BA4-4331-A4C5-B4747AB5DBC3}" presName="descendantArrow" presStyleCnt="0"/>
      <dgm:spPr/>
    </dgm:pt>
    <dgm:pt modelId="{70851722-A91C-41E8-9687-8C3C58F9B1B2}" type="pres">
      <dgm:prSet presAssocID="{D5937708-6DDA-4D14-9F28-553C4AEED4F1}" presName="childTextArrow" presStyleLbl="fgAccFollowNode1" presStyleIdx="2" presStyleCnt="8" custScaleX="157922" custScaleY="11732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AC216ED-BD54-4050-858D-BAAA673E01D2}" type="pres">
      <dgm:prSet presAssocID="{50D18E32-3DB9-449A-B608-3DA2AC27D592}" presName="childTextArrow" presStyleLbl="fgAccFollowNode1" presStyleIdx="3" presStyleCnt="8" custScaleY="11732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91F7A96-A60B-4F8B-B34E-9CF19A32270D}" type="pres">
      <dgm:prSet presAssocID="{567B3103-4A0F-4DA9-9E7E-865AD9234469}" presName="childTextArrow" presStyleLbl="fgAccFollowNode1" presStyleIdx="4" presStyleCnt="8" custScaleY="11732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5337630-928D-4A19-9F41-A674378CFF80}" type="pres">
      <dgm:prSet presAssocID="{1F7A54AB-CCBC-4E1A-9A8B-B9C1B062CFB2}" presName="sp" presStyleCnt="0"/>
      <dgm:spPr/>
    </dgm:pt>
    <dgm:pt modelId="{3544332A-CC8A-4301-8C99-2363B9A40043}" type="pres">
      <dgm:prSet presAssocID="{8CA4D45B-B744-4245-9212-60A1722A28E6}" presName="arrowAndChildren" presStyleCnt="0"/>
      <dgm:spPr/>
    </dgm:pt>
    <dgm:pt modelId="{6F803A53-1238-4F24-BFD7-E57B67F97AE2}" type="pres">
      <dgm:prSet presAssocID="{8CA4D45B-B744-4245-9212-60A1722A28E6}" presName="parentTextArrow" presStyleLbl="node1" presStyleIdx="1" presStyleCnt="3"/>
      <dgm:spPr/>
      <dgm:t>
        <a:bodyPr/>
        <a:lstStyle/>
        <a:p>
          <a:endParaRPr lang="ru-RU"/>
        </a:p>
      </dgm:t>
    </dgm:pt>
    <dgm:pt modelId="{C1FED625-468C-41FE-A6B5-E6E8D2F6AEAB}" type="pres">
      <dgm:prSet presAssocID="{8CA4D45B-B744-4245-9212-60A1722A28E6}" presName="arrow" presStyleLbl="node1" presStyleIdx="2" presStyleCnt="3" custLinFactNeighborY="-5580"/>
      <dgm:spPr/>
      <dgm:t>
        <a:bodyPr/>
        <a:lstStyle/>
        <a:p>
          <a:endParaRPr lang="ru-RU"/>
        </a:p>
      </dgm:t>
    </dgm:pt>
    <dgm:pt modelId="{EB202075-9842-46BE-9DF6-E206ED3EE691}" type="pres">
      <dgm:prSet presAssocID="{8CA4D45B-B744-4245-9212-60A1722A28E6}" presName="descendantArrow" presStyleCnt="0"/>
      <dgm:spPr/>
    </dgm:pt>
    <dgm:pt modelId="{87834881-312C-42FE-9CCD-150B03357446}" type="pres">
      <dgm:prSet presAssocID="{C27D4222-0585-4730-AAAB-2FC0D7A64CE6}" presName="childTextArrow" presStyleLbl="fgAccFollowNode1" presStyleIdx="5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394FF09-6ED7-4D52-96A8-942B19CCCE26}" type="pres">
      <dgm:prSet presAssocID="{36D4F744-F7D9-4D47-A6D9-B5C615A65EC2}" presName="childTextArrow" presStyleLbl="fgAccFollowNode1" presStyleIdx="6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5568E2D-233F-43DD-B8A9-5F974BC87D42}" type="pres">
      <dgm:prSet presAssocID="{D24BCF34-23A4-4E87-B5A9-D0826D2650CD}" presName="childTextArrow" presStyleLbl="fgAccFollowNode1" presStyleIdx="7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39E8456-6583-4BBF-BED7-9799C8D5434B}" type="presOf" srcId="{D7AC06C9-7BA4-4331-A4C5-B4747AB5DBC3}" destId="{B19BD7A9-BB54-4ED1-8008-DF74CE84D108}" srcOrd="0" destOrd="0" presId="urn:microsoft.com/office/officeart/2005/8/layout/process4"/>
    <dgm:cxn modelId="{88DFB9E8-0AF7-47A9-B07F-130A3C181748}" type="presOf" srcId="{D5937708-6DDA-4D14-9F28-553C4AEED4F1}" destId="{70851722-A91C-41E8-9687-8C3C58F9B1B2}" srcOrd="0" destOrd="0" presId="urn:microsoft.com/office/officeart/2005/8/layout/process4"/>
    <dgm:cxn modelId="{4171A94D-B79A-4742-AF00-CC2FA24444C0}" type="presOf" srcId="{6A901F6F-C75D-4C90-9FBA-7F39D4463E4A}" destId="{317405F6-FEF5-4A85-8005-C10D86B0AE1B}" srcOrd="0" destOrd="0" presId="urn:microsoft.com/office/officeart/2005/8/layout/process4"/>
    <dgm:cxn modelId="{F139ED1E-AD3C-407F-93D2-7DF72CE51752}" type="presOf" srcId="{8CA4D45B-B744-4245-9212-60A1722A28E6}" destId="{C1FED625-468C-41FE-A6B5-E6E8D2F6AEAB}" srcOrd="1" destOrd="0" presId="urn:microsoft.com/office/officeart/2005/8/layout/process4"/>
    <dgm:cxn modelId="{6C0732A4-55D8-4C15-BF97-94700972C25B}" type="presOf" srcId="{567B3103-4A0F-4DA9-9E7E-865AD9234469}" destId="{391F7A96-A60B-4F8B-B34E-9CF19A32270D}" srcOrd="0" destOrd="0" presId="urn:microsoft.com/office/officeart/2005/8/layout/process4"/>
    <dgm:cxn modelId="{2EC5C9C2-EA19-48B8-908C-84E9D7728F88}" srcId="{D7AC06C9-7BA4-4331-A4C5-B4747AB5DBC3}" destId="{50D18E32-3DB9-449A-B608-3DA2AC27D592}" srcOrd="1" destOrd="0" parTransId="{AD0DF613-7196-4F23-A736-CA6ABDEE9E2D}" sibTransId="{DAFD6D12-8BF0-4248-BFBB-BA8DCC47E9D1}"/>
    <dgm:cxn modelId="{9E4667B6-6940-436B-9EA5-BC093EF1F32A}" srcId="{7F13F32E-DE9E-476E-9203-D40822DAC083}" destId="{44446402-3696-4D1D-9346-2FAF77AF8572}" srcOrd="0" destOrd="0" parTransId="{569C9886-E2D2-437B-AA4E-9639EFAFAA00}" sibTransId="{F0A59DB3-2612-4698-A190-C7BD0BA39C0F}"/>
    <dgm:cxn modelId="{0AF531A2-5E81-49CB-A874-777291D404C4}" srcId="{D7AC06C9-7BA4-4331-A4C5-B4747AB5DBC3}" destId="{D5937708-6DDA-4D14-9F28-553C4AEED4F1}" srcOrd="0" destOrd="0" parTransId="{9F3D832E-D292-49B5-B15A-89EACC334A2A}" sibTransId="{81153275-CB07-423E-BF48-11A76B0F1871}"/>
    <dgm:cxn modelId="{BB8F7AD5-6B54-4860-8B55-61F9C23A2C45}" srcId="{6A901F6F-C75D-4C90-9FBA-7F39D4463E4A}" destId="{8CA4D45B-B744-4245-9212-60A1722A28E6}" srcOrd="0" destOrd="0" parTransId="{FD36D07D-853F-4D4C-A3F1-C34637C02F5D}" sibTransId="{1F7A54AB-CCBC-4E1A-9A8B-B9C1B062CFB2}"/>
    <dgm:cxn modelId="{5728B93C-3FC2-40DA-8471-8C2510039EE6}" type="presOf" srcId="{36D4F744-F7D9-4D47-A6D9-B5C615A65EC2}" destId="{F394FF09-6ED7-4D52-96A8-942B19CCCE26}" srcOrd="0" destOrd="0" presId="urn:microsoft.com/office/officeart/2005/8/layout/process4"/>
    <dgm:cxn modelId="{38347207-A954-493B-815D-62C60F0E6514}" srcId="{8CA4D45B-B744-4245-9212-60A1722A28E6}" destId="{D24BCF34-23A4-4E87-B5A9-D0826D2650CD}" srcOrd="2" destOrd="0" parTransId="{C1DFCBF5-4BE7-482E-A079-C3A0F070C6AC}" sibTransId="{2E861110-087D-4747-9A56-F1E958C2991A}"/>
    <dgm:cxn modelId="{1866254A-CB09-4829-B524-6BD23DCD7747}" type="presOf" srcId="{50D18E32-3DB9-449A-B608-3DA2AC27D592}" destId="{5AC216ED-BD54-4050-858D-BAAA673E01D2}" srcOrd="0" destOrd="0" presId="urn:microsoft.com/office/officeart/2005/8/layout/process4"/>
    <dgm:cxn modelId="{A71DEB49-F71E-4A35-A139-B5B3721A5947}" srcId="{6A901F6F-C75D-4C90-9FBA-7F39D4463E4A}" destId="{7F13F32E-DE9E-476E-9203-D40822DAC083}" srcOrd="2" destOrd="0" parTransId="{A57481A8-03B2-43A0-B13F-96D04D97E3FC}" sibTransId="{EFD24680-E87C-4EFD-B6EA-E0A590B9A4CC}"/>
    <dgm:cxn modelId="{E1E2CACB-5E13-4706-BE31-5A292195A8F8}" srcId="{6A901F6F-C75D-4C90-9FBA-7F39D4463E4A}" destId="{D7AC06C9-7BA4-4331-A4C5-B4747AB5DBC3}" srcOrd="1" destOrd="0" parTransId="{8E2EDEB4-E76E-434F-8E09-EEE597ADC784}" sibTransId="{CF642368-2F42-4492-A7AF-723EEBACBF1B}"/>
    <dgm:cxn modelId="{CF14A6EC-E02D-442D-A0ED-2E2348D6B287}" srcId="{8CA4D45B-B744-4245-9212-60A1722A28E6}" destId="{36D4F744-F7D9-4D47-A6D9-B5C615A65EC2}" srcOrd="1" destOrd="0" parTransId="{0282977B-4077-4C9B-8C2F-9938C483CF72}" sibTransId="{F39BAB60-328F-4AAC-A59E-C18A8C66C9A2}"/>
    <dgm:cxn modelId="{A929DF70-7852-411B-9EF8-D0EC7CDAF026}" srcId="{8CA4D45B-B744-4245-9212-60A1722A28E6}" destId="{C27D4222-0585-4730-AAAB-2FC0D7A64CE6}" srcOrd="0" destOrd="0" parTransId="{4F061CD3-7D75-413E-9275-C970589217D9}" sibTransId="{262FDBC5-330E-4A76-B2A6-D9363BFC50A9}"/>
    <dgm:cxn modelId="{FDB4EE9A-1EAD-431C-A132-9251E82E63FD}" type="presOf" srcId="{D24BCF34-23A4-4E87-B5A9-D0826D2650CD}" destId="{75568E2D-233F-43DD-B8A9-5F974BC87D42}" srcOrd="0" destOrd="0" presId="urn:microsoft.com/office/officeart/2005/8/layout/process4"/>
    <dgm:cxn modelId="{62409495-10B5-408C-AD8C-F88BDBF2F76F}" type="presOf" srcId="{C27D4222-0585-4730-AAAB-2FC0D7A64CE6}" destId="{87834881-312C-42FE-9CCD-150B03357446}" srcOrd="0" destOrd="0" presId="urn:microsoft.com/office/officeart/2005/8/layout/process4"/>
    <dgm:cxn modelId="{B4B3D199-A44F-4577-84EF-AA80991AB4DA}" srcId="{D7AC06C9-7BA4-4331-A4C5-B4747AB5DBC3}" destId="{567B3103-4A0F-4DA9-9E7E-865AD9234469}" srcOrd="2" destOrd="0" parTransId="{AC80BA37-4D91-442C-8646-327F5877BA0D}" sibTransId="{0306BDFB-C001-4896-B3CB-1A739133BFCB}"/>
    <dgm:cxn modelId="{5BDD8905-8DF4-4B66-A1D3-6BD60B66E722}" srcId="{7F13F32E-DE9E-476E-9203-D40822DAC083}" destId="{59A87040-23CC-4D94-870C-4D41885F5A64}" srcOrd="1" destOrd="0" parTransId="{7CA777FD-A0F5-4C79-A5C9-6CE9ABEF799C}" sibTransId="{518549B9-85A0-482A-8CF5-F23CC43204C1}"/>
    <dgm:cxn modelId="{845A8077-A99E-4E47-B801-2A0619AF25A1}" type="presOf" srcId="{44446402-3696-4D1D-9346-2FAF77AF8572}" destId="{B1FE4D14-5818-451B-AAD6-5E50A97D93BF}" srcOrd="0" destOrd="0" presId="urn:microsoft.com/office/officeart/2005/8/layout/process4"/>
    <dgm:cxn modelId="{DC26DED0-BECF-47EF-A864-41DAE7357256}" type="presOf" srcId="{8CA4D45B-B744-4245-9212-60A1722A28E6}" destId="{6F803A53-1238-4F24-BFD7-E57B67F97AE2}" srcOrd="0" destOrd="0" presId="urn:microsoft.com/office/officeart/2005/8/layout/process4"/>
    <dgm:cxn modelId="{4E6EE125-EC06-44A7-B64B-C8517B6D75EB}" type="presOf" srcId="{D7AC06C9-7BA4-4331-A4C5-B4747AB5DBC3}" destId="{E10E503A-5600-4F2D-A71D-672DDB1B63B7}" srcOrd="1" destOrd="0" presId="urn:microsoft.com/office/officeart/2005/8/layout/process4"/>
    <dgm:cxn modelId="{1EB45FD7-C949-4C43-B027-8CCC1AE6D53A}" type="presOf" srcId="{59A87040-23CC-4D94-870C-4D41885F5A64}" destId="{C08A8BA5-7C3D-44BA-B222-5ABA61891ACB}" srcOrd="0" destOrd="0" presId="urn:microsoft.com/office/officeart/2005/8/layout/process4"/>
    <dgm:cxn modelId="{BABC0166-1CE5-44C2-BC86-CE6058BDF727}" type="presOf" srcId="{7F13F32E-DE9E-476E-9203-D40822DAC083}" destId="{64078C34-234D-4324-8B39-299B3F6F6833}" srcOrd="1" destOrd="0" presId="urn:microsoft.com/office/officeart/2005/8/layout/process4"/>
    <dgm:cxn modelId="{6B091AD9-8D28-4EBF-A901-2D0758BC4266}" type="presOf" srcId="{7F13F32E-DE9E-476E-9203-D40822DAC083}" destId="{68AC2C6A-83AC-4598-95F4-39009434ED3A}" srcOrd="0" destOrd="0" presId="urn:microsoft.com/office/officeart/2005/8/layout/process4"/>
    <dgm:cxn modelId="{5540BD98-1484-42FC-8F9F-3A52DBDB372E}" type="presParOf" srcId="{317405F6-FEF5-4A85-8005-C10D86B0AE1B}" destId="{BA634745-0D3C-47D0-B8B8-BF13AA4C8A78}" srcOrd="0" destOrd="0" presId="urn:microsoft.com/office/officeart/2005/8/layout/process4"/>
    <dgm:cxn modelId="{BCC775D6-594F-4D79-BBBE-93FB171A425D}" type="presParOf" srcId="{BA634745-0D3C-47D0-B8B8-BF13AA4C8A78}" destId="{68AC2C6A-83AC-4598-95F4-39009434ED3A}" srcOrd="0" destOrd="0" presId="urn:microsoft.com/office/officeart/2005/8/layout/process4"/>
    <dgm:cxn modelId="{D2D17DB8-A2DD-46F0-9173-76EDE92142DE}" type="presParOf" srcId="{BA634745-0D3C-47D0-B8B8-BF13AA4C8A78}" destId="{64078C34-234D-4324-8B39-299B3F6F6833}" srcOrd="1" destOrd="0" presId="urn:microsoft.com/office/officeart/2005/8/layout/process4"/>
    <dgm:cxn modelId="{A1A36EF1-6E5A-4464-BDE4-64BB99B1E700}" type="presParOf" srcId="{BA634745-0D3C-47D0-B8B8-BF13AA4C8A78}" destId="{D9FB3C5C-101C-47E9-A87D-1905E6D05E73}" srcOrd="2" destOrd="0" presId="urn:microsoft.com/office/officeart/2005/8/layout/process4"/>
    <dgm:cxn modelId="{6644147E-641B-4260-A34F-BA5D539B1ACC}" type="presParOf" srcId="{D9FB3C5C-101C-47E9-A87D-1905E6D05E73}" destId="{B1FE4D14-5818-451B-AAD6-5E50A97D93BF}" srcOrd="0" destOrd="0" presId="urn:microsoft.com/office/officeart/2005/8/layout/process4"/>
    <dgm:cxn modelId="{7228DD78-D02A-48C2-A4E0-84BD913CC994}" type="presParOf" srcId="{D9FB3C5C-101C-47E9-A87D-1905E6D05E73}" destId="{C08A8BA5-7C3D-44BA-B222-5ABA61891ACB}" srcOrd="1" destOrd="0" presId="urn:microsoft.com/office/officeart/2005/8/layout/process4"/>
    <dgm:cxn modelId="{87130DEA-A222-4CA2-8428-98119C95A97D}" type="presParOf" srcId="{317405F6-FEF5-4A85-8005-C10D86B0AE1B}" destId="{727C87EF-A055-4D1A-9B06-652984C13D16}" srcOrd="1" destOrd="0" presId="urn:microsoft.com/office/officeart/2005/8/layout/process4"/>
    <dgm:cxn modelId="{8D93A497-5BCD-43A9-ADFF-0A04473FCE6F}" type="presParOf" srcId="{317405F6-FEF5-4A85-8005-C10D86B0AE1B}" destId="{7881382B-E51B-4B3F-9E42-20F906A6DD96}" srcOrd="2" destOrd="0" presId="urn:microsoft.com/office/officeart/2005/8/layout/process4"/>
    <dgm:cxn modelId="{F769636F-71EC-43AA-B4FC-442204EF405A}" type="presParOf" srcId="{7881382B-E51B-4B3F-9E42-20F906A6DD96}" destId="{B19BD7A9-BB54-4ED1-8008-DF74CE84D108}" srcOrd="0" destOrd="0" presId="urn:microsoft.com/office/officeart/2005/8/layout/process4"/>
    <dgm:cxn modelId="{962CEBD5-C5F3-4F94-8E4E-7EEB84EAB24E}" type="presParOf" srcId="{7881382B-E51B-4B3F-9E42-20F906A6DD96}" destId="{E10E503A-5600-4F2D-A71D-672DDB1B63B7}" srcOrd="1" destOrd="0" presId="urn:microsoft.com/office/officeart/2005/8/layout/process4"/>
    <dgm:cxn modelId="{41AC5EB4-8BD2-48E7-AEF3-B9E77A08CCF2}" type="presParOf" srcId="{7881382B-E51B-4B3F-9E42-20F906A6DD96}" destId="{3E4EF3C9-BBB5-42DA-A352-644059C228DF}" srcOrd="2" destOrd="0" presId="urn:microsoft.com/office/officeart/2005/8/layout/process4"/>
    <dgm:cxn modelId="{2FD074EB-2492-4267-B6AA-B37DE7C5F9E1}" type="presParOf" srcId="{3E4EF3C9-BBB5-42DA-A352-644059C228DF}" destId="{70851722-A91C-41E8-9687-8C3C58F9B1B2}" srcOrd="0" destOrd="0" presId="urn:microsoft.com/office/officeart/2005/8/layout/process4"/>
    <dgm:cxn modelId="{0BBB75E2-0D34-4CCF-8879-D1B2A6ABD3DD}" type="presParOf" srcId="{3E4EF3C9-BBB5-42DA-A352-644059C228DF}" destId="{5AC216ED-BD54-4050-858D-BAAA673E01D2}" srcOrd="1" destOrd="0" presId="urn:microsoft.com/office/officeart/2005/8/layout/process4"/>
    <dgm:cxn modelId="{2E3BB938-4BDA-481A-A039-0D85C3EBD2ED}" type="presParOf" srcId="{3E4EF3C9-BBB5-42DA-A352-644059C228DF}" destId="{391F7A96-A60B-4F8B-B34E-9CF19A32270D}" srcOrd="2" destOrd="0" presId="urn:microsoft.com/office/officeart/2005/8/layout/process4"/>
    <dgm:cxn modelId="{6667D028-3A33-45AB-9EB0-4E7C1E38F9AA}" type="presParOf" srcId="{317405F6-FEF5-4A85-8005-C10D86B0AE1B}" destId="{F5337630-928D-4A19-9F41-A674378CFF80}" srcOrd="3" destOrd="0" presId="urn:microsoft.com/office/officeart/2005/8/layout/process4"/>
    <dgm:cxn modelId="{39251FF6-1109-48DD-8D8C-27894C1DC158}" type="presParOf" srcId="{317405F6-FEF5-4A85-8005-C10D86B0AE1B}" destId="{3544332A-CC8A-4301-8C99-2363B9A40043}" srcOrd="4" destOrd="0" presId="urn:microsoft.com/office/officeart/2005/8/layout/process4"/>
    <dgm:cxn modelId="{7F3D9287-2D76-4BA1-BD99-FA1B63821CC7}" type="presParOf" srcId="{3544332A-CC8A-4301-8C99-2363B9A40043}" destId="{6F803A53-1238-4F24-BFD7-E57B67F97AE2}" srcOrd="0" destOrd="0" presId="urn:microsoft.com/office/officeart/2005/8/layout/process4"/>
    <dgm:cxn modelId="{5C715A55-C66C-479E-BC6B-57D302488EAA}" type="presParOf" srcId="{3544332A-CC8A-4301-8C99-2363B9A40043}" destId="{C1FED625-468C-41FE-A6B5-E6E8D2F6AEAB}" srcOrd="1" destOrd="0" presId="urn:microsoft.com/office/officeart/2005/8/layout/process4"/>
    <dgm:cxn modelId="{B078436C-93B4-43AA-826D-194D3B2E215D}" type="presParOf" srcId="{3544332A-CC8A-4301-8C99-2363B9A40043}" destId="{EB202075-9842-46BE-9DF6-E206ED3EE691}" srcOrd="2" destOrd="0" presId="urn:microsoft.com/office/officeart/2005/8/layout/process4"/>
    <dgm:cxn modelId="{15156DAB-38B2-44D4-8048-D175D0B7A4EB}" type="presParOf" srcId="{EB202075-9842-46BE-9DF6-E206ED3EE691}" destId="{87834881-312C-42FE-9CCD-150B03357446}" srcOrd="0" destOrd="0" presId="urn:microsoft.com/office/officeart/2005/8/layout/process4"/>
    <dgm:cxn modelId="{9F40269A-D0FD-4F01-8713-A897FC574A14}" type="presParOf" srcId="{EB202075-9842-46BE-9DF6-E206ED3EE691}" destId="{F394FF09-6ED7-4D52-96A8-942B19CCCE26}" srcOrd="1" destOrd="0" presId="urn:microsoft.com/office/officeart/2005/8/layout/process4"/>
    <dgm:cxn modelId="{85C62336-1634-427E-87A0-0A8895F189C6}" type="presParOf" srcId="{EB202075-9842-46BE-9DF6-E206ED3EE691}" destId="{75568E2D-233F-43DD-B8A9-5F974BC87D42}" srcOrd="2" destOrd="0" presId="urn:microsoft.com/office/officeart/2005/8/layout/process4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process3">
  <dgm:title val=""/>
  <dgm:desc val=""/>
  <dgm:catLst>
    <dgm:cat type="process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3" destOrd="0"/>
        <dgm:cxn modelId="12" srcId="1" destId="11" srcOrd="0" destOrd="0"/>
        <dgm:cxn modelId="23" srcId="2" destId="21" srcOrd="0" destOrd="0"/>
        <dgm:cxn modelId="34" srcId="3" destId="3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w" for="ch" ptType="sibTrans" refType="w" refFor="ch" refForName="composite" fact="0.3333"/>
      <dgm:constr type="w" for="des" forName="parTx"/>
      <dgm:constr type="h" for="des" forName="parTx" op="equ"/>
      <dgm:constr type="h" for="des" forName="parSh" op="equ"/>
      <dgm:constr type="w" for="des" forName="desTx"/>
      <dgm:constr type="h" for="des" forName="desTx" op="equ"/>
      <dgm:constr type="w" for="des" forName="parSh"/>
      <dgm:constr type="primFontSz" for="des" forName="parTx" val="65"/>
      <dgm:constr type="secFontSz" for="des" forName="desTx" refType="primFontSz" refFor="des" refForName="parTx" op="equ"/>
      <dgm:constr type="primFontSz" for="des" forName="connTx" refType="primFontSz" refFor="des" refForName="parTx" fact="0.8"/>
      <dgm:constr type="primFontSz" for="des" forName="connTx" refType="primFontSz" refFor="des" refForName="parTx" op="lte" fact="0.8"/>
      <dgm:constr type="h" for="des" forName="parTx" refType="primFontSz" refFor="des" refForName="parTx" fact="0.8"/>
      <dgm:constr type="h" for="des" forName="parSh" refType="primFontSz" refFor="des" refForName="parTx" fact="1.2"/>
      <dgm:constr type="h" for="des" forName="desTx" refType="primFontSz" refFor="des" refForName="parTx" fact="1.6"/>
      <dgm:constr type="h" for="des" forName="parSh" refType="h" refFor="des" refForName="parTx" op="lte" fact="1.5"/>
      <dgm:constr type="h" for="des" forName="parSh" refType="h" refFor="des" refForName="parTx" op="gte" fact="1.5"/>
    </dgm:constrLst>
    <dgm:ruleLst>
      <dgm:rule type="w" for="ch" forName="composite" val="0" fact="NaN" max="NaN"/>
      <dgm:rule type="primFontSz" for="des" forName="parTx" val="5" fact="NaN" max="NaN"/>
    </dgm:ruleLst>
    <dgm:forEach name="Name3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func="var" arg="dir" op="equ" val="norm">
            <dgm:constrLst>
              <dgm:constr type="h" refType="w" fact="1000"/>
              <dgm:constr type="l" for="ch" forName="parTx"/>
              <dgm:constr type="w" for="ch" forName="parTx" refType="w" fact="0.83"/>
              <dgm:constr type="t" for="ch" forName="parTx"/>
              <dgm:constr type="l" for="ch" forName="parSh"/>
              <dgm:constr type="w" for="ch" forName="parSh" refType="w" refFor="ch" refForName="parTx"/>
              <dgm:constr type="t" for="ch" forName="parSh"/>
              <dgm:constr type="l" for="ch" forName="desTx" refType="w" fact="0.17"/>
              <dgm:constr type="w" for="ch" forName="desTx" refType="w" refFor="ch" refForName="parTx"/>
              <dgm:constr type="t" for="ch" forName="desTx" refType="h" refFor="ch" refForName="parTx"/>
            </dgm:constrLst>
          </dgm:if>
          <dgm:else name="Name6">
            <dgm:constrLst>
              <dgm:constr type="h" refType="w" fact="1000"/>
              <dgm:constr type="l" for="ch" forName="parTx" refType="w" fact="0.17"/>
              <dgm:constr type="w" for="ch" forName="parTx" refType="w" fact="0.83"/>
              <dgm:constr type="t" for="ch" forName="parTx"/>
              <dgm:constr type="l" for="ch" forName="parSh" refType="w" fact="0.15"/>
              <dgm:constr type="w" for="ch" forName="parSh" refType="w" refFor="ch" refForName="parTx"/>
              <dgm:constr type="t" for="ch" forName="parSh"/>
              <dgm:constr type="l" for="ch" forName="desTx"/>
              <dgm:constr type="w" for="ch" forName="desTx" refType="w" refFor="ch" refForName="parTx"/>
              <dgm:constr type="t" for="ch" forName="desTx" refType="h" refFor="ch" refForName="parTx"/>
            </dgm:constrLst>
          </dgm:else>
        </dgm:choose>
        <dgm:ruleLst>
          <dgm:rule type="h" val="INF" fact="NaN" max="NaN"/>
        </dgm:ruleLst>
        <dgm:layoutNode name="parTx">
          <dgm:varLst>
            <dgm:chMax val="0"/>
            <dgm:chPref val="0"/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1" hideGeom="1">
            <dgm:adjLst>
              <dgm:adj idx="1" val="0.1"/>
            </dgm:adjLst>
          </dgm:shape>
          <dgm:presOf axis="self" ptType="node"/>
          <dgm:constrLst>
            <dgm:constr type="h" refType="w" op="lte" fact="0.4"/>
            <dgm:constr type="bMarg" refType="primFontSz" fact="0.3"/>
            <dgm:constr type="h"/>
          </dgm:constrLst>
          <dgm:ruleLst>
            <dgm:rule type="h" val="INF" fact="NaN" max="NaN"/>
          </dgm:ruleLst>
        </dgm:layoutNode>
        <dgm:layoutNode name="parSh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 ptType="node"/>
          <dgm:constrLst>
            <dgm:constr type="h"/>
          </dgm:constrLst>
          <dgm:ruleLst/>
        </dgm:layoutNode>
        <dgm:layoutNode name="desTx" styleLbl="f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Rect" r:blip="">
            <dgm:adjLst>
              <dgm:adj idx="1" val="0.1"/>
            </dgm:adjLst>
          </dgm:shape>
          <dgm:presOf axis="des" ptType="node"/>
          <dgm:constrLst>
            <dgm:constr type="secFontSz" val="65"/>
            <dgm:constr type="primFontSz" refType="secFontSz"/>
            <dgm:constr type="h"/>
          </dgm:constrLst>
          <dgm:ruleLst>
            <dgm:rule type="h" val="INF" fact="NaN" max="NaN"/>
          </dgm:ruleLst>
        </dgm:layoutNode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  <dgm:param type="srcNode" val="parTx"/>
            <dgm:param type="dstNode" val="parTx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Tx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06813B-B417-4DBD-8469-869FDEC15E4A}" type="datetime1">
              <a:rPr lang="ru-RU" smtClean="0"/>
              <a:pPr/>
              <a:t>29.05.2018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2DDD18-0512-41E6-B49C-47E6ED5FB33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055DE96-DE54-45A4-8B8D-2C57204801EE}" type="datetime1">
              <a:rPr lang="ru-RU" smtClean="0"/>
              <a:pPr/>
              <a:t>29.05.2018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873125" y="746125"/>
            <a:ext cx="5111750" cy="3730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724956"/>
            <a:ext cx="5486400" cy="447627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185CD5-E15E-407A-9401-63A239FA9B0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383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6916" algn="l" defTabSz="91383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3832" algn="l" defTabSz="91383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0748" algn="l" defTabSz="91383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7668" algn="l" defTabSz="91383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4582" algn="l" defTabSz="91383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1499" algn="l" defTabSz="91383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8415" algn="l" defTabSz="91383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5331" algn="l" defTabSz="91383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185CD5-E15E-407A-9401-63A239FA9B01}" type="slidenum">
              <a:rPr lang="ru-RU" smtClean="0"/>
              <a:pPr/>
              <a:t>0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185CD5-E15E-407A-9401-63A239FA9B01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185CD5-E15E-407A-9401-63A239FA9B01}" type="slidenum">
              <a:rPr lang="ru-RU" smtClean="0"/>
              <a:pPr/>
              <a:t>3</a:t>
            </a:fld>
            <a:endParaRPr lang="ru-RU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77500" lnSpcReduction="20000"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185CD5-E15E-407A-9401-63A239FA9B01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185CD5-E15E-407A-9401-63A239FA9B01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185CD5-E15E-407A-9401-63A239FA9B01}" type="slidenum">
              <a:rPr lang="ru-RU" smtClean="0"/>
              <a:pPr/>
              <a:t>7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185CD5-E15E-407A-9401-63A239FA9B01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185CD5-E15E-407A-9401-63A239FA9B01}" type="slidenum">
              <a:rPr lang="ru-RU" smtClean="0"/>
              <a:pPr/>
              <a:t>10</a:t>
            </a:fld>
            <a:endParaRPr lang="ru-RU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185CD5-E15E-407A-9401-63A239FA9B01}" type="slidenum">
              <a:rPr lang="ru-RU" smtClean="0"/>
              <a:pPr/>
              <a:t>13</a:t>
            </a:fld>
            <a:endParaRPr lang="ru-RU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29233" y="1599299"/>
            <a:ext cx="5997972" cy="110354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58471" y="2917349"/>
            <a:ext cx="4939507" cy="131566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83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967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451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935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419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903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387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871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B7E5C7-F56F-4146-BAA5-25DC518E776E}" type="datetime1">
              <a:rPr lang="ru-RU" smtClean="0"/>
              <a:pPr/>
              <a:t>29.05.2018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AC68D3-5196-403B-807B-95F450C912B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E6D7A-3320-42AA-A530-C2EBD8A8EA72}" type="datetime1">
              <a:rPr lang="ru-RU" smtClean="0"/>
              <a:pPr/>
              <a:t>29.05.2018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AC68D3-5196-403B-807B-95F450C912B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7410" y="3308236"/>
            <a:ext cx="5997972" cy="1022502"/>
          </a:xfrm>
        </p:spPr>
        <p:txBody>
          <a:bodyPr anchor="t"/>
          <a:lstStyle>
            <a:lvl1pPr algn="l">
              <a:defRPr sz="31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57410" y="2182055"/>
            <a:ext cx="5997972" cy="1126182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839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2pPr>
            <a:lvl3pPr marL="696781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45172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4pPr>
            <a:lvl5pPr marL="1393562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5pPr>
            <a:lvl6pPr marL="1741954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6pPr>
            <a:lvl7pPr marL="2090342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7pPr>
            <a:lvl8pPr marL="2438732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8pPr>
            <a:lvl9pPr marL="2787122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964A9-5E5B-43FF-981D-8C6B0378D51C}" type="datetime1">
              <a:rPr lang="ru-RU" smtClean="0"/>
              <a:pPr/>
              <a:t>29.05.2018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AC68D3-5196-403B-807B-95F450C912B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271967" y="902140"/>
            <a:ext cx="2391348" cy="2550297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2780923" y="902140"/>
            <a:ext cx="2392574" cy="2550297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FE13C-F8DA-41ED-AAB0-E3590750F510}" type="datetime1">
              <a:rPr lang="ru-RU" smtClean="0"/>
              <a:pPr/>
              <a:t>29.05.2018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AC68D3-5196-403B-807B-95F450C912B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2822" y="206169"/>
            <a:ext cx="6350794" cy="858044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52823" y="1152401"/>
            <a:ext cx="3117819" cy="480266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8391" indent="0">
              <a:buNone/>
              <a:defRPr sz="1500" b="1"/>
            </a:lvl2pPr>
            <a:lvl3pPr marL="696781" indent="0">
              <a:buNone/>
              <a:defRPr sz="1400" b="1"/>
            </a:lvl3pPr>
            <a:lvl4pPr marL="1045172" indent="0">
              <a:buNone/>
              <a:defRPr sz="1200" b="1"/>
            </a:lvl4pPr>
            <a:lvl5pPr marL="1393562" indent="0">
              <a:buNone/>
              <a:defRPr sz="1200" b="1"/>
            </a:lvl5pPr>
            <a:lvl6pPr marL="1741954" indent="0">
              <a:buNone/>
              <a:defRPr sz="1200" b="1"/>
            </a:lvl6pPr>
            <a:lvl7pPr marL="2090342" indent="0">
              <a:buNone/>
              <a:defRPr sz="1200" b="1"/>
            </a:lvl7pPr>
            <a:lvl8pPr marL="2438732" indent="0">
              <a:buNone/>
              <a:defRPr sz="1200" b="1"/>
            </a:lvl8pPr>
            <a:lvl9pPr marL="2787122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52823" y="1632667"/>
            <a:ext cx="3117819" cy="2966210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3584573" y="1152401"/>
            <a:ext cx="3119044" cy="480266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8391" indent="0">
              <a:buNone/>
              <a:defRPr sz="1500" b="1"/>
            </a:lvl2pPr>
            <a:lvl3pPr marL="696781" indent="0">
              <a:buNone/>
              <a:defRPr sz="1400" b="1"/>
            </a:lvl3pPr>
            <a:lvl4pPr marL="1045172" indent="0">
              <a:buNone/>
              <a:defRPr sz="1200" b="1"/>
            </a:lvl4pPr>
            <a:lvl5pPr marL="1393562" indent="0">
              <a:buNone/>
              <a:defRPr sz="1200" b="1"/>
            </a:lvl5pPr>
            <a:lvl6pPr marL="1741954" indent="0">
              <a:buNone/>
              <a:defRPr sz="1200" b="1"/>
            </a:lvl6pPr>
            <a:lvl7pPr marL="2090342" indent="0">
              <a:buNone/>
              <a:defRPr sz="1200" b="1"/>
            </a:lvl7pPr>
            <a:lvl8pPr marL="2438732" indent="0">
              <a:buNone/>
              <a:defRPr sz="1200" b="1"/>
            </a:lvl8pPr>
            <a:lvl9pPr marL="2787122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3584573" y="1632667"/>
            <a:ext cx="3119044" cy="2966210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205FA-C793-4CFC-ACD5-3B044C75A315}" type="datetime1">
              <a:rPr lang="ru-RU" smtClean="0"/>
              <a:pPr/>
              <a:t>29.05.2018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AC68D3-5196-403B-807B-95F450C912B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77872-86CD-4415-89B9-58BB8A91D3BD}" type="datetime1">
              <a:rPr lang="ru-RU" smtClean="0"/>
              <a:pPr/>
              <a:t>29.05.2018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AC68D3-5196-403B-807B-95F450C912B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5F1726-D9F8-4D25-AA5C-E82D7BA56531}" type="datetime1">
              <a:rPr lang="ru-RU" smtClean="0"/>
              <a:pPr/>
              <a:t>29.05.2018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AC68D3-5196-403B-807B-95F450C912B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2823" y="204982"/>
            <a:ext cx="2321519" cy="872345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758871" y="204977"/>
            <a:ext cx="3944745" cy="4393900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52823" y="1077327"/>
            <a:ext cx="2321519" cy="3521555"/>
          </a:xfrm>
        </p:spPr>
        <p:txBody>
          <a:bodyPr/>
          <a:lstStyle>
            <a:lvl1pPr marL="0" indent="0">
              <a:buNone/>
              <a:defRPr sz="1100"/>
            </a:lvl1pPr>
            <a:lvl2pPr marL="348391" indent="0">
              <a:buNone/>
              <a:defRPr sz="900"/>
            </a:lvl2pPr>
            <a:lvl3pPr marL="696781" indent="0">
              <a:buNone/>
              <a:defRPr sz="800"/>
            </a:lvl3pPr>
            <a:lvl4pPr marL="1045172" indent="0">
              <a:buNone/>
              <a:defRPr sz="700"/>
            </a:lvl4pPr>
            <a:lvl5pPr marL="1393562" indent="0">
              <a:buNone/>
              <a:defRPr sz="700"/>
            </a:lvl5pPr>
            <a:lvl6pPr marL="1741954" indent="0">
              <a:buNone/>
              <a:defRPr sz="700"/>
            </a:lvl6pPr>
            <a:lvl7pPr marL="2090342" indent="0">
              <a:buNone/>
              <a:defRPr sz="700"/>
            </a:lvl7pPr>
            <a:lvl8pPr marL="2438732" indent="0">
              <a:buNone/>
              <a:defRPr sz="700"/>
            </a:lvl8pPr>
            <a:lvl9pPr marL="2787122" indent="0">
              <a:buNone/>
              <a:defRPr sz="7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ADAD7-94AA-4DBC-B6B4-ED3403958522}" type="datetime1">
              <a:rPr lang="ru-RU" smtClean="0"/>
              <a:pPr/>
              <a:t>29.05.2018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AC68D3-5196-403B-807B-95F450C912B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83111" y="3603784"/>
            <a:ext cx="4233863" cy="425447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383111" y="460007"/>
            <a:ext cx="4233863" cy="3088958"/>
          </a:xfrm>
        </p:spPr>
        <p:txBody>
          <a:bodyPr/>
          <a:lstStyle>
            <a:lvl1pPr marL="0" indent="0">
              <a:buNone/>
              <a:defRPr sz="2400"/>
            </a:lvl1pPr>
            <a:lvl2pPr marL="348391" indent="0">
              <a:buNone/>
              <a:defRPr sz="2100"/>
            </a:lvl2pPr>
            <a:lvl3pPr marL="696781" indent="0">
              <a:buNone/>
              <a:defRPr sz="1800"/>
            </a:lvl3pPr>
            <a:lvl4pPr marL="1045172" indent="0">
              <a:buNone/>
              <a:defRPr sz="1500"/>
            </a:lvl4pPr>
            <a:lvl5pPr marL="1393562" indent="0">
              <a:buNone/>
              <a:defRPr sz="1500"/>
            </a:lvl5pPr>
            <a:lvl6pPr marL="1741954" indent="0">
              <a:buNone/>
              <a:defRPr sz="1500"/>
            </a:lvl6pPr>
            <a:lvl7pPr marL="2090342" indent="0">
              <a:buNone/>
              <a:defRPr sz="1500"/>
            </a:lvl7pPr>
            <a:lvl8pPr marL="2438732" indent="0">
              <a:buNone/>
              <a:defRPr sz="1500"/>
            </a:lvl8pPr>
            <a:lvl9pPr marL="2787122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383111" y="4029236"/>
            <a:ext cx="4233863" cy="604205"/>
          </a:xfrm>
        </p:spPr>
        <p:txBody>
          <a:bodyPr/>
          <a:lstStyle>
            <a:lvl1pPr marL="0" indent="0">
              <a:buNone/>
              <a:defRPr sz="1100"/>
            </a:lvl1pPr>
            <a:lvl2pPr marL="348391" indent="0">
              <a:buNone/>
              <a:defRPr sz="900"/>
            </a:lvl2pPr>
            <a:lvl3pPr marL="696781" indent="0">
              <a:buNone/>
              <a:defRPr sz="800"/>
            </a:lvl3pPr>
            <a:lvl4pPr marL="1045172" indent="0">
              <a:buNone/>
              <a:defRPr sz="700"/>
            </a:lvl4pPr>
            <a:lvl5pPr marL="1393562" indent="0">
              <a:buNone/>
              <a:defRPr sz="700"/>
            </a:lvl5pPr>
            <a:lvl6pPr marL="1741954" indent="0">
              <a:buNone/>
              <a:defRPr sz="700"/>
            </a:lvl6pPr>
            <a:lvl7pPr marL="2090342" indent="0">
              <a:buNone/>
              <a:defRPr sz="700"/>
            </a:lvl7pPr>
            <a:lvl8pPr marL="2438732" indent="0">
              <a:buNone/>
              <a:defRPr sz="700"/>
            </a:lvl8pPr>
            <a:lvl9pPr marL="2787122" indent="0">
              <a:buNone/>
              <a:defRPr sz="7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01976-91E6-46FE-B4CC-FB4AD5A86B71}" type="datetime1">
              <a:rPr lang="ru-RU" smtClean="0"/>
              <a:pPr/>
              <a:t>29.05.2018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AC68D3-5196-403B-807B-95F450C912B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51E2F0-6E46-4706-B5BE-9336562405AD}" type="datetime1">
              <a:rPr lang="ru-RU" smtClean="0"/>
              <a:pPr/>
              <a:t>29.05.2018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AC68D3-5196-403B-807B-95F450C912B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3948420" y="154925"/>
            <a:ext cx="1225076" cy="329751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271967" y="154925"/>
            <a:ext cx="3558846" cy="329751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BCBA98-13A9-4514-AC46-09127B58D8C0}" type="datetime1">
              <a:rPr lang="ru-RU" smtClean="0"/>
              <a:pPr/>
              <a:t>29.05.2018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AC68D3-5196-403B-807B-95F450C912B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2822" y="206169"/>
            <a:ext cx="6350794" cy="858044"/>
          </a:xfrm>
          <a:prstGeom prst="rect">
            <a:avLst/>
          </a:prstGeom>
        </p:spPr>
        <p:txBody>
          <a:bodyPr vert="horz" lIns="69677" tIns="34839" rIns="69677" bIns="34839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52822" y="1201262"/>
            <a:ext cx="6350794" cy="3397616"/>
          </a:xfrm>
          <a:prstGeom prst="rect">
            <a:avLst/>
          </a:prstGeom>
        </p:spPr>
        <p:txBody>
          <a:bodyPr vert="horz" lIns="69677" tIns="34839" rIns="69677" bIns="34839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352822" y="4771683"/>
            <a:ext cx="1646502" cy="274097"/>
          </a:xfrm>
          <a:prstGeom prst="rect">
            <a:avLst/>
          </a:prstGeom>
        </p:spPr>
        <p:txBody>
          <a:bodyPr vert="horz" lIns="69677" tIns="34839" rIns="69677" bIns="34839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B83052-B56A-4C3D-9AD4-FC66AEA20A86}" type="datetime1">
              <a:rPr lang="ru-RU" smtClean="0"/>
              <a:pPr/>
              <a:t>29.05.2018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410950" y="4771683"/>
            <a:ext cx="2234539" cy="274097"/>
          </a:xfrm>
          <a:prstGeom prst="rect">
            <a:avLst/>
          </a:prstGeom>
        </p:spPr>
        <p:txBody>
          <a:bodyPr vert="horz" lIns="69677" tIns="34839" rIns="69677" bIns="34839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5057114" y="4771683"/>
            <a:ext cx="1646502" cy="274097"/>
          </a:xfrm>
          <a:prstGeom prst="rect">
            <a:avLst/>
          </a:prstGeom>
        </p:spPr>
        <p:txBody>
          <a:bodyPr vert="horz" lIns="69677" tIns="34839" rIns="69677" bIns="34839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AC68D3-5196-403B-807B-95F450C912B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hf hdr="0" ftr="0" dt="0"/>
  <p:txStyles>
    <p:titleStyle>
      <a:lvl1pPr algn="ctr" defTabSz="696781" rtl="0" eaLnBrk="1" latinLnBrk="0" hangingPunct="1">
        <a:spcBef>
          <a:spcPct val="0"/>
        </a:spcBef>
        <a:buNone/>
        <a:defRPr sz="3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61293" indent="-261293" algn="l" defTabSz="696781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66134" indent="-217744" algn="l" defTabSz="696781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70977" indent="-174195" algn="l" defTabSz="696781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19365" indent="-174195" algn="l" defTabSz="696781" rtl="0" eaLnBrk="1" latinLnBrk="0" hangingPunct="1">
        <a:spcBef>
          <a:spcPct val="20000"/>
        </a:spcBef>
        <a:buFont typeface="Arial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67755" indent="-174195" algn="l" defTabSz="696781" rtl="0" eaLnBrk="1" latinLnBrk="0" hangingPunct="1">
        <a:spcBef>
          <a:spcPct val="20000"/>
        </a:spcBef>
        <a:buFont typeface="Arial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16147" indent="-174195" algn="l" defTabSz="696781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64538" indent="-174195" algn="l" defTabSz="696781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12930" indent="-174195" algn="l" defTabSz="696781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61318" indent="-174195" algn="l" defTabSz="696781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96781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8391" algn="l" defTabSz="696781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96781" algn="l" defTabSz="696781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45172" algn="l" defTabSz="696781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93562" algn="l" defTabSz="696781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41954" algn="l" defTabSz="696781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90342" algn="l" defTabSz="696781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38732" algn="l" defTabSz="696781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87122" algn="l" defTabSz="696781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3.xml"/><Relationship Id="rId3" Type="http://schemas.openxmlformats.org/officeDocument/2006/relationships/diagramLayout" Target="../diagrams/layout2.xml"/><Relationship Id="rId7" Type="http://schemas.openxmlformats.org/officeDocument/2006/relationships/diagramLayout" Target="../diagrams/layout3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3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Relationship Id="rId9" Type="http://schemas.openxmlformats.org/officeDocument/2006/relationships/diagramColors" Target="../diagrams/colors3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diagramData" Target="../diagrams/data4.xml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diagramData" Target="../diagrams/data5.xml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diagramData" Target="../diagrams/data6.xml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png"/><Relationship Id="rId4" Type="http://schemas.openxmlformats.org/officeDocument/2006/relationships/image" Target="../media/image1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13" Type="http://schemas.openxmlformats.org/officeDocument/2006/relationships/image" Target="../media/image33.png"/><Relationship Id="rId3" Type="http://schemas.openxmlformats.org/officeDocument/2006/relationships/image" Target="../media/image23.png"/><Relationship Id="rId7" Type="http://schemas.openxmlformats.org/officeDocument/2006/relationships/image" Target="../media/image27.jpeg"/><Relationship Id="rId12" Type="http://schemas.openxmlformats.org/officeDocument/2006/relationships/image" Target="../media/image3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11" Type="http://schemas.openxmlformats.org/officeDocument/2006/relationships/image" Target="../media/image31.jpeg"/><Relationship Id="rId5" Type="http://schemas.openxmlformats.org/officeDocument/2006/relationships/image" Target="../media/image25.png"/><Relationship Id="rId10" Type="http://schemas.openxmlformats.org/officeDocument/2006/relationships/image" Target="../media/image30.jpeg"/><Relationship Id="rId4" Type="http://schemas.openxmlformats.org/officeDocument/2006/relationships/image" Target="../media/image24.jpeg"/><Relationship Id="rId9" Type="http://schemas.openxmlformats.org/officeDocument/2006/relationships/image" Target="../media/image29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885013" y="1502561"/>
            <a:ext cx="5572164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2400" dirty="0" smtClean="0">
                <a:ln w="0">
                  <a:solidFill>
                    <a:srgbClr val="0000FF"/>
                  </a:solidFill>
                </a:ln>
                <a:solidFill>
                  <a:srgbClr val="0000FF"/>
                </a:solidFill>
                <a:effectLst/>
                <a:latin typeface="Arial" pitchFamily="34" charset="0"/>
                <a:ea typeface="+mj-ea"/>
                <a:cs typeface="Arial" pitchFamily="34" charset="0"/>
              </a:rPr>
              <a:t>Активные методы развития </a:t>
            </a:r>
          </a:p>
          <a:p>
            <a:pPr algn="ctr"/>
            <a:r>
              <a:rPr lang="ru-RU" sz="2400" dirty="0" smtClean="0">
                <a:ln w="0">
                  <a:solidFill>
                    <a:srgbClr val="0000FF"/>
                  </a:solidFill>
                </a:ln>
                <a:solidFill>
                  <a:srgbClr val="0000FF"/>
                </a:solidFill>
                <a:effectLst/>
                <a:latin typeface="Arial" pitchFamily="34" charset="0"/>
                <a:ea typeface="+mj-ea"/>
                <a:cs typeface="Arial" pitchFamily="34" charset="0"/>
              </a:rPr>
              <a:t>в структуре утренней гимнастики</a:t>
            </a:r>
            <a:endParaRPr lang="ru-RU" sz="2800" dirty="0">
              <a:ln w="0">
                <a:solidFill>
                  <a:srgbClr val="0000FF"/>
                </a:solidFill>
              </a:ln>
              <a:solidFill>
                <a:srgbClr val="0000FF"/>
              </a:solidFill>
              <a:effectLst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028285" y="2931321"/>
            <a:ext cx="392909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>
                <a:solidFill>
                  <a:srgbClr val="0000FF"/>
                </a:solidFill>
              </a:rPr>
              <a:t> </a:t>
            </a:r>
            <a:r>
              <a:rPr lang="ru-RU" dirty="0" smtClean="0">
                <a:solidFill>
                  <a:srgbClr val="0000FF"/>
                </a:solidFill>
              </a:rPr>
              <a:t>Овчинникова С.В.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99261" y="573867"/>
            <a:ext cx="60007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 smtClean="0">
                <a:solidFill>
                  <a:srgbClr val="0000FF"/>
                </a:solidFill>
              </a:rPr>
              <a:t>Муниципальное  бюджетное дошкольное общеобразовательное учреждение № 32</a:t>
            </a:r>
          </a:p>
          <a:p>
            <a:pPr algn="ctr"/>
            <a:r>
              <a:rPr lang="ru-RU" sz="1200" dirty="0" smtClean="0">
                <a:solidFill>
                  <a:srgbClr val="0000FF"/>
                </a:solidFill>
              </a:rPr>
              <a:t>«Детский сад комбинированного вида»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885277" y="4002891"/>
            <a:ext cx="135732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 smtClean="0">
                <a:solidFill>
                  <a:srgbClr val="0000FF"/>
                </a:solidFill>
              </a:rPr>
              <a:t>Кемерово</a:t>
            </a:r>
            <a:r>
              <a:rPr lang="ru-RU" sz="1200" dirty="0" smtClean="0">
                <a:solidFill>
                  <a:srgbClr val="0066FF"/>
                </a:solidFill>
              </a:rPr>
              <a:t> - </a:t>
            </a:r>
            <a:r>
              <a:rPr lang="ru-RU" sz="1200" dirty="0" smtClean="0">
                <a:solidFill>
                  <a:srgbClr val="0000FF"/>
                </a:solidFill>
              </a:rPr>
              <a:t>2018</a:t>
            </a:r>
          </a:p>
        </p:txBody>
      </p:sp>
      <p:pic>
        <p:nvPicPr>
          <p:cNvPr id="14" name="Picture 1" descr="C:\Users\Svetlana\Desktop\0_8e490_bbe57929_orig.png"/>
          <p:cNvPicPr>
            <a:picLocks noChangeAspect="1" noChangeArrowheads="1"/>
          </p:cNvPicPr>
          <p:nvPr/>
        </p:nvPicPr>
        <p:blipFill>
          <a:blip r:embed="rId3" cstate="print">
            <a:lum bright="-30000" contrast="40000"/>
          </a:blip>
          <a:srcRect/>
          <a:stretch>
            <a:fillRect/>
          </a:stretch>
        </p:blipFill>
        <p:spPr bwMode="auto">
          <a:xfrm>
            <a:off x="1099327" y="2645569"/>
            <a:ext cx="2683918" cy="104437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>
                <a:ln w="11430"/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ФГОС ДО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13575" y="1073933"/>
            <a:ext cx="5643602" cy="3571900"/>
          </a:xfrm>
        </p:spPr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ru-RU" sz="4400" b="1" dirty="0" smtClean="0"/>
              <a:t>Задачи: п. 1.6. ФГОС  ДО </a:t>
            </a:r>
          </a:p>
          <a:p>
            <a:pPr>
              <a:buNone/>
            </a:pPr>
            <a:r>
              <a:rPr lang="ru-RU" sz="2900" b="1" dirty="0" smtClean="0">
                <a:solidFill>
                  <a:srgbClr val="0000FF"/>
                </a:solidFill>
              </a:rPr>
              <a:t>1) </a:t>
            </a:r>
            <a:r>
              <a:rPr lang="ru-RU" sz="2900" dirty="0" smtClean="0">
                <a:solidFill>
                  <a:srgbClr val="0000FF"/>
                </a:solidFill>
              </a:rPr>
              <a:t> </a:t>
            </a:r>
            <a:r>
              <a:rPr lang="ru-RU" sz="3300" dirty="0" smtClean="0">
                <a:solidFill>
                  <a:srgbClr val="0000FF"/>
                </a:solidFill>
              </a:rPr>
              <a:t>охраны</a:t>
            </a:r>
            <a:r>
              <a:rPr lang="ru-RU" sz="2900" dirty="0" smtClean="0">
                <a:solidFill>
                  <a:srgbClr val="0000FF"/>
                </a:solidFill>
              </a:rPr>
              <a:t> </a:t>
            </a:r>
            <a:r>
              <a:rPr lang="ru-RU" sz="3300" dirty="0" smtClean="0">
                <a:solidFill>
                  <a:srgbClr val="0000FF"/>
                </a:solidFill>
              </a:rPr>
              <a:t>и укрепления физического и психического здоровья детей  (в том числе их эмоционального благополучия)</a:t>
            </a:r>
          </a:p>
          <a:p>
            <a:pPr algn="just"/>
            <a:endParaRPr lang="ru-RU" sz="2500" dirty="0" smtClean="0">
              <a:solidFill>
                <a:srgbClr val="0000FF"/>
              </a:solidFill>
            </a:endParaRPr>
          </a:p>
          <a:p>
            <a:pPr>
              <a:buNone/>
            </a:pPr>
            <a:r>
              <a:rPr lang="ru-RU" sz="4400" b="1" dirty="0" smtClean="0"/>
              <a:t>Целевые ориентиры (п.4.6. ФГОС ДО)</a:t>
            </a:r>
          </a:p>
          <a:p>
            <a:r>
              <a:rPr lang="ru-RU" sz="3300" dirty="0" smtClean="0">
                <a:solidFill>
                  <a:srgbClr val="0000FF"/>
                </a:solidFill>
              </a:rPr>
              <a:t>у ребёнка развита крупная и мелкая моторика</a:t>
            </a:r>
          </a:p>
          <a:p>
            <a:r>
              <a:rPr lang="ru-RU" sz="3300" dirty="0" smtClean="0">
                <a:solidFill>
                  <a:srgbClr val="0000FF"/>
                </a:solidFill>
              </a:rPr>
              <a:t> активно взаимодействует со сверстниками и взрослыми, участвует в совместных играх.</a:t>
            </a:r>
          </a:p>
          <a:p>
            <a:r>
              <a:rPr lang="ru-RU" sz="3300" dirty="0" smtClean="0">
                <a:solidFill>
                  <a:srgbClr val="0000FF"/>
                </a:solidFill>
              </a:rPr>
              <a:t>ребёнок обладает развитым воображением, которое реализуется в разных видах деятельности, и прежде всего в игре; </a:t>
            </a:r>
          </a:p>
          <a:p>
            <a:r>
              <a:rPr lang="ru-RU" sz="3300" dirty="0" smtClean="0">
                <a:solidFill>
                  <a:srgbClr val="0000FF"/>
                </a:solidFill>
              </a:rPr>
              <a:t>ребёнок достаточно хорошо владеет устной речью...</a:t>
            </a:r>
            <a:endParaRPr lang="ru-RU" sz="3300" dirty="0">
              <a:solidFill>
                <a:srgbClr val="0000FF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AC68D3-5196-403B-807B-95F450C912B6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>
                <a:ln w="11430"/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Методы активного развития </a:t>
            </a:r>
            <a:endParaRPr lang="ru-RU" sz="3200" dirty="0">
              <a:ln w="11430"/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Схема 3"/>
          <p:cNvGraphicFramePr/>
          <p:nvPr/>
        </p:nvGraphicFramePr>
        <p:xfrm>
          <a:off x="-758061" y="931057"/>
          <a:ext cx="7429551" cy="25717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pSp>
        <p:nvGrpSpPr>
          <p:cNvPr id="8" name="Группа 7"/>
          <p:cNvGrpSpPr/>
          <p:nvPr/>
        </p:nvGrpSpPr>
        <p:grpSpPr>
          <a:xfrm>
            <a:off x="4742665" y="1359685"/>
            <a:ext cx="1214446" cy="1197563"/>
            <a:chOff x="2555078" y="242587"/>
            <a:chExt cx="1769067" cy="1769067"/>
          </a:xfrm>
          <a:solidFill>
            <a:srgbClr val="CC5300"/>
          </a:solidFill>
          <a:scene3d>
            <a:camera prst="orthographicFront"/>
            <a:lightRig rig="flat" dir="t"/>
          </a:scene3d>
        </p:grpSpPr>
        <p:sp>
          <p:nvSpPr>
            <p:cNvPr id="11" name="Овал 10"/>
            <p:cNvSpPr/>
            <p:nvPr/>
          </p:nvSpPr>
          <p:spPr>
            <a:xfrm>
              <a:off x="2555078" y="242587"/>
              <a:ext cx="1769067" cy="1769067"/>
            </a:xfrm>
            <a:prstGeom prst="ellipse">
              <a:avLst/>
            </a:prstGeom>
            <a:grpFill/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5">
                <a:hueOff val="-9933876"/>
                <a:satOff val="39811"/>
                <a:lumOff val="8628"/>
                <a:alphaOff val="0"/>
              </a:schemeClr>
            </a:fillRef>
            <a:effectRef idx="2">
              <a:schemeClr val="accent5">
                <a:hueOff val="-9933876"/>
                <a:satOff val="39811"/>
                <a:lumOff val="8628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Овал 4"/>
            <p:cNvSpPr/>
            <p:nvPr/>
          </p:nvSpPr>
          <p:spPr>
            <a:xfrm>
              <a:off x="2659141" y="664706"/>
              <a:ext cx="1516344" cy="894516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9210" tIns="29210" rIns="29210" bIns="29210" numCol="1" spcCol="1270" anchor="ctr" anchorCtr="0">
              <a:noAutofit/>
            </a:bodyPr>
            <a:lstStyle/>
            <a:p>
              <a:pPr lvl="0" algn="ctr" defTabSz="10223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600" kern="12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itchFamily="34" charset="0"/>
                  <a:cs typeface="Arial" pitchFamily="34" charset="0"/>
                </a:rPr>
                <a:t>Игровые методы</a:t>
              </a:r>
              <a:endParaRPr lang="ru-RU" sz="1600" kern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AC68D3-5196-403B-807B-95F450C912B6}" type="slidenum">
              <a:rPr lang="ru-RU" smtClean="0"/>
              <a:pPr/>
              <a:t>2</a:t>
            </a:fld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885013" y="3574263"/>
            <a:ext cx="5500726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200" dirty="0" err="1" smtClean="0">
                <a:solidFill>
                  <a:srgbClr val="0000FF"/>
                </a:solidFill>
              </a:rPr>
              <a:t>Синицина</a:t>
            </a:r>
            <a:r>
              <a:rPr lang="ru-RU" sz="1200" dirty="0" smtClean="0">
                <a:solidFill>
                  <a:srgbClr val="0000FF"/>
                </a:solidFill>
              </a:rPr>
              <a:t> И. А. Отчёт о I Всероссийской </a:t>
            </a:r>
            <a:r>
              <a:rPr lang="ru-RU" sz="1200" dirty="0" smtClean="0">
                <a:solidFill>
                  <a:srgbClr val="0000FF"/>
                </a:solidFill>
              </a:rPr>
              <a:t>конференции «</a:t>
            </a:r>
            <a:r>
              <a:rPr lang="ru-RU" sz="1200" dirty="0" smtClean="0">
                <a:solidFill>
                  <a:srgbClr val="0000FF"/>
                </a:solidFill>
              </a:rPr>
              <a:t>Обучение на основе движения: кинезиологические практики в образовании» </a:t>
            </a:r>
          </a:p>
          <a:p>
            <a:pPr algn="just"/>
            <a:r>
              <a:rPr lang="ru-RU" sz="1200" dirty="0" smtClean="0">
                <a:solidFill>
                  <a:srgbClr val="0000FF"/>
                </a:solidFill>
              </a:rPr>
              <a:t>Пол </a:t>
            </a:r>
            <a:r>
              <a:rPr lang="ru-RU" sz="1200" dirty="0" err="1" smtClean="0">
                <a:solidFill>
                  <a:srgbClr val="0000FF"/>
                </a:solidFill>
              </a:rPr>
              <a:t>Денисон</a:t>
            </a:r>
            <a:r>
              <a:rPr lang="ru-RU" sz="1200" dirty="0" smtClean="0">
                <a:solidFill>
                  <a:srgbClr val="0000FF"/>
                </a:solidFill>
              </a:rPr>
              <a:t>.  «Гимнастика мозга»</a:t>
            </a:r>
          </a:p>
          <a:p>
            <a:pPr algn="just"/>
            <a:r>
              <a:rPr lang="ru-RU" sz="1200" dirty="0" smtClean="0">
                <a:solidFill>
                  <a:srgbClr val="0000FF"/>
                </a:solidFill>
              </a:rPr>
              <a:t>Волкова Г.А. Логопедическая ритмика: Учеб. для студ. </a:t>
            </a:r>
            <a:r>
              <a:rPr lang="ru-RU" sz="1200" dirty="0" err="1" smtClean="0">
                <a:solidFill>
                  <a:srgbClr val="0000FF"/>
                </a:solidFill>
              </a:rPr>
              <a:t>высш</a:t>
            </a:r>
            <a:r>
              <a:rPr lang="ru-RU" sz="1200" dirty="0" smtClean="0">
                <a:solidFill>
                  <a:srgbClr val="0000FF"/>
                </a:solidFill>
              </a:rPr>
              <a:t>. учеб, заведений.</a:t>
            </a:r>
          </a:p>
          <a:p>
            <a:pPr algn="ctr"/>
            <a:endParaRPr lang="ru-RU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dirty="0" smtClean="0">
                <a:ln w="11430"/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Реципрокные упражнения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742137" y="4074329"/>
            <a:ext cx="57507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i="1" dirty="0" smtClean="0">
                <a:solidFill>
                  <a:srgbClr val="0000FF"/>
                </a:solidFill>
              </a:rPr>
              <a:t>Литература : </a:t>
            </a:r>
          </a:p>
          <a:p>
            <a:pPr algn="ctr"/>
            <a:r>
              <a:rPr lang="ru-RU" i="1" dirty="0" smtClean="0">
                <a:solidFill>
                  <a:srgbClr val="0000FF"/>
                </a:solidFill>
              </a:rPr>
              <a:t>Сиротюк А.Л. Обучение детей с учетом психофизиологии.</a:t>
            </a:r>
            <a:endParaRPr lang="ru-RU" sz="1200" i="1" dirty="0" smtClean="0">
              <a:solidFill>
                <a:srgbClr val="0000FF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56385" y="859619"/>
            <a:ext cx="592935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rgbClr val="0000FF"/>
                </a:solidFill>
              </a:rPr>
              <a:t>При регулярном выполнении реципрокных  упражнений </a:t>
            </a:r>
          </a:p>
          <a:p>
            <a:pPr algn="ctr"/>
            <a:r>
              <a:rPr lang="ru-RU" dirty="0" smtClean="0">
                <a:solidFill>
                  <a:srgbClr val="0000FF"/>
                </a:solidFill>
              </a:rPr>
              <a:t>образуется большое количество нервных волокон, связывающих полушария головного мозга, что способствует развитию высших психических функций</a:t>
            </a:r>
            <a:endParaRPr lang="ru-RU" sz="1600" dirty="0">
              <a:solidFill>
                <a:srgbClr val="0000FF"/>
              </a:solidFill>
            </a:endParaRPr>
          </a:p>
        </p:txBody>
      </p:sp>
      <p:pic>
        <p:nvPicPr>
          <p:cNvPr id="13314" name="Picture 2" descr="http://xn--80asph.xn--p1ai/wp-content/uploads/2014/08/03_MindMap-LeftRight-Brain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20000" contrast="30000"/>
          </a:blip>
          <a:srcRect/>
          <a:stretch>
            <a:fillRect/>
          </a:stretch>
        </p:blipFill>
        <p:spPr bwMode="auto">
          <a:xfrm>
            <a:off x="1242203" y="1573999"/>
            <a:ext cx="4500593" cy="2786082"/>
          </a:xfrm>
          <a:prstGeom prst="rect">
            <a:avLst/>
          </a:prstGeom>
          <a:noFill/>
        </p:spPr>
      </p:pic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AC68D3-5196-403B-807B-95F450C912B6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>
                <a:ln w="11430"/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Логоритмика</a:t>
            </a:r>
            <a:endParaRPr lang="ru-RU" sz="3200" dirty="0">
              <a:ln w="11430"/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813575" y="1716875"/>
          <a:ext cx="5286412" cy="13009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AC68D3-5196-403B-807B-95F450C912B6}" type="slidenum">
              <a:rPr lang="ru-RU" smtClean="0"/>
              <a:pPr/>
              <a:t>4</a:t>
            </a:fld>
            <a:endParaRPr lang="ru-RU"/>
          </a:p>
        </p:txBody>
      </p:sp>
      <p:graphicFrame>
        <p:nvGraphicFramePr>
          <p:cNvPr id="6" name="Содержимое 4"/>
          <p:cNvGraphicFramePr>
            <a:graphicFrameLocks/>
          </p:cNvGraphicFramePr>
          <p:nvPr/>
        </p:nvGraphicFramePr>
        <p:xfrm>
          <a:off x="670699" y="2717007"/>
          <a:ext cx="5643602" cy="12858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456385" y="931057"/>
            <a:ext cx="58579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rgbClr val="0000FF"/>
                </a:solidFill>
              </a:rPr>
              <a:t>Все, окружающее нас, живет по законам ритма. </a:t>
            </a:r>
          </a:p>
          <a:p>
            <a:pPr algn="ctr"/>
            <a:r>
              <a:rPr lang="ru-RU" dirty="0" smtClean="0">
                <a:solidFill>
                  <a:srgbClr val="0000FF"/>
                </a:solidFill>
              </a:rPr>
              <a:t>Смена времен года, дня и ночи, биение сердца, возрастные процессы...</a:t>
            </a:r>
          </a:p>
          <a:p>
            <a:pPr algn="ctr"/>
            <a:r>
              <a:rPr lang="ru-RU" dirty="0" smtClean="0">
                <a:solidFill>
                  <a:srgbClr val="0000FF"/>
                </a:solidFill>
              </a:rPr>
              <a:t> Ритмическая способность занимает особое место в развитии ребенка.</a:t>
            </a:r>
          </a:p>
          <a:p>
            <a:pPr algn="ctr"/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742137" y="3860015"/>
            <a:ext cx="578647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rgbClr val="0000FF"/>
                </a:solidFill>
              </a:rPr>
              <a:t>Волкова Г.А. Логопедическая ритмика: Учеб. для студ. </a:t>
            </a:r>
            <a:r>
              <a:rPr lang="ru-RU" dirty="0" err="1" smtClean="0">
                <a:solidFill>
                  <a:srgbClr val="0000FF"/>
                </a:solidFill>
              </a:rPr>
              <a:t>высш</a:t>
            </a:r>
            <a:r>
              <a:rPr lang="ru-RU" dirty="0" smtClean="0">
                <a:solidFill>
                  <a:srgbClr val="0000FF"/>
                </a:solidFill>
              </a:rPr>
              <a:t>. учеб, заведений.</a:t>
            </a:r>
          </a:p>
          <a:p>
            <a:pPr algn="ctr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/>
        </p:nvGraphicFramePr>
        <p:xfrm>
          <a:off x="849294" y="1216809"/>
          <a:ext cx="5036379" cy="30003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0" name="Заголовок 9"/>
          <p:cNvSpPr>
            <a:spLocks noGrp="1"/>
          </p:cNvSpPr>
          <p:nvPr>
            <p:ph type="title"/>
          </p:nvPr>
        </p:nvSpPr>
        <p:spPr/>
        <p:txBody>
          <a:bodyPr>
            <a:norm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ru-RU" sz="3200" dirty="0" smtClean="0">
                <a:ln w="11430"/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Вводная</a:t>
            </a:r>
            <a:r>
              <a:rPr lang="ru-RU" sz="3200" dirty="0" smtClean="0">
                <a:ln w="50800"/>
                <a:solidFill>
                  <a:schemeClr val="bg1">
                    <a:shade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3200" dirty="0" smtClean="0">
                <a:ln w="11430"/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часть УГ</a:t>
            </a:r>
            <a:r>
              <a:rPr lang="ru-RU" sz="3200" dirty="0" smtClean="0">
                <a:ln w="50800"/>
                <a:solidFill>
                  <a:schemeClr val="bg1">
                    <a:shade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sz="3200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  <p:pic>
        <p:nvPicPr>
          <p:cNvPr id="23554" name="Picture 2" descr="https://ds04.infourok.ru/uploads/ex/0359/00031098-358395ed/2/hello_html_978d4e4.png"/>
          <p:cNvPicPr>
            <a:picLocks noChangeAspect="1" noChangeArrowheads="1"/>
          </p:cNvPicPr>
          <p:nvPr/>
        </p:nvPicPr>
        <p:blipFill>
          <a:blip r:embed="rId7" cstate="print">
            <a:lum bright="-20000" contrast="30000"/>
          </a:blip>
          <a:srcRect/>
          <a:stretch>
            <a:fillRect/>
          </a:stretch>
        </p:blipFill>
        <p:spPr bwMode="auto">
          <a:xfrm>
            <a:off x="4671227" y="1002495"/>
            <a:ext cx="1500198" cy="1500198"/>
          </a:xfrm>
          <a:prstGeom prst="rect">
            <a:avLst/>
          </a:prstGeom>
          <a:noFill/>
        </p:spPr>
      </p:pic>
      <p:pic>
        <p:nvPicPr>
          <p:cNvPr id="2" name="Picture 4" descr="https://thumbs.dreamstime.com/z/%D0%B4%D0%B5%D0%B2%D1%83%D1%88%D0%BA%D0%B0-%D0%BD%D0%B5%D0%BC%D0%BD%D0%BE%D0%B3%D0%B0%D1%8F-19390512.jpg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814103" y="2645569"/>
            <a:ext cx="940687" cy="1188327"/>
          </a:xfrm>
          <a:prstGeom prst="rect">
            <a:avLst/>
          </a:prstGeom>
          <a:noFill/>
        </p:spPr>
      </p:pic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AC68D3-5196-403B-807B-95F450C912B6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9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>
                <a:ln w="11430"/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Основная часть УГ </a:t>
            </a:r>
            <a:endParaRPr lang="ru-RU" sz="32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956451" y="1216809"/>
          <a:ext cx="5395137" cy="30003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Стрелка вниз 6"/>
          <p:cNvSpPr/>
          <p:nvPr/>
        </p:nvSpPr>
        <p:spPr>
          <a:xfrm>
            <a:off x="3028153" y="2288379"/>
            <a:ext cx="142876" cy="1785950"/>
          </a:xfrm>
          <a:prstGeom prst="downArrow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Арка 7"/>
          <p:cNvSpPr/>
          <p:nvPr/>
        </p:nvSpPr>
        <p:spPr>
          <a:xfrm rot="5400000">
            <a:off x="5171293" y="1716875"/>
            <a:ext cx="571504" cy="571504"/>
          </a:xfrm>
          <a:prstGeom prst="blockArc">
            <a:avLst>
              <a:gd name="adj1" fmla="val 10535194"/>
              <a:gd name="adj2" fmla="val 379753"/>
              <a:gd name="adj3" fmla="val 12303"/>
            </a:avLst>
          </a:prstGeom>
          <a:solidFill>
            <a:srgbClr val="006600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009900"/>
              </a:solidFill>
            </a:endParaRPr>
          </a:p>
        </p:txBody>
      </p:sp>
      <p:sp>
        <p:nvSpPr>
          <p:cNvPr id="14" name="Арка 13"/>
          <p:cNvSpPr/>
          <p:nvPr/>
        </p:nvSpPr>
        <p:spPr>
          <a:xfrm rot="5400000">
            <a:off x="5171293" y="2574131"/>
            <a:ext cx="571504" cy="571504"/>
          </a:xfrm>
          <a:prstGeom prst="blockArc">
            <a:avLst>
              <a:gd name="adj1" fmla="val 10535194"/>
              <a:gd name="adj2" fmla="val 379753"/>
              <a:gd name="adj3" fmla="val 12303"/>
            </a:avLst>
          </a:prstGeom>
          <a:solidFill>
            <a:srgbClr val="006600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21510" name="Picture 6" descr="http://cdn.onlinewebfonts.com/svg/img_50252.png"/>
          <p:cNvPicPr>
            <a:picLocks noChangeAspect="1" noChangeArrowheads="1"/>
          </p:cNvPicPr>
          <p:nvPr/>
        </p:nvPicPr>
        <p:blipFill>
          <a:blip r:embed="rId7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rcRect/>
          <a:stretch>
            <a:fillRect/>
          </a:stretch>
        </p:blipFill>
        <p:spPr bwMode="auto">
          <a:xfrm>
            <a:off x="885013" y="3074197"/>
            <a:ext cx="1000763" cy="785818"/>
          </a:xfrm>
          <a:prstGeom prst="rect">
            <a:avLst/>
          </a:prstGeom>
          <a:noFill/>
        </p:spPr>
      </p:pic>
      <p:pic>
        <p:nvPicPr>
          <p:cNvPr id="21512" name="Picture 8" descr="https://icon-icons.com/icons2/390/PNG/512/scales_38922.png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rcRect/>
          <a:stretch>
            <a:fillRect/>
          </a:stretch>
        </p:blipFill>
        <p:spPr bwMode="auto">
          <a:xfrm>
            <a:off x="1099327" y="1288247"/>
            <a:ext cx="1214446" cy="1214446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670699" y="2645569"/>
            <a:ext cx="20002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solidFill>
                  <a:srgbClr val="0000FF"/>
                </a:solidFill>
              </a:rPr>
              <a:t>ПОРЯДОК!</a:t>
            </a:r>
            <a:endParaRPr lang="ru-RU" sz="2000" dirty="0">
              <a:solidFill>
                <a:srgbClr val="0000FF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885013" y="1002495"/>
            <a:ext cx="27146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solidFill>
                  <a:srgbClr val="0000FF"/>
                </a:solidFill>
              </a:rPr>
              <a:t>РАВНОМЕРНОСТЬ!</a:t>
            </a:r>
            <a:endParaRPr lang="ru-RU" sz="2000" dirty="0">
              <a:solidFill>
                <a:srgbClr val="0000FF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956847" y="931057"/>
            <a:ext cx="7858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006600"/>
                </a:solidFill>
              </a:rPr>
              <a:t>ОРУ</a:t>
            </a:r>
            <a:endParaRPr lang="ru-RU" sz="2400" b="1" dirty="0">
              <a:solidFill>
                <a:srgbClr val="006600"/>
              </a:solidFill>
            </a:endParaRPr>
          </a:p>
        </p:txBody>
      </p:sp>
      <p:sp>
        <p:nvSpPr>
          <p:cNvPr id="17" name="Номер слайда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AC68D3-5196-403B-807B-95F450C912B6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Заключительная</a:t>
            </a:r>
            <a:r>
              <a:rPr lang="ru-RU" sz="3200" dirty="0" smtClean="0">
                <a:solidFill>
                  <a:srgbClr val="FF0000"/>
                </a:solidFill>
              </a:rPr>
              <a:t> </a:t>
            </a:r>
            <a:r>
              <a:rPr lang="ru-RU" sz="32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часть УГ</a:t>
            </a:r>
            <a:endParaRPr lang="ru-RU" sz="32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Содержимое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11" name="Схема 10"/>
          <p:cNvGraphicFramePr/>
          <p:nvPr/>
        </p:nvGraphicFramePr>
        <p:xfrm>
          <a:off x="885013" y="1073933"/>
          <a:ext cx="5286412" cy="31456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38914" name="Picture 2" descr="http://sch962sv.mskobr.ru/users_files/lagoda/images/%284%29.png"/>
          <p:cNvPicPr>
            <a:picLocks noChangeAspect="1" noChangeArrowheads="1"/>
          </p:cNvPicPr>
          <p:nvPr/>
        </p:nvPicPr>
        <p:blipFill>
          <a:blip r:embed="rId7">
            <a:lum bright="-30000" contrast="30000"/>
          </a:blip>
          <a:srcRect/>
          <a:stretch>
            <a:fillRect/>
          </a:stretch>
        </p:blipFill>
        <p:spPr bwMode="auto">
          <a:xfrm>
            <a:off x="4528351" y="2788445"/>
            <a:ext cx="1500198" cy="1500198"/>
          </a:xfrm>
          <a:prstGeom prst="rect">
            <a:avLst/>
          </a:prstGeom>
          <a:noFill/>
        </p:spPr>
      </p:pic>
      <p:pic>
        <p:nvPicPr>
          <p:cNvPr id="10250" name="Picture 10" descr="http://bubbles.animator-nn.ru/images/puzir-png2.png"/>
          <p:cNvPicPr>
            <a:picLocks noChangeAspect="1" noChangeArrowheads="1"/>
          </p:cNvPicPr>
          <p:nvPr/>
        </p:nvPicPr>
        <p:blipFill>
          <a:blip r:embed="rId8" cstate="print">
            <a:lum bright="-30000" contrast="20000"/>
          </a:blip>
          <a:srcRect/>
          <a:stretch>
            <a:fillRect/>
          </a:stretch>
        </p:blipFill>
        <p:spPr bwMode="auto">
          <a:xfrm>
            <a:off x="1813707" y="2859883"/>
            <a:ext cx="1380580" cy="1484124"/>
          </a:xfrm>
          <a:prstGeom prst="rect">
            <a:avLst/>
          </a:prstGeom>
          <a:noFill/>
        </p:spPr>
      </p:pic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AC68D3-5196-403B-807B-95F450C912B6}" type="slidenum">
              <a:rPr lang="ru-RU" smtClean="0"/>
              <a:pPr/>
              <a:t>7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Структура УГ  </a:t>
            </a:r>
            <a:endParaRPr lang="ru-RU" sz="32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885013" y="1073933"/>
          <a:ext cx="5357850" cy="32861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AC68D3-5196-403B-807B-95F450C912B6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err="1" smtClean="0">
                <a:solidFill>
                  <a:srgbClr val="FF0000"/>
                </a:solidFill>
              </a:rPr>
              <a:t>Лого-реципрокные</a:t>
            </a:r>
            <a:r>
              <a:rPr lang="ru-RU" sz="3200" dirty="0" smtClean="0">
                <a:solidFill>
                  <a:srgbClr val="FF0000"/>
                </a:solidFill>
              </a:rPr>
              <a:t> игры</a:t>
            </a: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56451" y="1359685"/>
            <a:ext cx="4104091" cy="1596119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  <a:buFont typeface="Wingdings" pitchFamily="2" charset="2"/>
              <a:buChar char="ü"/>
            </a:pPr>
            <a:r>
              <a:rPr lang="ru-RU" dirty="0" smtClean="0">
                <a:solidFill>
                  <a:srgbClr val="0000FF"/>
                </a:solidFill>
              </a:rPr>
              <a:t>Систематичность</a:t>
            </a:r>
            <a:r>
              <a:rPr lang="ru-RU" dirty="0" smtClean="0">
                <a:solidFill>
                  <a:srgbClr val="0000FF"/>
                </a:solidFill>
              </a:rPr>
              <a:t>!</a:t>
            </a:r>
          </a:p>
          <a:p>
            <a:pPr>
              <a:spcBef>
                <a:spcPts val="0"/>
              </a:spcBef>
              <a:buFont typeface="Wingdings" pitchFamily="2" charset="2"/>
              <a:buChar char="ü"/>
            </a:pPr>
            <a:r>
              <a:rPr lang="ru-RU" dirty="0" smtClean="0">
                <a:solidFill>
                  <a:srgbClr val="0000FF"/>
                </a:solidFill>
              </a:rPr>
              <a:t> Автоматизм!</a:t>
            </a:r>
          </a:p>
          <a:p>
            <a:pPr>
              <a:spcBef>
                <a:spcPts val="0"/>
              </a:spcBef>
              <a:buFont typeface="Wingdings" pitchFamily="2" charset="2"/>
              <a:buChar char="ü"/>
            </a:pPr>
            <a:r>
              <a:rPr lang="ru-RU" dirty="0" smtClean="0">
                <a:solidFill>
                  <a:srgbClr val="0000FF"/>
                </a:solidFill>
              </a:rPr>
              <a:t> Принцип ускорения!</a:t>
            </a:r>
          </a:p>
          <a:p>
            <a:pPr>
              <a:spcBef>
                <a:spcPts val="0"/>
              </a:spcBef>
              <a:buFont typeface="Wingdings" pitchFamily="2" charset="2"/>
              <a:buChar char="ü"/>
            </a:pPr>
            <a:r>
              <a:rPr lang="ru-RU" dirty="0" smtClean="0">
                <a:solidFill>
                  <a:srgbClr val="0000FF"/>
                </a:solidFill>
              </a:rPr>
              <a:t> Играй!</a:t>
            </a:r>
          </a:p>
          <a:p>
            <a:pPr>
              <a:spcBef>
                <a:spcPts val="0"/>
              </a:spcBef>
              <a:buNone/>
            </a:pPr>
            <a:endParaRPr lang="ru-RU" dirty="0" smtClean="0">
              <a:solidFill>
                <a:srgbClr val="0000FF"/>
              </a:solidFill>
            </a:endParaRPr>
          </a:p>
          <a:p>
            <a:pPr algn="r"/>
            <a:endParaRPr lang="ru-RU" sz="2800" dirty="0" smtClean="0">
              <a:solidFill>
                <a:srgbClr val="0000FF"/>
              </a:solidFill>
            </a:endParaRPr>
          </a:p>
          <a:p>
            <a:pPr algn="r"/>
            <a:r>
              <a:rPr lang="en-US" sz="2800" dirty="0" smtClean="0">
                <a:solidFill>
                  <a:srgbClr val="0000FF"/>
                </a:solidFill>
              </a:rPr>
              <a:t>https</a:t>
            </a:r>
            <a:r>
              <a:rPr lang="en-US" sz="2800" dirty="0" smtClean="0">
                <a:solidFill>
                  <a:srgbClr val="0000FF"/>
                </a:solidFill>
              </a:rPr>
              <a:t>://www.mp3cut.ru/</a:t>
            </a:r>
            <a:endParaRPr lang="ru-RU" sz="2800" dirty="0" smtClean="0">
              <a:solidFill>
                <a:srgbClr val="0000FF"/>
              </a:solidFill>
            </a:endParaRPr>
          </a:p>
          <a:p>
            <a:pPr>
              <a:buNone/>
            </a:pPr>
            <a:endParaRPr lang="ru-RU" sz="2800" dirty="0">
              <a:solidFill>
                <a:srgbClr val="0000FF"/>
              </a:solidFill>
            </a:endParaRPr>
          </a:p>
        </p:txBody>
      </p:sp>
      <p:pic>
        <p:nvPicPr>
          <p:cNvPr id="7171" name="Picture 3" descr="C:\Users\Svetlana\Desktop\КАРТИНКИ реципрокные\109719b2089727ae742c4eb4b5ecec4d.jpg"/>
          <p:cNvPicPr>
            <a:picLocks noChangeAspect="1" noChangeArrowheads="1"/>
          </p:cNvPicPr>
          <p:nvPr/>
        </p:nvPicPr>
        <p:blipFill>
          <a:blip r:embed="rId2">
            <a:lum bright="-20000" contrast="40000"/>
          </a:blip>
          <a:srcRect/>
          <a:stretch>
            <a:fillRect/>
          </a:stretch>
        </p:blipFill>
        <p:spPr bwMode="auto">
          <a:xfrm>
            <a:off x="4099723" y="859619"/>
            <a:ext cx="1778273" cy="280042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http://image.shutterstock.com/z/stock-vector-water-splash-vector-illustration-46079644.jpg"/>
          <p:cNvPicPr>
            <a:picLocks noChangeAspect="1" noChangeArrowheads="1"/>
          </p:cNvPicPr>
          <p:nvPr/>
        </p:nvPicPr>
        <p:blipFill>
          <a:blip r:embed="rId3" cstate="print">
            <a:lum contrast="30000"/>
          </a:blip>
          <a:srcRect/>
          <a:stretch>
            <a:fillRect/>
          </a:stretch>
        </p:blipFill>
        <p:spPr bwMode="auto">
          <a:xfrm>
            <a:off x="885013" y="1645437"/>
            <a:ext cx="1785950" cy="16430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Время года - лето</a:t>
            </a:r>
            <a:endParaRPr lang="ru-RU" sz="32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Содержимое 4" descr="http://static7.depositphotos.com/1007989/760/i/950/depositphotos_7600950-Itchy-Back.jpg"/>
          <p:cNvPicPr>
            <a:picLocks noGrp="1"/>
          </p:cNvPicPr>
          <p:nvPr>
            <p:ph idx="1"/>
          </p:nvPr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 bwMode="auto">
          <a:xfrm>
            <a:off x="3242467" y="2645569"/>
            <a:ext cx="928694" cy="1610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Номер слайда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AC68D3-5196-403B-807B-95F450C912B6}" type="slidenum">
              <a:rPr lang="ru-RU" smtClean="0"/>
              <a:pPr/>
              <a:t>10</a:t>
            </a:fld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885013" y="3431387"/>
            <a:ext cx="221457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Летом / мы / в реке / купались / </a:t>
            </a:r>
            <a:r>
              <a:rPr lang="ru-RU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обли</a:t>
            </a:r>
            <a:r>
              <a:rPr lang="ru-RU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/ вались и / плескались</a:t>
            </a:r>
            <a:endParaRPr lang="ru-RU" sz="1600" b="1" dirty="0">
              <a:solidFill>
                <a:srgbClr val="0000FF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742401" y="2002627"/>
            <a:ext cx="192882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Спинку / солнцу подстав / ляли /</a:t>
            </a:r>
          </a:p>
          <a:p>
            <a:endParaRPr lang="ru-RU" sz="1200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314037" y="3431387"/>
            <a:ext cx="192882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Всех / друзей / мы </a:t>
            </a:r>
            <a:r>
              <a:rPr lang="ru-RU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обни</a:t>
            </a:r>
            <a:r>
              <a:rPr lang="ru-RU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/ </a:t>
            </a:r>
            <a:r>
              <a:rPr lang="ru-RU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мали</a:t>
            </a:r>
            <a:r>
              <a:rPr lang="ru-RU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/ </a:t>
            </a:r>
          </a:p>
          <a:p>
            <a:pPr algn="ctr"/>
            <a:endParaRPr lang="ru-RU" dirty="0" smtClean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6392" name="Picture 8" descr="http://pngimg.com/uploads/sun/sun_PNG13410.png"/>
          <p:cNvPicPr>
            <a:picLocks noChangeAspect="1" noChangeArrowheads="1"/>
          </p:cNvPicPr>
          <p:nvPr/>
        </p:nvPicPr>
        <p:blipFill>
          <a:blip r:embed="rId5" cstate="print">
            <a:lum bright="-30000" contrast="30000"/>
          </a:blip>
          <a:srcRect/>
          <a:stretch>
            <a:fillRect/>
          </a:stretch>
        </p:blipFill>
        <p:spPr bwMode="auto">
          <a:xfrm>
            <a:off x="3099591" y="931057"/>
            <a:ext cx="1000132" cy="977103"/>
          </a:xfrm>
          <a:prstGeom prst="rect">
            <a:avLst/>
          </a:prstGeom>
          <a:noFill/>
        </p:spPr>
      </p:pic>
      <p:pic>
        <p:nvPicPr>
          <p:cNvPr id="16393" name="Picture 9" descr="C:\Users\Svetlana\Desktop\0_f637c_fecоо9d365_orig.png"/>
          <p:cNvPicPr>
            <a:picLocks noChangeAspect="1" noChangeArrowheads="1"/>
          </p:cNvPicPr>
          <p:nvPr/>
        </p:nvPicPr>
        <p:blipFill>
          <a:blip r:embed="rId6" cstate="print">
            <a:lum bright="-30000" contrast="40000"/>
          </a:blip>
          <a:srcRect/>
          <a:stretch>
            <a:fillRect/>
          </a:stretch>
        </p:blipFill>
        <p:spPr bwMode="auto">
          <a:xfrm>
            <a:off x="1385079" y="1216809"/>
            <a:ext cx="1285884" cy="2100244"/>
          </a:xfrm>
          <a:prstGeom prst="rect">
            <a:avLst/>
          </a:prstGeom>
          <a:noFill/>
        </p:spPr>
      </p:pic>
      <p:pic>
        <p:nvPicPr>
          <p:cNvPr id="2050" name="Picture 2" descr="C:\Users\Svetlana\Desktop\КАРТИНКИ реципрокные\comfort-clipaоооrt-hug-7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20000" contrast="20000"/>
          </a:blip>
          <a:srcRect/>
          <a:stretch>
            <a:fillRect/>
          </a:stretch>
        </p:blipFill>
        <p:spPr bwMode="auto">
          <a:xfrm>
            <a:off x="4599789" y="1145371"/>
            <a:ext cx="1500198" cy="207911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Время года – осень </a:t>
            </a:r>
            <a:endParaRPr lang="ru-RU" dirty="0"/>
          </a:p>
        </p:txBody>
      </p:sp>
      <p:pic>
        <p:nvPicPr>
          <p:cNvPr id="1039" name="Picture 15" descr="http://www.playcast.ru/uploads/2017/09/03/23351779.png"/>
          <p:cNvPicPr>
            <a:picLocks noChangeAspect="1" noChangeArrowheads="1"/>
          </p:cNvPicPr>
          <p:nvPr/>
        </p:nvPicPr>
        <p:blipFill>
          <a:blip r:embed="rId2" cstate="print">
            <a:lum bright="-20000" contrast="40000"/>
          </a:blip>
          <a:srcRect/>
          <a:stretch>
            <a:fillRect/>
          </a:stretch>
        </p:blipFill>
        <p:spPr bwMode="auto">
          <a:xfrm rot="9838505">
            <a:off x="3004701" y="2190644"/>
            <a:ext cx="985926" cy="1003999"/>
          </a:xfrm>
          <a:prstGeom prst="rect">
            <a:avLst/>
          </a:prstGeom>
          <a:noFill/>
        </p:spPr>
      </p:pic>
      <p:pic>
        <p:nvPicPr>
          <p:cNvPr id="1041" name="Picture 17" descr="https://prikolnye-kartinki.ru/img/picture/Aug/17/e07b0747047069f1ca338cc38cb21b92/8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20000" contrast="20000"/>
          </a:blip>
          <a:srcRect/>
          <a:stretch>
            <a:fillRect/>
          </a:stretch>
        </p:blipFill>
        <p:spPr bwMode="auto">
          <a:xfrm rot="19337811">
            <a:off x="2742010" y="995306"/>
            <a:ext cx="1566021" cy="1234277"/>
          </a:xfrm>
          <a:prstGeom prst="rect">
            <a:avLst/>
          </a:prstGeom>
          <a:noFill/>
        </p:spPr>
      </p:pic>
      <p:pic>
        <p:nvPicPr>
          <p:cNvPr id="1043" name="Picture 19" descr="http://www.ansya.ru/health/pervie-shagi-k-rechi/77.jp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20000" contrast="30000"/>
          </a:blip>
          <a:srcRect/>
          <a:stretch>
            <a:fillRect/>
          </a:stretch>
        </p:blipFill>
        <p:spPr bwMode="auto">
          <a:xfrm>
            <a:off x="4099723" y="1216809"/>
            <a:ext cx="1857388" cy="1196976"/>
          </a:xfrm>
          <a:prstGeom prst="rect">
            <a:avLst/>
          </a:prstGeom>
          <a:noFill/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</p:pic>
      <p:sp>
        <p:nvSpPr>
          <p:cNvPr id="21" name="TextBox 20"/>
          <p:cNvSpPr txBox="1"/>
          <p:nvPr/>
        </p:nvSpPr>
        <p:spPr>
          <a:xfrm>
            <a:off x="599261" y="2717007"/>
            <a:ext cx="221457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Осень / школу /</a:t>
            </a:r>
          </a:p>
          <a:p>
            <a:pPr algn="ctr"/>
            <a:r>
              <a:rPr lang="ru-RU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откры</a:t>
            </a:r>
            <a:r>
              <a:rPr lang="ru-RU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 / вала /</a:t>
            </a:r>
          </a:p>
          <a:p>
            <a:pPr algn="ctr"/>
            <a:r>
              <a:rPr lang="ru-RU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Листья / краской / </a:t>
            </a:r>
          </a:p>
          <a:p>
            <a:pPr algn="ctr"/>
            <a:r>
              <a:rPr lang="ru-RU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укра</a:t>
            </a:r>
            <a:r>
              <a:rPr lang="ru-RU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 / шала /</a:t>
            </a:r>
            <a:endParaRPr lang="ru-RU" sz="1200" dirty="0">
              <a:solidFill>
                <a:srgbClr val="0000FF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242599" y="2574131"/>
            <a:ext cx="214314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Желтый / красный / голу / бой / </a:t>
            </a:r>
          </a:p>
          <a:p>
            <a:pPr algn="ctr"/>
            <a:r>
              <a:rPr lang="ru-RU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Ой / ошиблись /  мы /</a:t>
            </a:r>
          </a:p>
          <a:p>
            <a:pPr algn="ctr"/>
            <a:r>
              <a:rPr lang="ru-RU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с тобой / не / бывает / он / такой /</a:t>
            </a:r>
            <a:endParaRPr lang="ru-RU" sz="1200" dirty="0">
              <a:solidFill>
                <a:srgbClr val="0000FF"/>
              </a:solidFill>
            </a:endParaRPr>
          </a:p>
        </p:txBody>
      </p:sp>
      <p:pic>
        <p:nvPicPr>
          <p:cNvPr id="1047" name="Picture 23" descr="http://cdn.wot-news.com/cache/tumb/112015/logo_maple_tumb.png"/>
          <p:cNvPicPr>
            <a:picLocks noChangeAspect="1" noChangeArrowheads="1"/>
          </p:cNvPicPr>
          <p:nvPr/>
        </p:nvPicPr>
        <p:blipFill>
          <a:blip r:embed="rId5">
            <a:lum bright="-20000" contrast="30000"/>
          </a:blip>
          <a:srcRect/>
          <a:stretch>
            <a:fillRect/>
          </a:stretch>
        </p:blipFill>
        <p:spPr bwMode="auto">
          <a:xfrm rot="2262272">
            <a:off x="2914396" y="3174753"/>
            <a:ext cx="1208808" cy="1208809"/>
          </a:xfrm>
          <a:prstGeom prst="rect">
            <a:avLst/>
          </a:prstGeom>
          <a:noFill/>
        </p:spPr>
      </p:pic>
      <p:pic>
        <p:nvPicPr>
          <p:cNvPr id="16386" name="Picture 2" descr="C:\Users\Svetlana\Desktop\hello_html_ррm59d622e4.jpg"/>
          <p:cNvPicPr>
            <a:picLocks noChangeAspect="1" noChangeArrowheads="1"/>
          </p:cNvPicPr>
          <p:nvPr/>
        </p:nvPicPr>
        <p:blipFill>
          <a:blip r:embed="rId6" cstate="print">
            <a:lum bright="-20000" contrast="40000"/>
          </a:blip>
          <a:srcRect l="8455" r="9807"/>
          <a:stretch>
            <a:fillRect/>
          </a:stretch>
        </p:blipFill>
        <p:spPr bwMode="auto">
          <a:xfrm>
            <a:off x="742137" y="1073933"/>
            <a:ext cx="2071702" cy="14569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Номер слайда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AC68D3-5196-403B-807B-95F450C912B6}" type="slidenum">
              <a:rPr lang="ru-RU" smtClean="0"/>
              <a:pPr/>
              <a:t>11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s://images.freecreatives.com/wp-content/uploads/2016/02/Blue-White-Christmas-Background-Free-Vector-.jpg"/>
          <p:cNvPicPr>
            <a:picLocks noChangeAspect="1" noChangeArrowheads="1"/>
          </p:cNvPicPr>
          <p:nvPr/>
        </p:nvPicPr>
        <p:blipFill>
          <a:blip r:embed="rId2" cstate="print">
            <a:lum contrast="30000"/>
          </a:blip>
          <a:srcRect/>
          <a:stretch>
            <a:fillRect/>
          </a:stretch>
        </p:blipFill>
        <p:spPr bwMode="auto">
          <a:xfrm rot="21114579">
            <a:off x="2092078" y="801628"/>
            <a:ext cx="3389872" cy="2165279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Время года - зима</a:t>
            </a:r>
            <a:endParaRPr lang="ru-RU" dirty="0"/>
          </a:p>
        </p:txBody>
      </p:sp>
      <p:pic>
        <p:nvPicPr>
          <p:cNvPr id="5" name="Рисунок 4" descr="http://static7.depositphotos.com/1005091/778/v/950/depositphotos_7788520-Cartoon-skating-boy.jpg"/>
          <p:cNvPicPr/>
          <p:nvPr/>
        </p:nvPicPr>
        <p:blipFill>
          <a:blip r:embed="rId3" cstate="print">
            <a:clrChange>
              <a:clrFrom>
                <a:srgbClr val="F8F8F8"/>
              </a:clrFrom>
              <a:clrTo>
                <a:srgbClr val="F8F8F8">
                  <a:alpha val="0"/>
                </a:srgbClr>
              </a:clrTo>
            </a:clrChange>
            <a:lum bright="-20000" contrast="30000"/>
          </a:blip>
          <a:stretch>
            <a:fillRect/>
          </a:stretch>
        </p:blipFill>
        <p:spPr bwMode="auto">
          <a:xfrm rot="21075530">
            <a:off x="4118387" y="1122544"/>
            <a:ext cx="1752607" cy="2259869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/>
          <p:cNvSpPr txBox="1"/>
          <p:nvPr/>
        </p:nvSpPr>
        <p:spPr>
          <a:xfrm>
            <a:off x="956451" y="3502825"/>
            <a:ext cx="264320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Мы /зимой / на лыжах / мчались / по / дорожке / </a:t>
            </a:r>
          </a:p>
          <a:p>
            <a:pPr algn="ctr"/>
            <a:r>
              <a:rPr lang="ru-RU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снего / вой /</a:t>
            </a:r>
          </a:p>
          <a:p>
            <a:endParaRPr lang="ru-RU" sz="1200" dirty="0">
              <a:solidFill>
                <a:srgbClr val="0000FF"/>
              </a:solidFill>
            </a:endParaRPr>
          </a:p>
        </p:txBody>
      </p:sp>
      <p:pic>
        <p:nvPicPr>
          <p:cNvPr id="1026" name="Picture 2" descr="C:\Users\Svetlana\Desktop\КАРТИНКИ\stock.jp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20000" contrast="20000"/>
          </a:blip>
          <a:srcRect/>
          <a:stretch>
            <a:fillRect/>
          </a:stretch>
        </p:blipFill>
        <p:spPr bwMode="auto">
          <a:xfrm>
            <a:off x="599261" y="931057"/>
            <a:ext cx="3354115" cy="2767830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3671095" y="3431387"/>
            <a:ext cx="22860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На  / коньках / гурьбой  / катались /  ждали / встречи / мы  / с весной /</a:t>
            </a:r>
          </a:p>
          <a:p>
            <a:endParaRPr lang="ru-RU" sz="1200" dirty="0">
              <a:solidFill>
                <a:srgbClr val="0000FF"/>
              </a:solidFill>
            </a:endParaRPr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AC68D3-5196-403B-807B-95F450C912B6}" type="slidenum">
              <a:rPr lang="ru-RU" smtClean="0"/>
              <a:pPr/>
              <a:t>12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Время года – весна </a:t>
            </a:r>
            <a:endParaRPr lang="ru-RU" sz="32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Рисунок 3" descr="http://du11.slutsk.edu.by/be/sm.aspx?guid=16803"/>
          <p:cNvPicPr/>
          <p:nvPr/>
        </p:nvPicPr>
        <p:blipFill>
          <a:blip r:embed="rId3" cstate="print">
            <a:lum bright="-20000" contrast="20000"/>
          </a:blip>
          <a:srcRect l="-1574"/>
          <a:stretch>
            <a:fillRect/>
          </a:stretch>
        </p:blipFill>
        <p:spPr bwMode="auto">
          <a:xfrm>
            <a:off x="742137" y="1359685"/>
            <a:ext cx="1928826" cy="1527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670699" y="2931321"/>
            <a:ext cx="335758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А / весна / танцуя  / с нами /</a:t>
            </a:r>
          </a:p>
          <a:p>
            <a:r>
              <a:rPr lang="ru-RU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Мир / напол / нила цветами /</a:t>
            </a:r>
          </a:p>
          <a:p>
            <a:pPr algn="ctr"/>
            <a:r>
              <a:rPr lang="ru-RU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Назовем их с вами!?</a:t>
            </a:r>
          </a:p>
          <a:p>
            <a:r>
              <a:rPr lang="ru-RU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Лютик – роза - василёк</a:t>
            </a:r>
            <a:endParaRPr lang="ru-RU" dirty="0" smtClean="0">
              <a:solidFill>
                <a:srgbClr val="0000FF"/>
              </a:solidFill>
            </a:endParaRPr>
          </a:p>
          <a:p>
            <a:r>
              <a:rPr lang="ru-RU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Мак – ромашка – огонёк</a:t>
            </a:r>
          </a:p>
        </p:txBody>
      </p:sp>
      <p:pic>
        <p:nvPicPr>
          <p:cNvPr id="15362" name="Picture 2" descr="http://www.yelloflora.com/Buttercup_Fotolia_41182157_S.jpg"/>
          <p:cNvPicPr>
            <a:picLocks noChangeAspect="1" noChangeArrowheads="1"/>
          </p:cNvPicPr>
          <p:nvPr/>
        </p:nvPicPr>
        <p:blipFill>
          <a:blip r:embed="rId4" cstate="print">
            <a:lum bright="-20000" contrast="40000"/>
          </a:blip>
          <a:srcRect/>
          <a:stretch>
            <a:fillRect/>
          </a:stretch>
        </p:blipFill>
        <p:spPr bwMode="auto">
          <a:xfrm>
            <a:off x="2956715" y="1288247"/>
            <a:ext cx="943752" cy="943752"/>
          </a:xfrm>
          <a:prstGeom prst="rect">
            <a:avLst/>
          </a:prstGeom>
          <a:noFill/>
        </p:spPr>
      </p:pic>
      <p:pic>
        <p:nvPicPr>
          <p:cNvPr id="15364" name="Picture 4" descr="http://gifok.net/images/2015/10/20/Red-Rose_5_028.md.png"/>
          <p:cNvPicPr>
            <a:picLocks noChangeAspect="1" noChangeArrowheads="1"/>
          </p:cNvPicPr>
          <p:nvPr/>
        </p:nvPicPr>
        <p:blipFill>
          <a:blip r:embed="rId5" cstate="print">
            <a:lum bright="-20000" contrast="20000"/>
          </a:blip>
          <a:srcRect/>
          <a:stretch>
            <a:fillRect/>
          </a:stretch>
        </p:blipFill>
        <p:spPr bwMode="auto">
          <a:xfrm>
            <a:off x="3099591" y="2431255"/>
            <a:ext cx="714380" cy="1004418"/>
          </a:xfrm>
          <a:prstGeom prst="rect">
            <a:avLst/>
          </a:prstGeom>
          <a:noFill/>
        </p:spPr>
      </p:pic>
      <p:pic>
        <p:nvPicPr>
          <p:cNvPr id="15366" name="Picture 6" descr="http://fotohomka.ru/images/Jan/09/77d2c72fc56ae7a59162c1a8755605f3/1.jpg"/>
          <p:cNvPicPr>
            <a:picLocks noChangeAspect="1" noChangeArrowheads="1"/>
          </p:cNvPicPr>
          <p:nvPr/>
        </p:nvPicPr>
        <p:blipFill>
          <a:blip r:embed="rId6" cstate="print">
            <a:lum bright="-10000" contrast="20000"/>
          </a:blip>
          <a:srcRect/>
          <a:stretch>
            <a:fillRect/>
          </a:stretch>
        </p:blipFill>
        <p:spPr bwMode="auto">
          <a:xfrm>
            <a:off x="5099855" y="1288247"/>
            <a:ext cx="946155" cy="781018"/>
          </a:xfrm>
          <a:prstGeom prst="rect">
            <a:avLst/>
          </a:prstGeom>
          <a:noFill/>
        </p:spPr>
      </p:pic>
      <p:pic>
        <p:nvPicPr>
          <p:cNvPr id="15370" name="Picture 10" descr="https://prikolnye-kartinki.ru/img/picture/Aug/02/89b744cc0745f8cbb1b988b0bddebebe/5.jpg"/>
          <p:cNvPicPr>
            <a:picLocks noChangeAspect="1" noChangeArrowheads="1"/>
          </p:cNvPicPr>
          <p:nvPr/>
        </p:nvPicPr>
        <p:blipFill>
          <a:blip r:embed="rId7" cstate="print">
            <a:lum bright="-20000" contrast="40000"/>
          </a:blip>
          <a:srcRect b="20000"/>
          <a:stretch>
            <a:fillRect/>
          </a:stretch>
        </p:blipFill>
        <p:spPr bwMode="auto">
          <a:xfrm>
            <a:off x="5242731" y="2288379"/>
            <a:ext cx="923715" cy="1071570"/>
          </a:xfrm>
          <a:prstGeom prst="rect">
            <a:avLst/>
          </a:prstGeom>
          <a:noFill/>
        </p:spPr>
      </p:pic>
      <p:sp>
        <p:nvSpPr>
          <p:cNvPr id="14" name="TextBox 13"/>
          <p:cNvSpPr txBox="1"/>
          <p:nvPr/>
        </p:nvSpPr>
        <p:spPr>
          <a:xfrm>
            <a:off x="4028285" y="1859751"/>
            <a:ext cx="150019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5" name="Рисунок 14" descr="C:\Users\Svetlana\Desktop\depositphotos_37873447-stock-illustration-hands-in-different-interpretations.jpg"/>
          <p:cNvPicPr/>
          <p:nvPr/>
        </p:nvPicPr>
        <p:blipFill>
          <a:blip r:embed="rId8">
            <a:clrChange>
              <a:clrFrom>
                <a:srgbClr val="FBFBFB"/>
              </a:clrFrom>
              <a:clrTo>
                <a:srgbClr val="FBFBFB">
                  <a:alpha val="0"/>
                </a:srgbClr>
              </a:clrTo>
            </a:clrChange>
            <a:lum bright="-20000" contrast="20000"/>
          </a:blip>
          <a:srcRect/>
          <a:stretch>
            <a:fillRect/>
          </a:stretch>
        </p:blipFill>
        <p:spPr bwMode="auto">
          <a:xfrm rot="663498">
            <a:off x="3740842" y="2414146"/>
            <a:ext cx="1394850" cy="8622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Содержимое 3" descr="C:\Users\Svetlana\Desktop\depositphotos_37873447-stock-illustration-hands-in-different-interpretations.jpg"/>
          <p:cNvPicPr>
            <a:picLocks/>
          </p:cNvPicPr>
          <p:nvPr/>
        </p:nvPicPr>
        <p:blipFill>
          <a:blip r:embed="rId9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  <a:lum bright="-20000" contrast="20000"/>
          </a:blip>
          <a:srcRect/>
          <a:stretch>
            <a:fillRect/>
          </a:stretch>
        </p:blipFill>
        <p:spPr bwMode="auto">
          <a:xfrm rot="21375992">
            <a:off x="4341476" y="1029428"/>
            <a:ext cx="855649" cy="870693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Рисунок 18" descr="https://png.pngtree.com/element_origin_min_pic/17/09/25/e84e491a4587177e069ef3db8bad7e7c.jpg"/>
          <p:cNvPicPr/>
          <p:nvPr/>
        </p:nvPicPr>
        <p:blipFill>
          <a:blip r:embed="rId10" cstate="print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lum bright="-20000" contrast="30000"/>
          </a:blip>
          <a:srcRect/>
          <a:stretch>
            <a:fillRect/>
          </a:stretch>
        </p:blipFill>
        <p:spPr bwMode="auto">
          <a:xfrm rot="16420381">
            <a:off x="4120160" y="3251541"/>
            <a:ext cx="744944" cy="10259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Рисунок 19" descr="C:\Users\Svetlana\Desktop\depositphotos_37873447-stock-illustration-hands-in-different-interpretations.jpg"/>
          <p:cNvPicPr/>
          <p:nvPr/>
        </p:nvPicPr>
        <p:blipFill>
          <a:blip r:embed="rId11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  <a:lum bright="-20000" contrast="20000"/>
          </a:blip>
          <a:srcRect/>
          <a:stretch>
            <a:fillRect/>
          </a:stretch>
        </p:blipFill>
        <p:spPr bwMode="auto">
          <a:xfrm rot="16200000">
            <a:off x="4545084" y="1914456"/>
            <a:ext cx="609478" cy="1214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Рисунок 21" descr="C:\Users\Svetlana\Desktop\depositphotos_37873447-stock-illustration-hands-in-different-interpretations.jpg"/>
          <p:cNvPicPr/>
          <p:nvPr/>
        </p:nvPicPr>
        <p:blipFill>
          <a:blip r:embed="rId8">
            <a:clrChange>
              <a:clrFrom>
                <a:srgbClr val="FBFBFB"/>
              </a:clrFrom>
              <a:clrTo>
                <a:srgbClr val="FBFBFB">
                  <a:alpha val="0"/>
                </a:srgbClr>
              </a:clrTo>
            </a:clrChange>
            <a:lum bright="-20000" contrast="20000"/>
          </a:blip>
          <a:srcRect/>
          <a:stretch>
            <a:fillRect/>
          </a:stretch>
        </p:blipFill>
        <p:spPr bwMode="auto">
          <a:xfrm rot="663498">
            <a:off x="3812281" y="1414013"/>
            <a:ext cx="1394850" cy="8622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6" name="Picture 4" descr="http://oboi.kards.qip.ru/images/wallpaper/e2/f6/63202_1024_768.jpg"/>
          <p:cNvPicPr>
            <a:picLocks noChangeAspect="1" noChangeArrowheads="1"/>
          </p:cNvPicPr>
          <p:nvPr/>
        </p:nvPicPr>
        <p:blipFill>
          <a:blip r:embed="rId1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20000" contrast="20000"/>
          </a:blip>
          <a:srcRect/>
          <a:stretch>
            <a:fillRect/>
          </a:stretch>
        </p:blipFill>
        <p:spPr bwMode="auto">
          <a:xfrm>
            <a:off x="5028417" y="3431387"/>
            <a:ext cx="1300942" cy="975707"/>
          </a:xfrm>
          <a:prstGeom prst="rect">
            <a:avLst/>
          </a:prstGeom>
          <a:noFill/>
        </p:spPr>
      </p:pic>
      <p:pic>
        <p:nvPicPr>
          <p:cNvPr id="18438" name="Picture 6" descr="http://img0.liveinternet.ru/images/attach/c/7/98/712/98712880_S__80_.png"/>
          <p:cNvPicPr>
            <a:picLocks noChangeAspect="1" noChangeArrowheads="1"/>
          </p:cNvPicPr>
          <p:nvPr/>
        </p:nvPicPr>
        <p:blipFill>
          <a:blip r:embed="rId13" cstate="print">
            <a:lum bright="-10000" contrast="30000"/>
          </a:blip>
          <a:srcRect/>
          <a:stretch>
            <a:fillRect/>
          </a:stretch>
        </p:blipFill>
        <p:spPr bwMode="auto">
          <a:xfrm>
            <a:off x="2956715" y="3502825"/>
            <a:ext cx="1000132" cy="746765"/>
          </a:xfrm>
          <a:prstGeom prst="rect">
            <a:avLst/>
          </a:prstGeom>
          <a:noFill/>
        </p:spPr>
      </p:pic>
      <p:sp>
        <p:nvSpPr>
          <p:cNvPr id="23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AC68D3-5196-403B-807B-95F450C912B6}" type="slidenum">
              <a:rPr lang="ru-RU" smtClean="0"/>
              <a:pPr/>
              <a:t>13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85013" y="502429"/>
            <a:ext cx="5286412" cy="2062103"/>
          </a:xfrm>
          <a:prstGeom prst="rect">
            <a:avLst/>
          </a:prstGeom>
          <a:noFill/>
          <a:effectLst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just"/>
            <a:r>
              <a:rPr lang="ru-RU" sz="2000" dirty="0" smtClean="0">
                <a:solidFill>
                  <a:srgbClr val="0000FF"/>
                </a:solidFill>
              </a:rPr>
              <a:t>«Физическое образование ребенка есть база для всего остального. Без правильно поставленной физкультуры и спорта мы никогда не получим здорового поколения»</a:t>
            </a:r>
          </a:p>
          <a:p>
            <a:pPr algn="r"/>
            <a:r>
              <a:rPr lang="ru-RU" sz="2400" dirty="0" smtClean="0"/>
              <a:t> </a:t>
            </a:r>
            <a:r>
              <a:rPr lang="ru-RU" sz="2000" i="1" dirty="0" smtClean="0">
                <a:solidFill>
                  <a:srgbClr val="0000FF"/>
                </a:solidFill>
              </a:rPr>
              <a:t>А. В. Луначарский</a:t>
            </a:r>
            <a:r>
              <a:rPr lang="ru-RU" sz="2000" dirty="0" smtClean="0">
                <a:solidFill>
                  <a:srgbClr val="0000FF"/>
                </a:solidFill>
                <a:latin typeface="Arial Narrow" pitchFamily="34" charset="0"/>
              </a:rPr>
              <a:t/>
            </a:r>
            <a:br>
              <a:rPr lang="ru-RU" sz="2000" dirty="0" smtClean="0">
                <a:solidFill>
                  <a:srgbClr val="0000FF"/>
                </a:solidFill>
                <a:latin typeface="Arial Narrow" pitchFamily="34" charset="0"/>
              </a:rPr>
            </a:br>
            <a:endParaRPr lang="ru-RU" sz="2400" b="1" dirty="0">
              <a:ln/>
              <a:solidFill>
                <a:srgbClr val="0000FF"/>
              </a:solidFill>
              <a:effectLst/>
              <a:latin typeface="Monotype Corsiva" pitchFamily="66" charset="0"/>
            </a:endParaRPr>
          </a:p>
        </p:txBody>
      </p:sp>
      <p:pic>
        <p:nvPicPr>
          <p:cNvPr id="3073" name="Picture 1" descr="C:\Users\Svetlana\Desktop\0_8e490_bbe57929_orig.png"/>
          <p:cNvPicPr>
            <a:picLocks noChangeAspect="1" noChangeArrowheads="1"/>
          </p:cNvPicPr>
          <p:nvPr/>
        </p:nvPicPr>
        <p:blipFill>
          <a:blip r:embed="rId2" cstate="print">
            <a:lum bright="-20000" contrast="20000"/>
          </a:blip>
          <a:srcRect/>
          <a:stretch>
            <a:fillRect/>
          </a:stretch>
        </p:blipFill>
        <p:spPr bwMode="auto">
          <a:xfrm>
            <a:off x="956451" y="2074065"/>
            <a:ext cx="5097242" cy="19834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11317</TotalTime>
  <Words>511</Words>
  <Application>Microsoft Office PowerPoint</Application>
  <PresentationFormat>Произвольный</PresentationFormat>
  <Paragraphs>126</Paragraphs>
  <Slides>15</Slides>
  <Notes>9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Слайд 0</vt:lpstr>
      <vt:lpstr>ФГОС ДО</vt:lpstr>
      <vt:lpstr>Методы активного развития </vt:lpstr>
      <vt:lpstr>Реципрокные упражнения</vt:lpstr>
      <vt:lpstr>Логоритмика</vt:lpstr>
      <vt:lpstr>Вводная часть УГ </vt:lpstr>
      <vt:lpstr>Основная часть УГ </vt:lpstr>
      <vt:lpstr>Заключительная часть УГ</vt:lpstr>
      <vt:lpstr>Структура УГ  </vt:lpstr>
      <vt:lpstr>Лого-реципрокные игры</vt:lpstr>
      <vt:lpstr>Время года - лето</vt:lpstr>
      <vt:lpstr>Время года – осень </vt:lpstr>
      <vt:lpstr>Время года - зима</vt:lpstr>
      <vt:lpstr>Время года – весна </vt:lpstr>
      <vt:lpstr>Слайд 14</vt:lpstr>
    </vt:vector>
  </TitlesOfParts>
  <Company>MultiDVD Team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Svetlana</dc:creator>
  <cp:lastModifiedBy>Svetlana</cp:lastModifiedBy>
  <cp:revision>1060</cp:revision>
  <dcterms:created xsi:type="dcterms:W3CDTF">2017-11-19T14:29:44Z</dcterms:created>
  <dcterms:modified xsi:type="dcterms:W3CDTF">2018-05-29T20:53:52Z</dcterms:modified>
</cp:coreProperties>
</file>