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75" r:id="rId3"/>
    <p:sldId id="258" r:id="rId4"/>
    <p:sldId id="274" r:id="rId5"/>
    <p:sldId id="261" r:id="rId6"/>
    <p:sldId id="262" r:id="rId7"/>
    <p:sldId id="266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4660"/>
  </p:normalViewPr>
  <p:slideViewPr>
    <p:cSldViewPr snapToGrid="0">
      <p:cViewPr>
        <p:scale>
          <a:sx n="75" d="100"/>
          <a:sy n="75" d="100"/>
        </p:scale>
        <p:origin x="-50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F59E24-97EF-422D-847C-72AFBDD01CA6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186685-AAC1-48E0-AE17-7A7F2CDEB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0977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2091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58713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6794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02184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35927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89043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45194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417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33121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5718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726115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96113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9079118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6581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38197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55399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AA16D-80BF-4C23-8A6F-951F3D2B4E19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3FFFCEC-4584-468F-91B6-3B7B94EEB4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82662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00502"/>
            <a:ext cx="9144000" cy="11737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/>
              <a:t>МИНИСТЕРСТВО ЗДРАВООХРАНЕНИЯ РД </a:t>
            </a:r>
            <a:r>
              <a:rPr lang="ru-RU" sz="1800" dirty="0" smtClean="0">
                <a:effectLst/>
              </a:rPr>
              <a:t/>
            </a:r>
            <a:br>
              <a:rPr lang="ru-RU" sz="1800" dirty="0" smtClean="0">
                <a:effectLst/>
              </a:rPr>
            </a:br>
            <a:r>
              <a:rPr lang="ru-RU" sz="1800" b="1" dirty="0"/>
              <a:t>ГОСУДАРСТВЕННОЕ БЮДЖЕТНОЕ ПРОФЕССИОНАЛЬНОЕ ОБРАЗОВАТЕЛЬНОЕ УЧРЕЖДЕНИЕ РД «ДЕРБЕНТСКИЙ МЕДИЦИНСКИЙ КОЛЛЕДЖ ИМ. Г.А.ИЛИЗАРОВА»</a:t>
            </a:r>
            <a:r>
              <a:rPr lang="ru-RU" sz="1800" dirty="0" smtClean="0">
                <a:effectLst/>
              </a:rPr>
              <a:t/>
            </a:r>
            <a:br>
              <a:rPr lang="ru-RU" sz="1800" dirty="0" smtClean="0">
                <a:effectLst/>
              </a:rPr>
            </a:b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633046"/>
            <a:ext cx="9144000" cy="3549389"/>
          </a:xfrm>
        </p:spPr>
        <p:txBody>
          <a:bodyPr>
            <a:normAutofit lnSpcReduction="10000"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Тема: «Формирование электронного банка информационно – методологических материалов как необходимое звено современного образовательного процесса</a:t>
            </a:r>
            <a:r>
              <a:rPr lang="ru-RU" sz="2800" b="1" dirty="0" smtClean="0">
                <a:solidFill>
                  <a:srgbClr val="C00000"/>
                </a:solidFill>
              </a:rPr>
              <a:t>».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endParaRPr lang="ru-RU" sz="2800" b="1" dirty="0" smtClean="0">
              <a:solidFill>
                <a:srgbClr val="C00000"/>
              </a:solidFill>
            </a:endParaRPr>
          </a:p>
          <a:p>
            <a:endParaRPr lang="ru-RU" sz="2800" b="1" dirty="0" smtClean="0"/>
          </a:p>
          <a:p>
            <a:r>
              <a:rPr lang="ru-RU" sz="2800" b="1" dirty="0" smtClean="0"/>
              <a:t>                                                            </a:t>
            </a:r>
            <a:r>
              <a:rPr lang="ru-RU" b="1" dirty="0" smtClean="0"/>
              <a:t>Подготовила </a:t>
            </a:r>
            <a:r>
              <a:rPr lang="ru-RU" b="1" dirty="0"/>
              <a:t>зам. </a:t>
            </a:r>
            <a:endParaRPr lang="ru-RU" dirty="0"/>
          </a:p>
          <a:p>
            <a:r>
              <a:rPr lang="ru-RU" b="1" dirty="0" smtClean="0"/>
              <a:t>                                                                                              директора </a:t>
            </a:r>
            <a:r>
              <a:rPr lang="ru-RU" b="1" dirty="0"/>
              <a:t>по НМР</a:t>
            </a:r>
            <a:endParaRPr lang="ru-RU" dirty="0"/>
          </a:p>
          <a:p>
            <a:r>
              <a:rPr lang="ru-RU" b="1" dirty="0"/>
              <a:t>                                                                  </a:t>
            </a:r>
            <a:r>
              <a:rPr lang="ru-RU" b="1" dirty="0" smtClean="0"/>
              <a:t>                           </a:t>
            </a:r>
            <a:r>
              <a:rPr lang="ru-RU" b="1" dirty="0" err="1" smtClean="0"/>
              <a:t>Сархатова</a:t>
            </a:r>
            <a:r>
              <a:rPr lang="ru-RU" b="1" dirty="0" smtClean="0"/>
              <a:t> </a:t>
            </a:r>
            <a:r>
              <a:rPr lang="ru-RU" b="1" dirty="0"/>
              <a:t>Э.Д.</a:t>
            </a:r>
            <a:endParaRPr lang="ru-RU" dirty="0"/>
          </a:p>
          <a:p>
            <a:endParaRPr lang="ru-RU" sz="2800" b="1" dirty="0" smtClean="0"/>
          </a:p>
          <a:p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3240332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6160" y="818866"/>
            <a:ext cx="10604311" cy="5028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680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настоящем обществе роль информационных технологий (ИТ) чрезвычайно важна, они занимают сегодня центральное место в процессе развития системы образования и культуры. Их широкое использование в самых различных сферах деятельности человека диктует целесообразность быстрого ознакомления с ними, начиная с ранних этапов обучения и познания. </a:t>
            </a:r>
            <a:endParaRPr lang="ru-RU" sz="16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60680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Стремление активно применять современные информационные технологии в сфере образования должно быть направлено на повышение уровня и качества подготовки специалистов. “Отработка” применяемых в сфере образования ИТ должна ставить своей целью реализацию следующих задач:</a:t>
            </a:r>
            <a:endParaRPr lang="ru-RU" sz="16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поддержку и развитие системности мышления обучаемого;</a:t>
            </a:r>
            <a:endParaRPr lang="ru-RU" sz="16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поддержку всех видов познавательной деятельности человека в приобретении знаний, развитии и закреплении навыков и умений;</a:t>
            </a:r>
            <a:endParaRPr lang="ru-RU" sz="16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реализацию принципа индивидуализации учебного процесса при сохранении его целостности.</a:t>
            </a:r>
            <a:endParaRPr lang="ru-RU" sz="1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1406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5719" y="1407421"/>
            <a:ext cx="9089409" cy="4113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электронный банк методологической документации ГБПОУ РД «Дербентский медицинский колледж» входят 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Методические разработки и пособия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Рабочие программы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Электронные лекции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Календарно- тематические планы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Кружковая работа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Контрольно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оценочные средства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Контрольно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измерительные материалы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Потфолио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педагогов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 работы колледжа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8384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Методические разработки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dirty="0" smtClean="0">
                <a:solidFill>
                  <a:srgbClr val="7030A0"/>
                </a:solidFill>
              </a:rPr>
              <a:t>Ежегодно планируется от 20 до 50 методических разработок. Все они хранятся в печатном и в электронном виде в свободном доступе в метод кабинете. Вот некоторые из них.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70436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65278" y="791570"/>
            <a:ext cx="7559722" cy="57184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84133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74079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Кружковая работа проводится по всем дисциплинам. 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0" y="2133600"/>
            <a:ext cx="4999038" cy="3778250"/>
          </a:xfrm>
        </p:spPr>
      </p:pic>
    </p:spTree>
    <p:extLst>
      <p:ext uri="{BB962C8B-B14F-4D97-AF65-F5344CB8AC3E}">
        <p14:creationId xmlns="" xmlns:p14="http://schemas.microsoft.com/office/powerpoint/2010/main" val="130460666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220</TotalTime>
  <Words>229</Words>
  <Application>Microsoft Office PowerPoint</Application>
  <PresentationFormat>Произвольный</PresentationFormat>
  <Paragraphs>24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Легкий дым</vt:lpstr>
      <vt:lpstr>МИНИСТЕРСТВО ЗДРАВООХРАНЕНИЯ РД  ГОСУДАРСТВЕННОЕ БЮДЖЕТНОЕ ПРОФЕССИОНАЛЬНОЕ ОБРАЗОВАТЕЛЬНОЕ УЧРЕЖДЕНИЕ РД «ДЕРБЕНТСКИЙ МЕДИЦИНСКИЙ КОЛЛЕДЖ ИМ. Г.А.ИЛИЗАРОВА» </vt:lpstr>
      <vt:lpstr>Слайд 2</vt:lpstr>
      <vt:lpstr>Слайд 3</vt:lpstr>
      <vt:lpstr>Методические разработки</vt:lpstr>
      <vt:lpstr>Слайд 5</vt:lpstr>
      <vt:lpstr>Слайд 6</vt:lpstr>
      <vt:lpstr>Кружковая работа проводится по всем дисциплинам.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ЗДРАВООХРАНЕНИЯ РД  ГОСУДАРСТВЕННОЕ БЮДЖЕТНОЕ ПРОФЕССИОНАЛЬНОЕ ОБРАЗОВАТЕЛЬНОЕ УЧРЕЖДЕНИЕ РД «ДЕРБЕНТСКИЙ МЕДИЦИНСКИЙ КОЛЛЕДЖ ИМ. Г.А.ИЛИЗАРОВА»</dc:title>
  <dc:creator>Metod otdel</dc:creator>
  <cp:lastModifiedBy>sk</cp:lastModifiedBy>
  <cp:revision>20</cp:revision>
  <dcterms:created xsi:type="dcterms:W3CDTF">2019-02-11T06:15:05Z</dcterms:created>
  <dcterms:modified xsi:type="dcterms:W3CDTF">2019-03-05T08:11:24Z</dcterms:modified>
</cp:coreProperties>
</file>