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60" r:id="rId3"/>
    <p:sldId id="259" r:id="rId4"/>
    <p:sldId id="258" r:id="rId5"/>
    <p:sldId id="264" r:id="rId6"/>
    <p:sldId id="265" r:id="rId7"/>
    <p:sldId id="263" r:id="rId8"/>
    <p:sldId id="266" r:id="rId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69" d="100"/>
          <a:sy n="69" d="100"/>
        </p:scale>
        <p:origin x="-54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5CCC74-C70B-46D0-BAD5-8603DD4C39EC}" type="datetimeFigureOut">
              <a:rPr lang="ru-RU" smtClean="0"/>
              <a:t>16.12.2015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16C9F4-DF13-44C0-AD0F-4758524FDC5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5944395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5CCC74-C70B-46D0-BAD5-8603DD4C39EC}" type="datetimeFigureOut">
              <a:rPr lang="ru-RU" smtClean="0"/>
              <a:t>16.12.2015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16C9F4-DF13-44C0-AD0F-4758524FDC5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6693268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5CCC74-C70B-46D0-BAD5-8603DD4C39EC}" type="datetimeFigureOut">
              <a:rPr lang="ru-RU" smtClean="0"/>
              <a:t>16.12.2015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16C9F4-DF13-44C0-AD0F-4758524FDC5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9854824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5CCC74-C70B-46D0-BAD5-8603DD4C39EC}" type="datetimeFigureOut">
              <a:rPr lang="ru-RU" smtClean="0"/>
              <a:t>16.12.2015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16C9F4-DF13-44C0-AD0F-4758524FDC5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175288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5CCC74-C70B-46D0-BAD5-8603DD4C39EC}" type="datetimeFigureOut">
              <a:rPr lang="ru-RU" smtClean="0"/>
              <a:t>16.12.2015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16C9F4-DF13-44C0-AD0F-4758524FDC5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5567199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5CCC74-C70B-46D0-BAD5-8603DD4C39EC}" type="datetimeFigureOut">
              <a:rPr lang="ru-RU" smtClean="0"/>
              <a:t>16.12.2015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16C9F4-DF13-44C0-AD0F-4758524FDC5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90262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5CCC74-C70B-46D0-BAD5-8603DD4C39EC}" type="datetimeFigureOut">
              <a:rPr lang="ru-RU" smtClean="0"/>
              <a:t>16.12.2015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16C9F4-DF13-44C0-AD0F-4758524FDC5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5676816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5CCC74-C70B-46D0-BAD5-8603DD4C39EC}" type="datetimeFigureOut">
              <a:rPr lang="ru-RU" smtClean="0"/>
              <a:t>16.12.2015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16C9F4-DF13-44C0-AD0F-4758524FDC5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6730377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5CCC74-C70B-46D0-BAD5-8603DD4C39EC}" type="datetimeFigureOut">
              <a:rPr lang="ru-RU" smtClean="0"/>
              <a:t>16.12.2015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16C9F4-DF13-44C0-AD0F-4758524FDC5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5221931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5CCC74-C70B-46D0-BAD5-8603DD4C39EC}" type="datetimeFigureOut">
              <a:rPr lang="ru-RU" smtClean="0"/>
              <a:t>16.12.2015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16C9F4-DF13-44C0-AD0F-4758524FDC5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149042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5CCC74-C70B-46D0-BAD5-8603DD4C39EC}" type="datetimeFigureOut">
              <a:rPr lang="ru-RU" smtClean="0"/>
              <a:t>16.12.2015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16C9F4-DF13-44C0-AD0F-4758524FDC5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0103681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65CCC74-C70B-46D0-BAD5-8603DD4C39EC}" type="datetimeFigureOut">
              <a:rPr lang="ru-RU" smtClean="0"/>
              <a:t>16.12.2015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816C9F4-DF13-44C0-AD0F-4758524FDC5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8343085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9.xml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7" Type="http://schemas.openxmlformats.org/officeDocument/2006/relationships/image" Target="../media/image14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jpeg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9.jpeg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23.jpeg"/><Relationship Id="rId5" Type="http://schemas.openxmlformats.org/officeDocument/2006/relationships/image" Target="../media/image22.jpeg"/><Relationship Id="rId4" Type="http://schemas.openxmlformats.org/officeDocument/2006/relationships/image" Target="../media/image21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29.gif"/><Relationship Id="rId4" Type="http://schemas.openxmlformats.org/officeDocument/2006/relationships/image" Target="../media/image28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Творческое объединение «ДИВА»</a:t>
            </a:r>
            <a:endParaRPr lang="ru-RU" dirty="0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95535" y="1484784"/>
            <a:ext cx="2911627" cy="25007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1800" y="2860248"/>
            <a:ext cx="3186385" cy="318638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2120" y="1408584"/>
            <a:ext cx="3029322" cy="29033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558161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/>
      </p:transition>
    </mc:Choice>
    <mc:Fallback xmlns="">
      <p:transition spd="slow">
        <p:split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3600" dirty="0" smtClean="0"/>
              <a:t>Объединение «ДИВА»</a:t>
            </a:r>
            <a:endParaRPr lang="ru-RU" sz="3600" dirty="0"/>
          </a:p>
        </p:txBody>
      </p:sp>
      <p:sp>
        <p:nvSpPr>
          <p:cNvPr id="6" name="Текст 5"/>
          <p:cNvSpPr>
            <a:spLocks noGrp="1"/>
          </p:cNvSpPr>
          <p:nvPr>
            <p:ph type="body" sz="half" idx="2"/>
          </p:nvPr>
        </p:nvSpPr>
        <p:spPr/>
        <p:txBody>
          <a:bodyPr>
            <a:noAutofit/>
          </a:bodyPr>
          <a:lstStyle/>
          <a:p>
            <a:r>
              <a:rPr lang="ru-RU" dirty="0" smtClean="0"/>
              <a:t>Д-думаем;</a:t>
            </a:r>
          </a:p>
          <a:p>
            <a:r>
              <a:rPr lang="ru-RU" dirty="0" smtClean="0"/>
              <a:t>                   И- изобретаем;</a:t>
            </a:r>
          </a:p>
          <a:p>
            <a:r>
              <a:rPr lang="ru-RU" dirty="0" smtClean="0"/>
              <a:t>                                              В-воображаем;</a:t>
            </a:r>
          </a:p>
          <a:p>
            <a:r>
              <a:rPr lang="ru-RU" dirty="0" smtClean="0"/>
              <a:t>                                                                             А- артистируем.</a:t>
            </a:r>
            <a:endParaRPr lang="ru-RU" dirty="0"/>
          </a:p>
        </p:txBody>
      </p:sp>
      <p:pic>
        <p:nvPicPr>
          <p:cNvPr id="2050" name="Picture 2" descr="E:\2014-05-02 наши\наши 036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665693"/>
            <a:ext cx="3240360" cy="24302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E:\2014-12-26 новый 2 год 2014\новый 2 год 2014 002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2823373"/>
            <a:ext cx="2712720" cy="20489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E:\2014-05-02 наши\наши 041.JPG"/>
          <p:cNvPicPr>
            <a:picLocks noGrp="1" noChangeAspect="1" noChangeArrowheads="1"/>
          </p:cNvPicPr>
          <p:nvPr>
            <p:ph type="pic" idx="1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06291" y="980728"/>
            <a:ext cx="1978429" cy="14838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Picture 5" descr="E:\2014-12-26 новый 2 год 2014\новый 2 год 2014 013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3435124"/>
            <a:ext cx="2160240" cy="14381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0779287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Срок обучения в объединении  </a:t>
            </a:r>
            <a:br>
              <a:rPr lang="ru-RU" dirty="0" smtClean="0"/>
            </a:br>
            <a:r>
              <a:rPr lang="ru-RU" dirty="0"/>
              <a:t> </a:t>
            </a:r>
            <a:r>
              <a:rPr lang="ru-RU" dirty="0" smtClean="0"/>
              <a:t> </a:t>
            </a:r>
            <a:r>
              <a:rPr lang="ru-RU" dirty="0" smtClean="0"/>
              <a:t>1-5 </a:t>
            </a:r>
            <a:r>
              <a:rPr lang="ru-RU" dirty="0" smtClean="0"/>
              <a:t>лет; На занятиях </a:t>
            </a:r>
            <a:r>
              <a:rPr lang="ru-RU" dirty="0" smtClean="0"/>
              <a:t> дети изучают техники: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Декоративная лепка</a:t>
            </a:r>
          </a:p>
          <a:p>
            <a:endParaRPr lang="ru-RU" dirty="0" smtClean="0"/>
          </a:p>
          <a:p>
            <a:endParaRPr lang="ru-RU" dirty="0"/>
          </a:p>
          <a:p>
            <a:endParaRPr lang="ru-RU" dirty="0" smtClean="0"/>
          </a:p>
          <a:p>
            <a:pPr marL="0" indent="0">
              <a:buNone/>
            </a:pPr>
            <a:endParaRPr lang="ru-RU" dirty="0" smtClean="0"/>
          </a:p>
          <a:p>
            <a:pPr marL="0" indent="0">
              <a:buNone/>
            </a:pPr>
            <a:r>
              <a:rPr lang="ru-RU" dirty="0"/>
              <a:t> </a:t>
            </a:r>
            <a:r>
              <a:rPr lang="ru-RU" dirty="0" smtClean="0"/>
              <a:t>Природный материал</a:t>
            </a:r>
          </a:p>
          <a:p>
            <a:pPr marL="0" indent="0">
              <a:buNone/>
            </a:pPr>
            <a:endParaRPr lang="ru-RU" dirty="0"/>
          </a:p>
        </p:txBody>
      </p:sp>
      <p:pic>
        <p:nvPicPr>
          <p:cNvPr id="3074" name="Picture 2" descr="E:\2015-03-02 работа 2015\работа 2015 008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2262663"/>
            <a:ext cx="1458163" cy="19442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E:\2015-03-02 работа 2015\работа 2015 010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9832" y="2156524"/>
            <a:ext cx="1537766" cy="20503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E:\2015-02-20 поделки 2015\поделки 2015 035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64316" y="2262663"/>
            <a:ext cx="1527634" cy="20368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7" name="Picture 5" descr="E:\2015-02-20 поделки 2015\поделки 2015 031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5629" y="5085184"/>
            <a:ext cx="1174039" cy="15653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E:\2015-02-20 поделки 2015\поделки 2015 029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77338" y="5084921"/>
            <a:ext cx="1902754" cy="15656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9" name="Picture 7" descr="E:\2015-02-20 поделки 2015\поделки 2015 030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12079" y="5110103"/>
            <a:ext cx="1512338" cy="15656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" descr="E:\2015-03-02 работа 2015\работа 2015 008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5968" y="2415063"/>
            <a:ext cx="1458163" cy="19442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6220036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Заголовок 1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Техники  </a:t>
            </a:r>
            <a:endParaRPr lang="ru-RU" dirty="0"/>
          </a:p>
        </p:txBody>
      </p:sp>
      <p:sp>
        <p:nvSpPr>
          <p:cNvPr id="13" name="Объект 12"/>
          <p:cNvSpPr>
            <a:spLocks noGrp="1"/>
          </p:cNvSpPr>
          <p:nvPr>
            <p:ph sz="half"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ru-RU" dirty="0" smtClean="0"/>
              <a:t>Изо нить</a:t>
            </a:r>
          </a:p>
          <a:p>
            <a:r>
              <a:rPr lang="ru-RU" dirty="0" smtClean="0"/>
              <a:t>Айрис фолдинг</a:t>
            </a:r>
          </a:p>
          <a:p>
            <a:r>
              <a:rPr lang="ru-RU" dirty="0" smtClean="0"/>
              <a:t>Глиняная игрушка</a:t>
            </a:r>
          </a:p>
          <a:p>
            <a:r>
              <a:rPr lang="ru-RU" dirty="0" smtClean="0"/>
              <a:t>Аппликация</a:t>
            </a:r>
          </a:p>
          <a:p>
            <a:r>
              <a:rPr lang="ru-RU" dirty="0" smtClean="0"/>
              <a:t>Народная кукла</a:t>
            </a:r>
          </a:p>
          <a:p>
            <a:r>
              <a:rPr lang="ru-RU" dirty="0" smtClean="0"/>
              <a:t>Мягкая игрушка</a:t>
            </a:r>
          </a:p>
          <a:p>
            <a:r>
              <a:rPr lang="ru-RU" dirty="0" smtClean="0"/>
              <a:t>Объемные игрушки с использованием геометрических форм</a:t>
            </a:r>
          </a:p>
          <a:p>
            <a:r>
              <a:rPr lang="ru-RU" dirty="0" smtClean="0"/>
              <a:t>Театральные куклы</a:t>
            </a:r>
          </a:p>
          <a:p>
            <a:endParaRPr lang="ru-RU" dirty="0"/>
          </a:p>
        </p:txBody>
      </p:sp>
      <p:pic>
        <p:nvPicPr>
          <p:cNvPr id="1026" name="Picture 2" descr="E:\2015-02-20 поделки 2015\поделки 2015 028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28601" y="1340768"/>
            <a:ext cx="1292340" cy="17231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E:\2015-02-20 поделки 2015\поделки 2015 025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4048" y="1351091"/>
            <a:ext cx="1136269" cy="17728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E:\2015-02-20 поделки 2015\поделки 2015 010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192" y="1062434"/>
            <a:ext cx="2699792" cy="22710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E:\Дива\IMG_3204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83664" y="3309449"/>
            <a:ext cx="1840768" cy="17072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/>
          <p:cNvPicPr>
            <a:picLocks noGrp="1" noChangeAspect="1" noChangeArrowheads="1"/>
          </p:cNvPicPr>
          <p:nvPr>
            <p:ph sz="half" idx="2"/>
          </p:nvPr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40317" y="3573016"/>
            <a:ext cx="2859667" cy="20303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010937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Дети в течение года работают по проектам</a:t>
            </a:r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/>
        <p:txBody>
          <a:bodyPr>
            <a:normAutofit fontScale="92500" lnSpcReduction="10000"/>
          </a:bodyPr>
          <a:lstStyle/>
          <a:p>
            <a:r>
              <a:rPr lang="ru-RU" dirty="0" smtClean="0"/>
              <a:t> 1. </a:t>
            </a:r>
            <a:r>
              <a:rPr lang="ru-RU" sz="2400" dirty="0" smtClean="0"/>
              <a:t>«Пластилиновая  </a:t>
            </a:r>
          </a:p>
          <a:p>
            <a:r>
              <a:rPr lang="ru-RU" sz="2400" dirty="0"/>
              <a:t> </a:t>
            </a:r>
            <a:r>
              <a:rPr lang="ru-RU" sz="2400" dirty="0" smtClean="0"/>
              <a:t>                 ворона»</a:t>
            </a:r>
          </a:p>
          <a:p>
            <a:r>
              <a:rPr lang="ru-RU" sz="2400" dirty="0"/>
              <a:t> </a:t>
            </a:r>
            <a:r>
              <a:rPr lang="ru-RU" sz="2400" dirty="0" smtClean="0"/>
              <a:t>2. «В стране</a:t>
            </a:r>
          </a:p>
          <a:p>
            <a:r>
              <a:rPr lang="ru-RU" sz="2400" dirty="0"/>
              <a:t> </a:t>
            </a:r>
            <a:r>
              <a:rPr lang="ru-RU" sz="2400" dirty="0" smtClean="0"/>
              <a:t>                 сказочных</a:t>
            </a:r>
          </a:p>
          <a:p>
            <a:r>
              <a:rPr lang="ru-RU" sz="2400" dirty="0"/>
              <a:t> </a:t>
            </a:r>
            <a:r>
              <a:rPr lang="ru-RU" sz="2400" dirty="0" smtClean="0"/>
              <a:t>        персонажей»</a:t>
            </a:r>
          </a:p>
          <a:p>
            <a:r>
              <a:rPr lang="ru-RU" sz="2400" dirty="0"/>
              <a:t> </a:t>
            </a:r>
            <a:r>
              <a:rPr lang="ru-RU" sz="2400" dirty="0" smtClean="0"/>
              <a:t>3.  «В новогодний</a:t>
            </a:r>
          </a:p>
          <a:p>
            <a:r>
              <a:rPr lang="ru-RU" sz="2400" dirty="0"/>
              <a:t> </a:t>
            </a:r>
            <a:r>
              <a:rPr lang="ru-RU" sz="2400" dirty="0" smtClean="0"/>
              <a:t>                  сундучок»</a:t>
            </a:r>
          </a:p>
          <a:p>
            <a:r>
              <a:rPr lang="ru-RU" sz="2400" dirty="0" smtClean="0"/>
              <a:t>  4. « Букет для</a:t>
            </a:r>
          </a:p>
          <a:p>
            <a:r>
              <a:rPr lang="ru-RU" sz="2400" dirty="0"/>
              <a:t> </a:t>
            </a:r>
            <a:r>
              <a:rPr lang="ru-RU" sz="2400" dirty="0" smtClean="0"/>
              <a:t>                         мамы»</a:t>
            </a:r>
          </a:p>
          <a:p>
            <a:r>
              <a:rPr lang="ru-RU" sz="2400" dirty="0"/>
              <a:t> </a:t>
            </a:r>
            <a:r>
              <a:rPr lang="ru-RU" sz="2400" dirty="0" smtClean="0"/>
              <a:t>  5. «День победы»</a:t>
            </a:r>
          </a:p>
          <a:p>
            <a:r>
              <a:rPr lang="ru-RU" sz="2400" dirty="0" smtClean="0"/>
              <a:t>   6. «Соблюдайте </a:t>
            </a:r>
          </a:p>
          <a:p>
            <a:r>
              <a:rPr lang="ru-RU" sz="2400" dirty="0"/>
              <a:t> </a:t>
            </a:r>
            <a:r>
              <a:rPr lang="ru-RU" sz="2400" dirty="0" smtClean="0"/>
              <a:t>                            ПДД».</a:t>
            </a:r>
            <a:endParaRPr lang="ru-RU" sz="2400" dirty="0"/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056" y="494750"/>
            <a:ext cx="3744416" cy="21836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2" descr="E:\2015-03-02 работа 2015\работа 2015 008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7864" y="497098"/>
            <a:ext cx="1458163" cy="19442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E:\2015-03-02 работа 2015\работа 2015 023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6364" y="2867347"/>
            <a:ext cx="1953835" cy="23308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E:\2015-03-02 работа 2015\работа 2015 027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128" y="2893243"/>
            <a:ext cx="2880320" cy="24208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Picture 5" descr="E:\Дива\Новая папка\IMG_3166.JPG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25" t="16726" r="1944" b="21068"/>
          <a:stretch/>
        </p:blipFill>
        <p:spPr bwMode="auto">
          <a:xfrm>
            <a:off x="4139952" y="4941168"/>
            <a:ext cx="3168352" cy="18077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0695211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8" dur="2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20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Основной целью проектов является: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ru-RU" sz="1800" dirty="0" smtClean="0"/>
              <a:t>1.</a:t>
            </a:r>
            <a:r>
              <a:rPr lang="ru-RU" dirty="0" smtClean="0"/>
              <a:t> </a:t>
            </a:r>
            <a:r>
              <a:rPr lang="ru-RU" sz="1700" dirty="0"/>
              <a:t>Создание условий для развития творческих и лидерских способностей </a:t>
            </a:r>
            <a:r>
              <a:rPr lang="ru-RU" sz="1700" dirty="0" smtClean="0"/>
              <a:t> </a:t>
            </a:r>
            <a:r>
              <a:rPr lang="ru-RU" sz="1700" dirty="0"/>
              <a:t>детей по средствам включения их в различные виды ДПИ и </a:t>
            </a:r>
            <a:r>
              <a:rPr lang="ru-RU" sz="1700" dirty="0" smtClean="0"/>
              <a:t>  </a:t>
            </a:r>
            <a:r>
              <a:rPr lang="ru-RU" sz="1700" dirty="0"/>
              <a:t>театрального творчества</a:t>
            </a:r>
            <a:r>
              <a:rPr lang="ru-RU" sz="1700" dirty="0" smtClean="0"/>
              <a:t>.</a:t>
            </a:r>
          </a:p>
          <a:p>
            <a:r>
              <a:rPr lang="ru-RU" sz="1700" dirty="0" smtClean="0"/>
              <a:t>2. Развитие навыков начально-технического  моделирования и конструирования.</a:t>
            </a:r>
          </a:p>
          <a:p>
            <a:r>
              <a:rPr lang="ru-RU" sz="1700" dirty="0" smtClean="0"/>
              <a:t>3. </a:t>
            </a:r>
            <a:r>
              <a:rPr lang="ru-RU" sz="1800" dirty="0"/>
              <a:t>повышать навыки самостоятельной деятельности и способствовать развитию самостоятельного опыта, при выполнении работ  средствами ДПИ и</a:t>
            </a:r>
            <a:r>
              <a:rPr lang="ru-RU" sz="1800" b="1" dirty="0"/>
              <a:t> </a:t>
            </a:r>
            <a:r>
              <a:rPr lang="ru-RU" sz="1800" dirty="0"/>
              <a:t>театрального искусства, развивать у детей познавательную активность, способность мыслить самостоятельно, творить, фантазировать, решать не сложные технологические задачи;</a:t>
            </a:r>
          </a:p>
          <a:p>
            <a:endParaRPr lang="ru-RU" sz="1700" dirty="0"/>
          </a:p>
          <a:p>
            <a:endParaRPr lang="ru-RU" dirty="0"/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4048" y="1412776"/>
            <a:ext cx="3167270" cy="26700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6" name="Picture 4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90051" y="4365625"/>
            <a:ext cx="3754897" cy="17605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534324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Инструменты и оборудование</a:t>
            </a:r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/>
        <p:txBody>
          <a:bodyPr>
            <a:normAutofit lnSpcReduction="10000"/>
          </a:bodyPr>
          <a:lstStyle/>
          <a:p>
            <a:pPr marL="342900" indent="-342900">
              <a:buAutoNum type="arabicPeriod"/>
            </a:pPr>
            <a:r>
              <a:rPr lang="ru-RU" dirty="0" smtClean="0"/>
              <a:t>Карандаши</a:t>
            </a:r>
          </a:p>
          <a:p>
            <a:pPr marL="342900" indent="-342900">
              <a:buAutoNum type="arabicPeriod"/>
            </a:pPr>
            <a:r>
              <a:rPr lang="ru-RU" dirty="0" smtClean="0"/>
              <a:t>Фломастеры</a:t>
            </a:r>
          </a:p>
          <a:p>
            <a:pPr marL="342900" indent="-342900">
              <a:buAutoNum type="arabicPeriod"/>
            </a:pPr>
            <a:r>
              <a:rPr lang="ru-RU" dirty="0" smtClean="0"/>
              <a:t>Краски</a:t>
            </a:r>
          </a:p>
          <a:p>
            <a:pPr marL="342900" indent="-342900">
              <a:buAutoNum type="arabicPeriod"/>
            </a:pPr>
            <a:r>
              <a:rPr lang="ru-RU" dirty="0" smtClean="0"/>
              <a:t>Ножницы</a:t>
            </a:r>
          </a:p>
          <a:p>
            <a:pPr marL="342900" indent="-342900">
              <a:buAutoNum type="arabicPeriod"/>
            </a:pPr>
            <a:r>
              <a:rPr lang="ru-RU" dirty="0" smtClean="0"/>
              <a:t>Резаки</a:t>
            </a:r>
          </a:p>
          <a:p>
            <a:pPr marL="342900" indent="-342900">
              <a:buAutoNum type="arabicPeriod"/>
            </a:pPr>
            <a:r>
              <a:rPr lang="ru-RU" dirty="0" smtClean="0"/>
              <a:t>Линейка</a:t>
            </a:r>
          </a:p>
          <a:p>
            <a:pPr marL="342900" indent="-342900">
              <a:buAutoNum type="arabicPeriod"/>
            </a:pPr>
            <a:r>
              <a:rPr lang="ru-RU" dirty="0" smtClean="0"/>
              <a:t>Циркуль</a:t>
            </a:r>
          </a:p>
          <a:p>
            <a:pPr marL="342900" indent="-342900">
              <a:buAutoNum type="arabicPeriod"/>
            </a:pPr>
            <a:r>
              <a:rPr lang="ru-RU" dirty="0" smtClean="0"/>
              <a:t>Транспортир</a:t>
            </a:r>
          </a:p>
          <a:p>
            <a:pPr marL="342900" indent="-342900">
              <a:buAutoNum type="arabicPeriod"/>
            </a:pPr>
            <a:r>
              <a:rPr lang="ru-RU" dirty="0" smtClean="0"/>
              <a:t>Копировальная бумага</a:t>
            </a:r>
          </a:p>
          <a:p>
            <a:pPr marL="342900" indent="-342900">
              <a:buAutoNum type="arabicPeriod"/>
            </a:pPr>
            <a:r>
              <a:rPr lang="ru-RU" dirty="0" smtClean="0"/>
              <a:t>Иголки</a:t>
            </a:r>
          </a:p>
          <a:p>
            <a:pPr marL="342900" indent="-342900">
              <a:buAutoNum type="arabicPeriod"/>
            </a:pPr>
            <a:r>
              <a:rPr lang="ru-RU" dirty="0" smtClean="0"/>
              <a:t>Нитки</a:t>
            </a:r>
          </a:p>
          <a:p>
            <a:pPr marL="342900" indent="-342900">
              <a:buAutoNum type="arabicPeriod"/>
            </a:pPr>
            <a:r>
              <a:rPr lang="ru-RU" dirty="0" smtClean="0"/>
              <a:t>Лобзики для выпиливания</a:t>
            </a:r>
          </a:p>
          <a:p>
            <a:pPr marL="342900" indent="-342900">
              <a:buAutoNum type="arabicPeriod"/>
            </a:pPr>
            <a:r>
              <a:rPr lang="ru-RU" dirty="0" smtClean="0"/>
              <a:t>Клей </a:t>
            </a:r>
            <a:r>
              <a:rPr lang="ru-RU" dirty="0" err="1" smtClean="0"/>
              <a:t>пва</a:t>
            </a:r>
            <a:endParaRPr lang="ru-RU" dirty="0" smtClean="0"/>
          </a:p>
          <a:p>
            <a:r>
              <a:rPr lang="ru-RU" dirty="0" smtClean="0"/>
              <a:t>14. Электро-швейная машина</a:t>
            </a:r>
          </a:p>
          <a:p>
            <a:r>
              <a:rPr lang="ru-RU" dirty="0" smtClean="0"/>
              <a:t>15. Бумага-ватман</a:t>
            </a:r>
          </a:p>
          <a:p>
            <a:r>
              <a:rPr lang="ru-RU" dirty="0" smtClean="0"/>
              <a:t>16. Картон</a:t>
            </a:r>
          </a:p>
          <a:p>
            <a:r>
              <a:rPr lang="ru-RU" dirty="0" smtClean="0"/>
              <a:t>17 Пластилин</a:t>
            </a:r>
          </a:p>
          <a:p>
            <a:r>
              <a:rPr lang="ru-RU" dirty="0" smtClean="0"/>
              <a:t>18 Глина</a:t>
            </a:r>
          </a:p>
          <a:p>
            <a:r>
              <a:rPr lang="ru-RU" dirty="0" smtClean="0"/>
              <a:t>19 Ткань</a:t>
            </a:r>
            <a:endParaRPr lang="ru-RU" dirty="0"/>
          </a:p>
        </p:txBody>
      </p:sp>
      <p:pic>
        <p:nvPicPr>
          <p:cNvPr id="4098" name="Picture 2" descr="C:\Users\Гость\Desktop\геометрические фигуркиа\aeHscKtrOJ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7904" y="404664"/>
            <a:ext cx="3312368" cy="22322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 descr="C:\Users\Гость\Desktop\айрис фолдинг\3814_489f4e09e9a8d5abd7896ff3f55ab136.jpg.jpg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8184" y="2636912"/>
            <a:ext cx="2674640" cy="21905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C:\Users\Гость\Desktop\изонить\DSC08654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41477" y="4941168"/>
            <a:ext cx="3178795" cy="17518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1" name="Picture 5" descr="C:\Users\Гость\Desktop\айрис фолдинг\1332796796_temp3.gi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9952" y="2780929"/>
            <a:ext cx="1677113" cy="1800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83010430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Наши достижения</a:t>
            </a:r>
            <a:endParaRPr lang="ru-RU" dirty="0"/>
          </a:p>
        </p:txBody>
      </p:sp>
      <p:sp>
        <p:nvSpPr>
          <p:cNvPr id="6" name="Объект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1 Участие в городских и областных конкурсах</a:t>
            </a:r>
          </a:p>
          <a:p>
            <a:r>
              <a:rPr lang="ru-RU" dirty="0" smtClean="0"/>
              <a:t>2. Участие во всероссийских конкурсах и выставках</a:t>
            </a:r>
          </a:p>
          <a:p>
            <a:r>
              <a:rPr lang="ru-RU" dirty="0" smtClean="0"/>
              <a:t>3. Привлечение детей к проектной деятельности</a:t>
            </a:r>
          </a:p>
          <a:p>
            <a:r>
              <a:rPr lang="ru-RU" dirty="0" smtClean="0"/>
              <a:t>4. Умение работать в команде.</a:t>
            </a:r>
            <a:endParaRPr lang="ru-RU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08958" y="3573016"/>
            <a:ext cx="1465783" cy="253339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700878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Тема Office">
  <a:themeElements>
    <a:clrScheme name="Волна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Бумажная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63000"/>
                <a:tint val="82000"/>
              </a:schemeClr>
              <a:schemeClr val="phClr">
                <a:tint val="10000"/>
                <a:satMod val="400000"/>
              </a:schemeClr>
            </a:duotone>
          </a:blip>
          <a:tile tx="0" ty="0" sx="40000" sy="40000" flip="none" algn="tl"/>
        </a:blipFill>
        <a:blipFill>
          <a:blip xmlns:r="http://schemas.openxmlformats.org/officeDocument/2006/relationships" r:embed="rId1">
            <a:duotone>
              <a:schemeClr val="phClr">
                <a:shade val="40000"/>
              </a:schemeClr>
              <a:schemeClr val="phClr">
                <a:tint val="42000"/>
              </a:schemeClr>
            </a:duotone>
          </a:blip>
          <a:tile tx="0" ty="0" sx="40000" sy="40000" flip="none" algn="tl"/>
        </a:blipFill>
      </a:fillStyleLst>
      <a:lnStyleLst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635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algn="tl" rotWithShape="0">
              <a:srgbClr val="000000">
                <a:alpha val="50000"/>
              </a:srgbClr>
            </a:outerShdw>
          </a:effectLst>
          <a:scene3d>
            <a:camera prst="orthographicFront"/>
            <a:lightRig rig="soft" dir="t">
              <a:rot lat="0" lon="0" rev="18000000"/>
            </a:lightRig>
          </a:scene3d>
          <a:sp3d prstMaterial="dkEdge">
            <a:bevelT w="73660" h="44450" prst="rible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545</TotalTime>
  <Words>255</Words>
  <Application>Microsoft Office PowerPoint</Application>
  <PresentationFormat>Экран (4:3)</PresentationFormat>
  <Paragraphs>64</Paragraphs>
  <Slides>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9" baseType="lpstr">
      <vt:lpstr>Тема Office</vt:lpstr>
      <vt:lpstr>Творческое объединение «ДИВА»</vt:lpstr>
      <vt:lpstr>Объединение «ДИВА»</vt:lpstr>
      <vt:lpstr>Срок обучения в объединении     1-5 лет; На занятиях  дети изучают техники:</vt:lpstr>
      <vt:lpstr>Техники  </vt:lpstr>
      <vt:lpstr>Дети в течение года работают по проектам</vt:lpstr>
      <vt:lpstr>Основной целью проектов является:</vt:lpstr>
      <vt:lpstr>Инструменты и оборудование</vt:lpstr>
      <vt:lpstr>Наши достижения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Гость</dc:creator>
  <cp:lastModifiedBy>Гость</cp:lastModifiedBy>
  <cp:revision>38</cp:revision>
  <dcterms:created xsi:type="dcterms:W3CDTF">2015-10-27T06:36:57Z</dcterms:created>
  <dcterms:modified xsi:type="dcterms:W3CDTF">2015-12-16T10:36:02Z</dcterms:modified>
</cp:coreProperties>
</file>