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8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1498" y="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CFDB073-2AB2-4EE5-90C1-C24566A2BFEA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DE3B881-B6B8-479A-A855-32FF02340A20}">
      <dgm:prSet phldrT="[Текст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2800" dirty="0"/>
            <a:t>В одном из приведенных ниже слов допущена ошибка в постановке ударения: </a:t>
          </a:r>
          <a:r>
            <a:rPr lang="ru-RU" sz="2800" b="1" dirty="0"/>
            <a:t>НЕВЕРНО</a:t>
          </a:r>
          <a:r>
            <a:rPr lang="ru-RU" sz="2800" dirty="0"/>
            <a:t> выделена буква, обозначающая ударный гласный звук. Выпишите это слово.</a:t>
          </a:r>
        </a:p>
      </dgm:t>
    </dgm:pt>
    <dgm:pt modelId="{15A6F799-F302-48FE-B3D0-105C1A10B41C}" type="parTrans" cxnId="{10C6ED88-F3F4-48A1-831F-111B7FCE067B}">
      <dgm:prSet/>
      <dgm:spPr/>
      <dgm:t>
        <a:bodyPr/>
        <a:lstStyle/>
        <a:p>
          <a:endParaRPr lang="ru-RU"/>
        </a:p>
      </dgm:t>
    </dgm:pt>
    <dgm:pt modelId="{3A1630EB-6DF5-4304-9E09-155EA2D05A95}" type="sibTrans" cxnId="{10C6ED88-F3F4-48A1-831F-111B7FCE067B}">
      <dgm:prSet/>
      <dgm:spPr/>
      <dgm:t>
        <a:bodyPr/>
        <a:lstStyle/>
        <a:p>
          <a:endParaRPr lang="ru-RU"/>
        </a:p>
      </dgm:t>
    </dgm:pt>
    <dgm:pt modelId="{F2909B10-7C15-4581-A8CA-89A61D8B55B8}">
      <dgm:prSet phldrT="[Текст]" custT="1"/>
      <dgm:spPr/>
      <dgm:t>
        <a:bodyPr/>
        <a:lstStyle/>
        <a:p>
          <a:r>
            <a:rPr lang="ru-RU" sz="2800" dirty="0" err="1"/>
            <a:t>сверлИшь</a:t>
          </a:r>
          <a:endParaRPr lang="ru-RU" sz="2800" dirty="0"/>
        </a:p>
      </dgm:t>
    </dgm:pt>
    <dgm:pt modelId="{C7C190B6-6534-4E89-9D3B-6DF857600C49}" type="parTrans" cxnId="{FCCDA398-D048-4B66-BA5A-D8B240CB00AC}">
      <dgm:prSet/>
      <dgm:spPr/>
      <dgm:t>
        <a:bodyPr/>
        <a:lstStyle/>
        <a:p>
          <a:endParaRPr lang="ru-RU"/>
        </a:p>
      </dgm:t>
    </dgm:pt>
    <dgm:pt modelId="{67C35151-07F9-4CE0-9797-AC0AFE3CF398}" type="sibTrans" cxnId="{FCCDA398-D048-4B66-BA5A-D8B240CB00AC}">
      <dgm:prSet/>
      <dgm:spPr/>
      <dgm:t>
        <a:bodyPr/>
        <a:lstStyle/>
        <a:p>
          <a:endParaRPr lang="ru-RU"/>
        </a:p>
      </dgm:t>
    </dgm:pt>
    <dgm:pt modelId="{C9E80E00-580E-4562-88EA-54C07A429E4A}">
      <dgm:prSet phldrT="[Текст]" custT="1"/>
      <dgm:spPr/>
      <dgm:t>
        <a:bodyPr/>
        <a:lstStyle/>
        <a:p>
          <a:r>
            <a:rPr lang="ru-RU" sz="2800" dirty="0" err="1"/>
            <a:t>запертА</a:t>
          </a:r>
          <a:endParaRPr lang="ru-RU" sz="2800" dirty="0"/>
        </a:p>
      </dgm:t>
    </dgm:pt>
    <dgm:pt modelId="{931A6B53-79DE-4216-B475-1742A7BFF35B}" type="parTrans" cxnId="{981129B6-B492-4F86-A03F-55DE17523B3D}">
      <dgm:prSet/>
      <dgm:spPr/>
      <dgm:t>
        <a:bodyPr/>
        <a:lstStyle/>
        <a:p>
          <a:endParaRPr lang="ru-RU"/>
        </a:p>
      </dgm:t>
    </dgm:pt>
    <dgm:pt modelId="{142683B1-8892-4E2A-8048-7B10F6E19B7E}" type="sibTrans" cxnId="{981129B6-B492-4F86-A03F-55DE17523B3D}">
      <dgm:prSet/>
      <dgm:spPr/>
      <dgm:t>
        <a:bodyPr/>
        <a:lstStyle/>
        <a:p>
          <a:endParaRPr lang="ru-RU"/>
        </a:p>
      </dgm:t>
    </dgm:pt>
    <dgm:pt modelId="{D3293DB7-83E3-4C80-8559-BFD1694C4903}">
      <dgm:prSet phldrT="[Текст]" custT="1"/>
      <dgm:spPr/>
      <dgm:t>
        <a:bodyPr/>
        <a:lstStyle/>
        <a:p>
          <a:r>
            <a:rPr lang="ru-RU" sz="2800" dirty="0" err="1"/>
            <a:t>мозаИчный</a:t>
          </a:r>
          <a:endParaRPr lang="ru-RU" sz="2800" dirty="0"/>
        </a:p>
      </dgm:t>
    </dgm:pt>
    <dgm:pt modelId="{733716AE-7B8B-4BD5-B422-C68A88CD99C8}" type="parTrans" cxnId="{6E6D290E-6BD5-4444-9663-EA1D9C8900C5}">
      <dgm:prSet/>
      <dgm:spPr/>
      <dgm:t>
        <a:bodyPr/>
        <a:lstStyle/>
        <a:p>
          <a:endParaRPr lang="ru-RU"/>
        </a:p>
      </dgm:t>
    </dgm:pt>
    <dgm:pt modelId="{390ED2D3-7DCC-41C3-A465-C89A6EC9BB0E}" type="sibTrans" cxnId="{6E6D290E-6BD5-4444-9663-EA1D9C8900C5}">
      <dgm:prSet/>
      <dgm:spPr/>
      <dgm:t>
        <a:bodyPr/>
        <a:lstStyle/>
        <a:p>
          <a:endParaRPr lang="ru-RU"/>
        </a:p>
      </dgm:t>
    </dgm:pt>
    <dgm:pt modelId="{560D69BD-D217-4754-96D0-44E977A798D5}">
      <dgm:prSet phldrT="[Текст]" custT="1"/>
      <dgm:spPr/>
      <dgm:t>
        <a:bodyPr/>
        <a:lstStyle/>
        <a:p>
          <a:r>
            <a:rPr lang="ru-RU" sz="2800" dirty="0" err="1"/>
            <a:t>оптОвый</a:t>
          </a:r>
          <a:endParaRPr lang="ru-RU" sz="2800" dirty="0"/>
        </a:p>
      </dgm:t>
    </dgm:pt>
    <dgm:pt modelId="{5DE60721-C5C6-45C7-A863-6810A2948F34}" type="parTrans" cxnId="{38F02D6A-6683-41FB-9889-179B3F482C08}">
      <dgm:prSet/>
      <dgm:spPr/>
      <dgm:t>
        <a:bodyPr/>
        <a:lstStyle/>
        <a:p>
          <a:endParaRPr lang="ru-RU"/>
        </a:p>
      </dgm:t>
    </dgm:pt>
    <dgm:pt modelId="{5AA564AF-F2F7-45D1-ADBA-1BF021DAA68F}" type="sibTrans" cxnId="{38F02D6A-6683-41FB-9889-179B3F482C08}">
      <dgm:prSet/>
      <dgm:spPr/>
      <dgm:t>
        <a:bodyPr/>
        <a:lstStyle/>
        <a:p>
          <a:endParaRPr lang="ru-RU"/>
        </a:p>
      </dgm:t>
    </dgm:pt>
    <dgm:pt modelId="{0510CC46-4DE7-46E0-964A-633CA1EE9116}">
      <dgm:prSet phldrT="[Текст]" custT="1"/>
      <dgm:spPr/>
      <dgm:t>
        <a:bodyPr/>
        <a:lstStyle/>
        <a:p>
          <a:r>
            <a:rPr lang="ru-RU" sz="2800" dirty="0" err="1"/>
            <a:t>исчерпАв</a:t>
          </a:r>
          <a:endParaRPr lang="ru-RU" sz="2800" dirty="0"/>
        </a:p>
      </dgm:t>
    </dgm:pt>
    <dgm:pt modelId="{08E4E931-3FCD-43A7-A96C-4CF65223727C}" type="parTrans" cxnId="{AB6698F9-6D1F-4EEC-BB13-E1971D83FF2C}">
      <dgm:prSet/>
      <dgm:spPr/>
      <dgm:t>
        <a:bodyPr/>
        <a:lstStyle/>
        <a:p>
          <a:endParaRPr lang="ru-RU"/>
        </a:p>
      </dgm:t>
    </dgm:pt>
    <dgm:pt modelId="{6EC98E5E-7CDC-46D1-A1F5-7CB4D5EF8B76}" type="sibTrans" cxnId="{AB6698F9-6D1F-4EEC-BB13-E1971D83FF2C}">
      <dgm:prSet/>
      <dgm:spPr/>
      <dgm:t>
        <a:bodyPr/>
        <a:lstStyle/>
        <a:p>
          <a:endParaRPr lang="ru-RU"/>
        </a:p>
      </dgm:t>
    </dgm:pt>
    <dgm:pt modelId="{C547A629-B04F-4B9E-B802-01C29F28A643}" type="pres">
      <dgm:prSet presAssocID="{7CFDB073-2AB2-4EE5-90C1-C24566A2BFEA}" presName="linear" presStyleCnt="0">
        <dgm:presLayoutVars>
          <dgm:animLvl val="lvl"/>
          <dgm:resizeHandles val="exact"/>
        </dgm:presLayoutVars>
      </dgm:prSet>
      <dgm:spPr/>
    </dgm:pt>
    <dgm:pt modelId="{B27C871B-A2C8-42F8-AE77-B510B445646D}" type="pres">
      <dgm:prSet presAssocID="{BDE3B881-B6B8-479A-A855-32FF02340A20}" presName="parentText" presStyleLbl="node1" presStyleIdx="0" presStyleCnt="1">
        <dgm:presLayoutVars>
          <dgm:chMax val="0"/>
          <dgm:bulletEnabled val="1"/>
        </dgm:presLayoutVars>
      </dgm:prSet>
      <dgm:spPr/>
    </dgm:pt>
    <dgm:pt modelId="{1D1C83EE-52F2-4EF1-9890-9AA063E8B2DC}" type="pres">
      <dgm:prSet presAssocID="{BDE3B881-B6B8-479A-A855-32FF02340A20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6E6D290E-6BD5-4444-9663-EA1D9C8900C5}" srcId="{BDE3B881-B6B8-479A-A855-32FF02340A20}" destId="{D3293DB7-83E3-4C80-8559-BFD1694C4903}" srcOrd="3" destOrd="0" parTransId="{733716AE-7B8B-4BD5-B422-C68A88CD99C8}" sibTransId="{390ED2D3-7DCC-41C3-A465-C89A6EC9BB0E}"/>
    <dgm:cxn modelId="{38DAB03B-E359-4CEC-90FA-87D287961078}" type="presOf" srcId="{F2909B10-7C15-4581-A8CA-89A61D8B55B8}" destId="{1D1C83EE-52F2-4EF1-9890-9AA063E8B2DC}" srcOrd="0" destOrd="0" presId="urn:microsoft.com/office/officeart/2005/8/layout/vList2"/>
    <dgm:cxn modelId="{38F02D6A-6683-41FB-9889-179B3F482C08}" srcId="{BDE3B881-B6B8-479A-A855-32FF02340A20}" destId="{560D69BD-D217-4754-96D0-44E977A798D5}" srcOrd="4" destOrd="0" parTransId="{5DE60721-C5C6-45C7-A863-6810A2948F34}" sibTransId="{5AA564AF-F2F7-45D1-ADBA-1BF021DAA68F}"/>
    <dgm:cxn modelId="{D2C7786E-BB8F-49A0-BFCC-4D4EFE94EFCB}" type="presOf" srcId="{D3293DB7-83E3-4C80-8559-BFD1694C4903}" destId="{1D1C83EE-52F2-4EF1-9890-9AA063E8B2DC}" srcOrd="0" destOrd="3" presId="urn:microsoft.com/office/officeart/2005/8/layout/vList2"/>
    <dgm:cxn modelId="{04EC8670-9D3F-43F3-B5D2-8A3AC907C048}" type="presOf" srcId="{7CFDB073-2AB2-4EE5-90C1-C24566A2BFEA}" destId="{C547A629-B04F-4B9E-B802-01C29F28A643}" srcOrd="0" destOrd="0" presId="urn:microsoft.com/office/officeart/2005/8/layout/vList2"/>
    <dgm:cxn modelId="{10C6ED88-F3F4-48A1-831F-111B7FCE067B}" srcId="{7CFDB073-2AB2-4EE5-90C1-C24566A2BFEA}" destId="{BDE3B881-B6B8-479A-A855-32FF02340A20}" srcOrd="0" destOrd="0" parTransId="{15A6F799-F302-48FE-B3D0-105C1A10B41C}" sibTransId="{3A1630EB-6DF5-4304-9E09-155EA2D05A95}"/>
    <dgm:cxn modelId="{FCCDA398-D048-4B66-BA5A-D8B240CB00AC}" srcId="{BDE3B881-B6B8-479A-A855-32FF02340A20}" destId="{F2909B10-7C15-4581-A8CA-89A61D8B55B8}" srcOrd="0" destOrd="0" parTransId="{C7C190B6-6534-4E89-9D3B-6DF857600C49}" sibTransId="{67C35151-07F9-4CE0-9797-AC0AFE3CF398}"/>
    <dgm:cxn modelId="{981129B6-B492-4F86-A03F-55DE17523B3D}" srcId="{BDE3B881-B6B8-479A-A855-32FF02340A20}" destId="{C9E80E00-580E-4562-88EA-54C07A429E4A}" srcOrd="1" destOrd="0" parTransId="{931A6B53-79DE-4216-B475-1742A7BFF35B}" sibTransId="{142683B1-8892-4E2A-8048-7B10F6E19B7E}"/>
    <dgm:cxn modelId="{22D52BB8-3188-4C2A-B176-B541B6417411}" type="presOf" srcId="{C9E80E00-580E-4562-88EA-54C07A429E4A}" destId="{1D1C83EE-52F2-4EF1-9890-9AA063E8B2DC}" srcOrd="0" destOrd="1" presId="urn:microsoft.com/office/officeart/2005/8/layout/vList2"/>
    <dgm:cxn modelId="{9AC828DE-C4A3-4FA6-A7FF-F22148E39E15}" type="presOf" srcId="{0510CC46-4DE7-46E0-964A-633CA1EE9116}" destId="{1D1C83EE-52F2-4EF1-9890-9AA063E8B2DC}" srcOrd="0" destOrd="2" presId="urn:microsoft.com/office/officeart/2005/8/layout/vList2"/>
    <dgm:cxn modelId="{4DC992F0-110E-4321-B985-1CE96851DC9B}" type="presOf" srcId="{BDE3B881-B6B8-479A-A855-32FF02340A20}" destId="{B27C871B-A2C8-42F8-AE77-B510B445646D}" srcOrd="0" destOrd="0" presId="urn:microsoft.com/office/officeart/2005/8/layout/vList2"/>
    <dgm:cxn modelId="{8D6747F8-9052-4470-BA21-EEAE9A9D0132}" type="presOf" srcId="{560D69BD-D217-4754-96D0-44E977A798D5}" destId="{1D1C83EE-52F2-4EF1-9890-9AA063E8B2DC}" srcOrd="0" destOrd="4" presId="urn:microsoft.com/office/officeart/2005/8/layout/vList2"/>
    <dgm:cxn modelId="{AB6698F9-6D1F-4EEC-BB13-E1971D83FF2C}" srcId="{BDE3B881-B6B8-479A-A855-32FF02340A20}" destId="{0510CC46-4DE7-46E0-964A-633CA1EE9116}" srcOrd="2" destOrd="0" parTransId="{08E4E931-3FCD-43A7-A96C-4CF65223727C}" sibTransId="{6EC98E5E-7CDC-46D1-A1F5-7CB4D5EF8B76}"/>
    <dgm:cxn modelId="{002C9B58-0FEC-4F31-AEF7-D665612F36C4}" type="presParOf" srcId="{C547A629-B04F-4B9E-B802-01C29F28A643}" destId="{B27C871B-A2C8-42F8-AE77-B510B445646D}" srcOrd="0" destOrd="0" presId="urn:microsoft.com/office/officeart/2005/8/layout/vList2"/>
    <dgm:cxn modelId="{C4F51DA5-0B0C-43F1-BC37-06DCE74348A6}" type="presParOf" srcId="{C547A629-B04F-4B9E-B802-01C29F28A643}" destId="{1D1C83EE-52F2-4EF1-9890-9AA063E8B2DC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533235C-DECB-418C-A9A9-4B59CDEA61F7}" type="doc">
      <dgm:prSet loTypeId="urn:microsoft.com/office/officeart/2005/8/layout/list1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7C628D3D-A592-441C-9B87-B149357739CC}">
      <dgm:prSet phldrT="[Текст]" custT="1"/>
      <dgm:spPr/>
      <dgm:t>
        <a:bodyPr/>
        <a:lstStyle/>
        <a:p>
          <a:r>
            <a:rPr lang="ru-RU" sz="2000" dirty="0">
              <a:solidFill>
                <a:schemeClr val="tx1">
                  <a:lumMod val="85000"/>
                  <a:lumOff val="15000"/>
                </a:schemeClr>
              </a:solidFill>
            </a:rPr>
            <a:t>1) Внимательно прочитайте все слова.</a:t>
          </a:r>
        </a:p>
      </dgm:t>
    </dgm:pt>
    <dgm:pt modelId="{4F22A3CD-AA75-453D-9857-8BB3D28221F2}" type="parTrans" cxnId="{BB620E77-C188-4D5B-A497-3CCAD5D9D46F}">
      <dgm:prSet/>
      <dgm:spPr/>
      <dgm:t>
        <a:bodyPr/>
        <a:lstStyle/>
        <a:p>
          <a:endParaRPr lang="ru-RU"/>
        </a:p>
      </dgm:t>
    </dgm:pt>
    <dgm:pt modelId="{782A8D9C-A68D-4AE7-8BB8-892B2621EA90}" type="sibTrans" cxnId="{BB620E77-C188-4D5B-A497-3CCAD5D9D46F}">
      <dgm:prSet/>
      <dgm:spPr/>
      <dgm:t>
        <a:bodyPr/>
        <a:lstStyle/>
        <a:p>
          <a:endParaRPr lang="ru-RU"/>
        </a:p>
      </dgm:t>
    </dgm:pt>
    <dgm:pt modelId="{7498D426-ACC9-4123-A0AC-43BE7571E251}">
      <dgm:prSet phldrT="[Текст]"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2000" dirty="0">
              <a:solidFill>
                <a:schemeClr val="tx1">
                  <a:lumMod val="85000"/>
                  <a:lumOff val="15000"/>
                </a:schemeClr>
              </a:solidFill>
            </a:rPr>
            <a:t>2) Среди предложенных в тесте слов выберите те, которые можно объяснить правилом, вспомните правила орфоэпии. Самые маленькие группы слов: прилагательные, деепричастия, наречия. Самые простые (практически не содержат исключений: причастия и деепричастия.</a:t>
          </a:r>
        </a:p>
      </dgm:t>
    </dgm:pt>
    <dgm:pt modelId="{07A69392-1044-49FB-A852-97619CBBC34B}" type="parTrans" cxnId="{A5136E14-E123-4B74-ADE4-C47D39B7F8B7}">
      <dgm:prSet/>
      <dgm:spPr/>
      <dgm:t>
        <a:bodyPr/>
        <a:lstStyle/>
        <a:p>
          <a:endParaRPr lang="ru-RU"/>
        </a:p>
      </dgm:t>
    </dgm:pt>
    <dgm:pt modelId="{4A8DCACA-1C9A-4E19-87DF-D3A0D7A7A08B}" type="sibTrans" cxnId="{A5136E14-E123-4B74-ADE4-C47D39B7F8B7}">
      <dgm:prSet/>
      <dgm:spPr/>
      <dgm:t>
        <a:bodyPr/>
        <a:lstStyle/>
        <a:p>
          <a:endParaRPr lang="ru-RU"/>
        </a:p>
      </dgm:t>
    </dgm:pt>
    <dgm:pt modelId="{4809A62B-2F40-4708-91F4-AAA9811B70E5}">
      <dgm:prSet phldrT="[Текст]"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2000" dirty="0">
              <a:solidFill>
                <a:schemeClr val="tx1">
                  <a:lumMod val="85000"/>
                  <a:lumOff val="15000"/>
                </a:schemeClr>
              </a:solidFill>
            </a:rPr>
            <a:t>3) Если после этого все еще остались варианты, то вспомните слова, которые не подчиняются правилам или являются исключениями (такие слова как </a:t>
          </a:r>
          <a:r>
            <a:rPr lang="ru-RU" sz="2000" dirty="0" err="1">
              <a:solidFill>
                <a:schemeClr val="tx1">
                  <a:lumMod val="85000"/>
                  <a:lumOff val="15000"/>
                </a:schemeClr>
              </a:solidFill>
            </a:rPr>
            <a:t>клАла</a:t>
          </a:r>
          <a:r>
            <a:rPr lang="ru-RU" sz="2000" dirty="0">
              <a:solidFill>
                <a:schemeClr val="tx1">
                  <a:lumMod val="85000"/>
                  <a:lumOff val="15000"/>
                </a:schemeClr>
              </a:solidFill>
            </a:rPr>
            <a:t>, </a:t>
          </a:r>
          <a:r>
            <a:rPr lang="ru-RU" sz="2000" dirty="0" err="1">
              <a:solidFill>
                <a:schemeClr val="tx1">
                  <a:lumMod val="85000"/>
                  <a:lumOff val="15000"/>
                </a:schemeClr>
              </a:solidFill>
            </a:rPr>
            <a:t>послАла</a:t>
          </a:r>
          <a:r>
            <a:rPr lang="ru-RU" sz="2000" dirty="0">
              <a:solidFill>
                <a:schemeClr val="tx1">
                  <a:lumMod val="85000"/>
                  <a:lumOff val="15000"/>
                </a:schemeClr>
              </a:solidFill>
            </a:rPr>
            <a:t>, </a:t>
          </a:r>
          <a:r>
            <a:rPr lang="ru-RU" sz="2000" dirty="0" err="1">
              <a:solidFill>
                <a:schemeClr val="tx1">
                  <a:lumMod val="85000"/>
                  <a:lumOff val="15000"/>
                </a:schemeClr>
              </a:solidFill>
            </a:rPr>
            <a:t>откУпорить</a:t>
          </a:r>
          <a:r>
            <a:rPr lang="ru-RU" sz="2000" dirty="0">
              <a:solidFill>
                <a:schemeClr val="tx1">
                  <a:lumMod val="85000"/>
                  <a:lumOff val="15000"/>
                </a:schemeClr>
              </a:solidFill>
            </a:rPr>
            <a:t> и другие)</a:t>
          </a:r>
        </a:p>
      </dgm:t>
    </dgm:pt>
    <dgm:pt modelId="{D5535238-8648-46E0-A073-BD384B435C96}" type="parTrans" cxnId="{3A942211-2524-427A-906B-08D756255510}">
      <dgm:prSet/>
      <dgm:spPr/>
      <dgm:t>
        <a:bodyPr/>
        <a:lstStyle/>
        <a:p>
          <a:endParaRPr lang="ru-RU"/>
        </a:p>
      </dgm:t>
    </dgm:pt>
    <dgm:pt modelId="{F8041F1D-2578-4B3F-A571-B126AB329481}" type="sibTrans" cxnId="{3A942211-2524-427A-906B-08D756255510}">
      <dgm:prSet/>
      <dgm:spPr/>
      <dgm:t>
        <a:bodyPr/>
        <a:lstStyle/>
        <a:p>
          <a:endParaRPr lang="ru-RU"/>
        </a:p>
      </dgm:t>
    </dgm:pt>
    <dgm:pt modelId="{BA9DFC88-97F2-46BB-AE95-DB2ED37D191F}" type="pres">
      <dgm:prSet presAssocID="{0533235C-DECB-418C-A9A9-4B59CDEA61F7}" presName="linear" presStyleCnt="0">
        <dgm:presLayoutVars>
          <dgm:dir/>
          <dgm:animLvl val="lvl"/>
          <dgm:resizeHandles val="exact"/>
        </dgm:presLayoutVars>
      </dgm:prSet>
      <dgm:spPr/>
    </dgm:pt>
    <dgm:pt modelId="{0AF0549B-BAF0-419A-885E-F0F33D11E8E5}" type="pres">
      <dgm:prSet presAssocID="{7C628D3D-A592-441C-9B87-B149357739CC}" presName="parentLin" presStyleCnt="0"/>
      <dgm:spPr/>
    </dgm:pt>
    <dgm:pt modelId="{40687D62-1F44-4074-8D09-CEC0B76BC614}" type="pres">
      <dgm:prSet presAssocID="{7C628D3D-A592-441C-9B87-B149357739CC}" presName="parentLeftMargin" presStyleLbl="node1" presStyleIdx="0" presStyleCnt="3"/>
      <dgm:spPr/>
    </dgm:pt>
    <dgm:pt modelId="{EB09C41D-8B1E-498A-A44C-9989AFD7872B}" type="pres">
      <dgm:prSet presAssocID="{7C628D3D-A592-441C-9B87-B149357739CC}" presName="parentText" presStyleLbl="node1" presStyleIdx="0" presStyleCnt="3" custScaleX="131424" custScaleY="127999">
        <dgm:presLayoutVars>
          <dgm:chMax val="0"/>
          <dgm:bulletEnabled val="1"/>
        </dgm:presLayoutVars>
      </dgm:prSet>
      <dgm:spPr/>
    </dgm:pt>
    <dgm:pt modelId="{404F7BDD-417F-4780-B1B0-0CE3AB8AB6D6}" type="pres">
      <dgm:prSet presAssocID="{7C628D3D-A592-441C-9B87-B149357739CC}" presName="negativeSpace" presStyleCnt="0"/>
      <dgm:spPr/>
    </dgm:pt>
    <dgm:pt modelId="{DEC1E9C3-49CA-4808-B579-CB93A9FBBDB5}" type="pres">
      <dgm:prSet presAssocID="{7C628D3D-A592-441C-9B87-B149357739CC}" presName="childText" presStyleLbl="conFgAcc1" presStyleIdx="0" presStyleCnt="3">
        <dgm:presLayoutVars>
          <dgm:bulletEnabled val="1"/>
        </dgm:presLayoutVars>
      </dgm:prSet>
      <dgm:spPr/>
    </dgm:pt>
    <dgm:pt modelId="{92FF6CA3-0D18-445C-9C03-92C59F61DD44}" type="pres">
      <dgm:prSet presAssocID="{782A8D9C-A68D-4AE7-8BB8-892B2621EA90}" presName="spaceBetweenRectangles" presStyleCnt="0"/>
      <dgm:spPr/>
    </dgm:pt>
    <dgm:pt modelId="{7D9525E6-9E21-4BB2-A8FA-4AAE90061103}" type="pres">
      <dgm:prSet presAssocID="{7498D426-ACC9-4123-A0AC-43BE7571E251}" presName="parentLin" presStyleCnt="0"/>
      <dgm:spPr/>
    </dgm:pt>
    <dgm:pt modelId="{894EA027-A640-4F7B-8123-7B87123973D8}" type="pres">
      <dgm:prSet presAssocID="{7498D426-ACC9-4123-A0AC-43BE7571E251}" presName="parentLeftMargin" presStyleLbl="node1" presStyleIdx="0" presStyleCnt="3"/>
      <dgm:spPr/>
    </dgm:pt>
    <dgm:pt modelId="{DDCCC970-E46F-418D-A179-552F6BE538EF}" type="pres">
      <dgm:prSet presAssocID="{7498D426-ACC9-4123-A0AC-43BE7571E251}" presName="parentText" presStyleLbl="node1" presStyleIdx="1" presStyleCnt="3" custScaleX="133255" custScaleY="626065">
        <dgm:presLayoutVars>
          <dgm:chMax val="0"/>
          <dgm:bulletEnabled val="1"/>
        </dgm:presLayoutVars>
      </dgm:prSet>
      <dgm:spPr/>
    </dgm:pt>
    <dgm:pt modelId="{BE303A9F-6D9E-458A-8AF7-251E74495DE0}" type="pres">
      <dgm:prSet presAssocID="{7498D426-ACC9-4123-A0AC-43BE7571E251}" presName="negativeSpace" presStyleCnt="0"/>
      <dgm:spPr/>
    </dgm:pt>
    <dgm:pt modelId="{1BD59891-25C5-4100-AE8C-DF228BDD4A40}" type="pres">
      <dgm:prSet presAssocID="{7498D426-ACC9-4123-A0AC-43BE7571E251}" presName="childText" presStyleLbl="conFgAcc1" presStyleIdx="1" presStyleCnt="3">
        <dgm:presLayoutVars>
          <dgm:bulletEnabled val="1"/>
        </dgm:presLayoutVars>
      </dgm:prSet>
      <dgm:spPr/>
    </dgm:pt>
    <dgm:pt modelId="{C4D384F1-9EA6-48CE-9516-5F0A64A58102}" type="pres">
      <dgm:prSet presAssocID="{4A8DCACA-1C9A-4E19-87DF-D3A0D7A7A08B}" presName="spaceBetweenRectangles" presStyleCnt="0"/>
      <dgm:spPr/>
    </dgm:pt>
    <dgm:pt modelId="{B0C9E2EF-D956-456A-9A46-70FB843E1257}" type="pres">
      <dgm:prSet presAssocID="{4809A62B-2F40-4708-91F4-AAA9811B70E5}" presName="parentLin" presStyleCnt="0"/>
      <dgm:spPr/>
    </dgm:pt>
    <dgm:pt modelId="{F27A38B9-302A-4197-A103-13C52B3B42D9}" type="pres">
      <dgm:prSet presAssocID="{4809A62B-2F40-4708-91F4-AAA9811B70E5}" presName="parentLeftMargin" presStyleLbl="node1" presStyleIdx="1" presStyleCnt="3"/>
      <dgm:spPr/>
    </dgm:pt>
    <dgm:pt modelId="{ACD8094E-B0F6-47A0-BD91-D74590BEF29B}" type="pres">
      <dgm:prSet presAssocID="{4809A62B-2F40-4708-91F4-AAA9811B70E5}" presName="parentText" presStyleLbl="node1" presStyleIdx="2" presStyleCnt="3" custScaleX="133169" custScaleY="393633">
        <dgm:presLayoutVars>
          <dgm:chMax val="0"/>
          <dgm:bulletEnabled val="1"/>
        </dgm:presLayoutVars>
      </dgm:prSet>
      <dgm:spPr/>
    </dgm:pt>
    <dgm:pt modelId="{2CA38142-4D56-4AA6-A6C2-33CC170A2BF2}" type="pres">
      <dgm:prSet presAssocID="{4809A62B-2F40-4708-91F4-AAA9811B70E5}" presName="negativeSpace" presStyleCnt="0"/>
      <dgm:spPr/>
    </dgm:pt>
    <dgm:pt modelId="{0C8B8A4E-5341-40C9-ACAF-FEC4D4C35523}" type="pres">
      <dgm:prSet presAssocID="{4809A62B-2F40-4708-91F4-AAA9811B70E5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3A942211-2524-427A-906B-08D756255510}" srcId="{0533235C-DECB-418C-A9A9-4B59CDEA61F7}" destId="{4809A62B-2F40-4708-91F4-AAA9811B70E5}" srcOrd="2" destOrd="0" parTransId="{D5535238-8648-46E0-A073-BD384B435C96}" sibTransId="{F8041F1D-2578-4B3F-A571-B126AB329481}"/>
    <dgm:cxn modelId="{A5136E14-E123-4B74-ADE4-C47D39B7F8B7}" srcId="{0533235C-DECB-418C-A9A9-4B59CDEA61F7}" destId="{7498D426-ACC9-4123-A0AC-43BE7571E251}" srcOrd="1" destOrd="0" parTransId="{07A69392-1044-49FB-A852-97619CBBC34B}" sibTransId="{4A8DCACA-1C9A-4E19-87DF-D3A0D7A7A08B}"/>
    <dgm:cxn modelId="{27017E1D-AD4A-459E-863A-01D48F83BA90}" type="presOf" srcId="{7C628D3D-A592-441C-9B87-B149357739CC}" destId="{40687D62-1F44-4074-8D09-CEC0B76BC614}" srcOrd="0" destOrd="0" presId="urn:microsoft.com/office/officeart/2005/8/layout/list1"/>
    <dgm:cxn modelId="{D3423D64-FFDD-48C1-9B55-C2AF7E6F5061}" type="presOf" srcId="{4809A62B-2F40-4708-91F4-AAA9811B70E5}" destId="{F27A38B9-302A-4197-A103-13C52B3B42D9}" srcOrd="0" destOrd="0" presId="urn:microsoft.com/office/officeart/2005/8/layout/list1"/>
    <dgm:cxn modelId="{0978F56A-232A-4F31-B5FC-B4AB1A1BB737}" type="presOf" srcId="{0533235C-DECB-418C-A9A9-4B59CDEA61F7}" destId="{BA9DFC88-97F2-46BB-AE95-DB2ED37D191F}" srcOrd="0" destOrd="0" presId="urn:microsoft.com/office/officeart/2005/8/layout/list1"/>
    <dgm:cxn modelId="{BB620E77-C188-4D5B-A497-3CCAD5D9D46F}" srcId="{0533235C-DECB-418C-A9A9-4B59CDEA61F7}" destId="{7C628D3D-A592-441C-9B87-B149357739CC}" srcOrd="0" destOrd="0" parTransId="{4F22A3CD-AA75-453D-9857-8BB3D28221F2}" sibTransId="{782A8D9C-A68D-4AE7-8BB8-892B2621EA90}"/>
    <dgm:cxn modelId="{DBCF708A-B1C9-471B-9951-2866C8D6F2E7}" type="presOf" srcId="{7498D426-ACC9-4123-A0AC-43BE7571E251}" destId="{DDCCC970-E46F-418D-A179-552F6BE538EF}" srcOrd="1" destOrd="0" presId="urn:microsoft.com/office/officeart/2005/8/layout/list1"/>
    <dgm:cxn modelId="{1A3DDDB0-C390-4AB7-9467-0C1502E46821}" type="presOf" srcId="{7C628D3D-A592-441C-9B87-B149357739CC}" destId="{EB09C41D-8B1E-498A-A44C-9989AFD7872B}" srcOrd="1" destOrd="0" presId="urn:microsoft.com/office/officeart/2005/8/layout/list1"/>
    <dgm:cxn modelId="{F6B4BBE1-8C94-49C9-9B0F-E735F0B84739}" type="presOf" srcId="{4809A62B-2F40-4708-91F4-AAA9811B70E5}" destId="{ACD8094E-B0F6-47A0-BD91-D74590BEF29B}" srcOrd="1" destOrd="0" presId="urn:microsoft.com/office/officeart/2005/8/layout/list1"/>
    <dgm:cxn modelId="{E707A8F6-1A4E-4671-99BA-3B43C987C4FD}" type="presOf" srcId="{7498D426-ACC9-4123-A0AC-43BE7571E251}" destId="{894EA027-A640-4F7B-8123-7B87123973D8}" srcOrd="0" destOrd="0" presId="urn:microsoft.com/office/officeart/2005/8/layout/list1"/>
    <dgm:cxn modelId="{26DF06EA-6083-4012-9EFF-3312769BCBF2}" type="presParOf" srcId="{BA9DFC88-97F2-46BB-AE95-DB2ED37D191F}" destId="{0AF0549B-BAF0-419A-885E-F0F33D11E8E5}" srcOrd="0" destOrd="0" presId="urn:microsoft.com/office/officeart/2005/8/layout/list1"/>
    <dgm:cxn modelId="{C4F1B580-986C-493F-A9B5-7D8812CCAD47}" type="presParOf" srcId="{0AF0549B-BAF0-419A-885E-F0F33D11E8E5}" destId="{40687D62-1F44-4074-8D09-CEC0B76BC614}" srcOrd="0" destOrd="0" presId="urn:microsoft.com/office/officeart/2005/8/layout/list1"/>
    <dgm:cxn modelId="{7F4CA43E-0B4A-42D4-9E80-ECDE2FC8BBE8}" type="presParOf" srcId="{0AF0549B-BAF0-419A-885E-F0F33D11E8E5}" destId="{EB09C41D-8B1E-498A-A44C-9989AFD7872B}" srcOrd="1" destOrd="0" presId="urn:microsoft.com/office/officeart/2005/8/layout/list1"/>
    <dgm:cxn modelId="{800D48D3-71A7-4A70-B72F-22DCDC3E9DEE}" type="presParOf" srcId="{BA9DFC88-97F2-46BB-AE95-DB2ED37D191F}" destId="{404F7BDD-417F-4780-B1B0-0CE3AB8AB6D6}" srcOrd="1" destOrd="0" presId="urn:microsoft.com/office/officeart/2005/8/layout/list1"/>
    <dgm:cxn modelId="{19BDA01F-A272-4B55-939E-976AF27E1F60}" type="presParOf" srcId="{BA9DFC88-97F2-46BB-AE95-DB2ED37D191F}" destId="{DEC1E9C3-49CA-4808-B579-CB93A9FBBDB5}" srcOrd="2" destOrd="0" presId="urn:microsoft.com/office/officeart/2005/8/layout/list1"/>
    <dgm:cxn modelId="{B5FEC492-8472-4BE4-A3FC-7501C3251CE6}" type="presParOf" srcId="{BA9DFC88-97F2-46BB-AE95-DB2ED37D191F}" destId="{92FF6CA3-0D18-445C-9C03-92C59F61DD44}" srcOrd="3" destOrd="0" presId="urn:microsoft.com/office/officeart/2005/8/layout/list1"/>
    <dgm:cxn modelId="{174DC198-3590-4FB4-A16D-10F82384ACC3}" type="presParOf" srcId="{BA9DFC88-97F2-46BB-AE95-DB2ED37D191F}" destId="{7D9525E6-9E21-4BB2-A8FA-4AAE90061103}" srcOrd="4" destOrd="0" presId="urn:microsoft.com/office/officeart/2005/8/layout/list1"/>
    <dgm:cxn modelId="{8FE76C55-F2C2-4F34-8234-CBF873AA34BD}" type="presParOf" srcId="{7D9525E6-9E21-4BB2-A8FA-4AAE90061103}" destId="{894EA027-A640-4F7B-8123-7B87123973D8}" srcOrd="0" destOrd="0" presId="urn:microsoft.com/office/officeart/2005/8/layout/list1"/>
    <dgm:cxn modelId="{672C6421-A753-48E2-8B49-C3437F23F2ED}" type="presParOf" srcId="{7D9525E6-9E21-4BB2-A8FA-4AAE90061103}" destId="{DDCCC970-E46F-418D-A179-552F6BE538EF}" srcOrd="1" destOrd="0" presId="urn:microsoft.com/office/officeart/2005/8/layout/list1"/>
    <dgm:cxn modelId="{BD9E2EEA-A628-4573-8A9A-F5AC466656FA}" type="presParOf" srcId="{BA9DFC88-97F2-46BB-AE95-DB2ED37D191F}" destId="{BE303A9F-6D9E-458A-8AF7-251E74495DE0}" srcOrd="5" destOrd="0" presId="urn:microsoft.com/office/officeart/2005/8/layout/list1"/>
    <dgm:cxn modelId="{707E552E-6BDA-4EBB-94DA-D3352F307FC8}" type="presParOf" srcId="{BA9DFC88-97F2-46BB-AE95-DB2ED37D191F}" destId="{1BD59891-25C5-4100-AE8C-DF228BDD4A40}" srcOrd="6" destOrd="0" presId="urn:microsoft.com/office/officeart/2005/8/layout/list1"/>
    <dgm:cxn modelId="{BBBFBD9D-30A5-4AC4-B547-25C567015903}" type="presParOf" srcId="{BA9DFC88-97F2-46BB-AE95-DB2ED37D191F}" destId="{C4D384F1-9EA6-48CE-9516-5F0A64A58102}" srcOrd="7" destOrd="0" presId="urn:microsoft.com/office/officeart/2005/8/layout/list1"/>
    <dgm:cxn modelId="{2F50A7B1-B3DA-4AA0-BA07-9EDC2D85C1A2}" type="presParOf" srcId="{BA9DFC88-97F2-46BB-AE95-DB2ED37D191F}" destId="{B0C9E2EF-D956-456A-9A46-70FB843E1257}" srcOrd="8" destOrd="0" presId="urn:microsoft.com/office/officeart/2005/8/layout/list1"/>
    <dgm:cxn modelId="{0B3942FB-210E-4EC8-B515-38BD015E9A2B}" type="presParOf" srcId="{B0C9E2EF-D956-456A-9A46-70FB843E1257}" destId="{F27A38B9-302A-4197-A103-13C52B3B42D9}" srcOrd="0" destOrd="0" presId="urn:microsoft.com/office/officeart/2005/8/layout/list1"/>
    <dgm:cxn modelId="{D7C40443-89F4-4219-85EE-FCD61DF13E55}" type="presParOf" srcId="{B0C9E2EF-D956-456A-9A46-70FB843E1257}" destId="{ACD8094E-B0F6-47A0-BD91-D74590BEF29B}" srcOrd="1" destOrd="0" presId="urn:microsoft.com/office/officeart/2005/8/layout/list1"/>
    <dgm:cxn modelId="{7EFE2F2A-633F-48E7-BCF0-44EBC42FA2C8}" type="presParOf" srcId="{BA9DFC88-97F2-46BB-AE95-DB2ED37D191F}" destId="{2CA38142-4D56-4AA6-A6C2-33CC170A2BF2}" srcOrd="9" destOrd="0" presId="urn:microsoft.com/office/officeart/2005/8/layout/list1"/>
    <dgm:cxn modelId="{F36FED58-39BD-46E7-B4AA-F7998E1EC338}" type="presParOf" srcId="{BA9DFC88-97F2-46BB-AE95-DB2ED37D191F}" destId="{0C8B8A4E-5341-40C9-ACAF-FEC4D4C35523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EBF7330-064E-49EC-82ED-5A030C1A469A}" type="doc">
      <dgm:prSet loTypeId="urn:microsoft.com/office/officeart/2005/8/layout/chevron2" loCatId="list" qsTypeId="urn:microsoft.com/office/officeart/2005/8/quickstyle/simple3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9C0F596C-73E1-4EAA-9B19-89D7B466D1FD}">
      <dgm:prSet phldrT="[Текст]"/>
      <dgm:spPr/>
      <dgm:t>
        <a:bodyPr/>
        <a:lstStyle/>
        <a:p>
          <a:r>
            <a:rPr lang="ru-RU" dirty="0"/>
            <a:t>1</a:t>
          </a:r>
        </a:p>
      </dgm:t>
    </dgm:pt>
    <dgm:pt modelId="{F019B827-143A-442C-B4B5-93682D129485}" type="parTrans" cxnId="{03615487-E917-4A3E-9C3D-F51C378CC9EA}">
      <dgm:prSet/>
      <dgm:spPr/>
      <dgm:t>
        <a:bodyPr/>
        <a:lstStyle/>
        <a:p>
          <a:endParaRPr lang="ru-RU"/>
        </a:p>
      </dgm:t>
    </dgm:pt>
    <dgm:pt modelId="{2F79F0B8-C0BB-4405-B7AB-47587DCDD4DE}" type="sibTrans" cxnId="{03615487-E917-4A3E-9C3D-F51C378CC9EA}">
      <dgm:prSet/>
      <dgm:spPr/>
      <dgm:t>
        <a:bodyPr/>
        <a:lstStyle/>
        <a:p>
          <a:endParaRPr lang="ru-RU"/>
        </a:p>
      </dgm:t>
    </dgm:pt>
    <dgm:pt modelId="{F1102B8E-B513-47E5-9FB1-18278DDEA291}">
      <dgm:prSet phldrT="[Текст]" custT="1"/>
      <dgm:spPr/>
      <dgm:t>
        <a:bodyPr/>
        <a:lstStyle/>
        <a:p>
          <a:r>
            <a:rPr lang="ru-RU" sz="1800" dirty="0"/>
            <a:t>Самое важное – выучить правила. Слова нужно учить не вперемешку, а группами, объединенными общим звучанием.</a:t>
          </a:r>
        </a:p>
      </dgm:t>
    </dgm:pt>
    <dgm:pt modelId="{CAAE743C-5A28-4E28-B8F6-050531399E78}" type="parTrans" cxnId="{8C98A202-1950-4A0E-B5D0-9EEB0418D0F0}">
      <dgm:prSet/>
      <dgm:spPr/>
      <dgm:t>
        <a:bodyPr/>
        <a:lstStyle/>
        <a:p>
          <a:endParaRPr lang="ru-RU"/>
        </a:p>
      </dgm:t>
    </dgm:pt>
    <dgm:pt modelId="{8C9EB25A-6DDD-4544-91E9-AB1642FC5F8A}" type="sibTrans" cxnId="{8C98A202-1950-4A0E-B5D0-9EEB0418D0F0}">
      <dgm:prSet/>
      <dgm:spPr/>
      <dgm:t>
        <a:bodyPr/>
        <a:lstStyle/>
        <a:p>
          <a:endParaRPr lang="ru-RU"/>
        </a:p>
      </dgm:t>
    </dgm:pt>
    <dgm:pt modelId="{BA137CC1-8946-4C9E-A5A6-4245EB750B2F}">
      <dgm:prSet phldrT="[Текст]"/>
      <dgm:spPr/>
      <dgm:t>
        <a:bodyPr/>
        <a:lstStyle/>
        <a:p>
          <a:r>
            <a:rPr lang="ru-RU" dirty="0"/>
            <a:t>2</a:t>
          </a:r>
        </a:p>
      </dgm:t>
    </dgm:pt>
    <dgm:pt modelId="{B9DD3C4A-2A0F-4261-832E-6F448806805C}" type="parTrans" cxnId="{136CB477-504E-4783-AACD-0B685B0E2957}">
      <dgm:prSet/>
      <dgm:spPr/>
      <dgm:t>
        <a:bodyPr/>
        <a:lstStyle/>
        <a:p>
          <a:endParaRPr lang="ru-RU"/>
        </a:p>
      </dgm:t>
    </dgm:pt>
    <dgm:pt modelId="{E3833B30-7FA5-4626-8570-4E9B49300E68}" type="sibTrans" cxnId="{136CB477-504E-4783-AACD-0B685B0E2957}">
      <dgm:prSet/>
      <dgm:spPr/>
      <dgm:t>
        <a:bodyPr/>
        <a:lstStyle/>
        <a:p>
          <a:endParaRPr lang="ru-RU"/>
        </a:p>
      </dgm:t>
    </dgm:pt>
    <dgm:pt modelId="{FCBA95FE-1DEB-49A2-AF6E-AD26FE3BABEF}">
      <dgm:prSet phldrT="[Текст]" custT="1"/>
      <dgm:spPr/>
      <dgm:t>
        <a:bodyPr/>
        <a:lstStyle/>
        <a:p>
          <a:r>
            <a:rPr lang="ru-RU" sz="1800" dirty="0"/>
            <a:t> Быстрее всего запоминается ударение в словах, если их произносить</a:t>
          </a:r>
          <a:r>
            <a:rPr lang="ru-RU" sz="1100" dirty="0"/>
            <a:t>.</a:t>
          </a:r>
        </a:p>
      </dgm:t>
    </dgm:pt>
    <dgm:pt modelId="{C3328920-6CFC-47E8-A608-149E3223E37A}" type="parTrans" cxnId="{34FB1E90-D064-4505-9AAE-0DD1FEB26FD4}">
      <dgm:prSet/>
      <dgm:spPr/>
      <dgm:t>
        <a:bodyPr/>
        <a:lstStyle/>
        <a:p>
          <a:endParaRPr lang="ru-RU"/>
        </a:p>
      </dgm:t>
    </dgm:pt>
    <dgm:pt modelId="{59B5491C-3EA7-4044-8C2D-8F5C41B04FC0}" type="sibTrans" cxnId="{34FB1E90-D064-4505-9AAE-0DD1FEB26FD4}">
      <dgm:prSet/>
      <dgm:spPr/>
      <dgm:t>
        <a:bodyPr/>
        <a:lstStyle/>
        <a:p>
          <a:endParaRPr lang="ru-RU"/>
        </a:p>
      </dgm:t>
    </dgm:pt>
    <dgm:pt modelId="{7F8BDD5A-9FED-4AEA-9417-BDE3B7A31FB0}">
      <dgm:prSet phldrT="[Текст]"/>
      <dgm:spPr/>
      <dgm:t>
        <a:bodyPr/>
        <a:lstStyle/>
        <a:p>
          <a:r>
            <a:rPr lang="ru-RU" dirty="0"/>
            <a:t>3</a:t>
          </a:r>
        </a:p>
      </dgm:t>
    </dgm:pt>
    <dgm:pt modelId="{98C2003B-01C9-41B7-8133-FDB1502A074A}" type="parTrans" cxnId="{9EF7981F-9062-4E09-9294-728ECF9F6AD2}">
      <dgm:prSet/>
      <dgm:spPr/>
      <dgm:t>
        <a:bodyPr/>
        <a:lstStyle/>
        <a:p>
          <a:endParaRPr lang="ru-RU"/>
        </a:p>
      </dgm:t>
    </dgm:pt>
    <dgm:pt modelId="{55FBA3C7-9208-476C-B961-2F3FEBA2C387}" type="sibTrans" cxnId="{9EF7981F-9062-4E09-9294-728ECF9F6AD2}">
      <dgm:prSet/>
      <dgm:spPr/>
      <dgm:t>
        <a:bodyPr/>
        <a:lstStyle/>
        <a:p>
          <a:endParaRPr lang="ru-RU"/>
        </a:p>
      </dgm:t>
    </dgm:pt>
    <dgm:pt modelId="{F9B16A9E-2335-4DE1-BDBD-FCA9131432D4}">
      <dgm:prSet phldrT="[Текст]"/>
      <dgm:spPr/>
      <dgm:t>
        <a:bodyPr/>
        <a:lstStyle/>
        <a:p>
          <a:r>
            <a:rPr lang="ru-RU" dirty="0"/>
            <a:t>Достаточно включить аудиозапись в свой привычный </a:t>
          </a:r>
          <a:r>
            <a:rPr lang="ru-RU" dirty="0" err="1"/>
            <a:t>плейлист</a:t>
          </a:r>
          <a:r>
            <a:rPr lang="ru-RU" dirty="0"/>
            <a:t>.</a:t>
          </a:r>
        </a:p>
      </dgm:t>
    </dgm:pt>
    <dgm:pt modelId="{EB762449-968C-4751-97BB-96B2A45E14D8}" type="parTrans" cxnId="{A943D208-114C-4BB7-8462-07D001C72438}">
      <dgm:prSet/>
      <dgm:spPr/>
      <dgm:t>
        <a:bodyPr/>
        <a:lstStyle/>
        <a:p>
          <a:endParaRPr lang="ru-RU"/>
        </a:p>
      </dgm:t>
    </dgm:pt>
    <dgm:pt modelId="{57D9030E-3C43-48EB-B8E1-E371DB1D51F0}" type="sibTrans" cxnId="{A943D208-114C-4BB7-8462-07D001C72438}">
      <dgm:prSet/>
      <dgm:spPr/>
      <dgm:t>
        <a:bodyPr/>
        <a:lstStyle/>
        <a:p>
          <a:endParaRPr lang="ru-RU"/>
        </a:p>
      </dgm:t>
    </dgm:pt>
    <dgm:pt modelId="{2E3CC002-8179-4E2E-9915-1E4F42C1C692}">
      <dgm:prSet phldrT="[Текст]"/>
      <dgm:spPr/>
      <dgm:t>
        <a:bodyPr/>
        <a:lstStyle/>
        <a:p>
          <a:endParaRPr lang="ru-RU" dirty="0"/>
        </a:p>
      </dgm:t>
    </dgm:pt>
    <dgm:pt modelId="{DF95F6E6-9DAB-41D5-BD9C-09A9AC3B07AA}" type="parTrans" cxnId="{18D5F52B-3B06-48F8-83C3-DA4E48125ED8}">
      <dgm:prSet/>
      <dgm:spPr/>
      <dgm:t>
        <a:bodyPr/>
        <a:lstStyle/>
        <a:p>
          <a:endParaRPr lang="ru-RU"/>
        </a:p>
      </dgm:t>
    </dgm:pt>
    <dgm:pt modelId="{4901D551-3D04-43B9-A734-BCB86BDBD274}" type="sibTrans" cxnId="{18D5F52B-3B06-48F8-83C3-DA4E48125ED8}">
      <dgm:prSet/>
      <dgm:spPr/>
      <dgm:t>
        <a:bodyPr/>
        <a:lstStyle/>
        <a:p>
          <a:endParaRPr lang="ru-RU"/>
        </a:p>
      </dgm:t>
    </dgm:pt>
    <dgm:pt modelId="{F1DC787A-8E0F-42A5-A835-88560D98EA26}">
      <dgm:prSet phldrT="[Текст]"/>
      <dgm:spPr/>
      <dgm:t>
        <a:bodyPr/>
        <a:lstStyle/>
        <a:p>
          <a:r>
            <a:rPr lang="ru-RU" dirty="0"/>
            <a:t>4</a:t>
          </a:r>
        </a:p>
      </dgm:t>
    </dgm:pt>
    <dgm:pt modelId="{9876A528-801A-4014-A654-52262AA9C6E4}" type="parTrans" cxnId="{3D2A8F8E-9303-466C-9CA0-F5CF94A2E0BF}">
      <dgm:prSet/>
      <dgm:spPr/>
      <dgm:t>
        <a:bodyPr/>
        <a:lstStyle/>
        <a:p>
          <a:endParaRPr lang="ru-RU"/>
        </a:p>
      </dgm:t>
    </dgm:pt>
    <dgm:pt modelId="{340C6429-B65A-4CB4-A922-3E1CDFC46C4F}" type="sibTrans" cxnId="{3D2A8F8E-9303-466C-9CA0-F5CF94A2E0BF}">
      <dgm:prSet/>
      <dgm:spPr/>
      <dgm:t>
        <a:bodyPr/>
        <a:lstStyle/>
        <a:p>
          <a:endParaRPr lang="ru-RU"/>
        </a:p>
      </dgm:t>
    </dgm:pt>
    <dgm:pt modelId="{101E547C-07B4-4580-80A4-D5EF65298E2D}">
      <dgm:prSet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dirty="0"/>
            <a:t> Если какие-то слова никак не получается запомнить, попробуйте записать их на диктофон и прослушивайте в свободное время.</a:t>
          </a:r>
        </a:p>
        <a:p>
          <a:pPr marL="57150" indent="0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ru-RU" sz="1100" dirty="0"/>
        </a:p>
      </dgm:t>
    </dgm:pt>
    <dgm:pt modelId="{5DE5BFB4-6A0F-44E1-8311-80243CF60FF2}" type="parTrans" cxnId="{6B75EC33-3E31-4005-A2F6-2090215C05D9}">
      <dgm:prSet/>
      <dgm:spPr/>
      <dgm:t>
        <a:bodyPr/>
        <a:lstStyle/>
        <a:p>
          <a:endParaRPr lang="ru-RU"/>
        </a:p>
      </dgm:t>
    </dgm:pt>
    <dgm:pt modelId="{A1A40ADA-F1D8-4171-B57B-5096FBFAEFB8}" type="sibTrans" cxnId="{6B75EC33-3E31-4005-A2F6-2090215C05D9}">
      <dgm:prSet/>
      <dgm:spPr/>
      <dgm:t>
        <a:bodyPr/>
        <a:lstStyle/>
        <a:p>
          <a:endParaRPr lang="ru-RU"/>
        </a:p>
      </dgm:t>
    </dgm:pt>
    <dgm:pt modelId="{2E8E77C2-A6C6-4951-9D17-2A73E7FF876B}" type="pres">
      <dgm:prSet presAssocID="{2EBF7330-064E-49EC-82ED-5A030C1A469A}" presName="linearFlow" presStyleCnt="0">
        <dgm:presLayoutVars>
          <dgm:dir/>
          <dgm:animLvl val="lvl"/>
          <dgm:resizeHandles val="exact"/>
        </dgm:presLayoutVars>
      </dgm:prSet>
      <dgm:spPr/>
    </dgm:pt>
    <dgm:pt modelId="{BE783DB7-9D4D-412D-82B8-E5819E3BA9B6}" type="pres">
      <dgm:prSet presAssocID="{9C0F596C-73E1-4EAA-9B19-89D7B466D1FD}" presName="composite" presStyleCnt="0"/>
      <dgm:spPr/>
    </dgm:pt>
    <dgm:pt modelId="{922CA8AB-CCE9-48D1-89B2-951FB8726767}" type="pres">
      <dgm:prSet presAssocID="{9C0F596C-73E1-4EAA-9B19-89D7B466D1FD}" presName="parentText" presStyleLbl="alignNode1" presStyleIdx="0" presStyleCnt="4">
        <dgm:presLayoutVars>
          <dgm:chMax val="1"/>
          <dgm:bulletEnabled val="1"/>
        </dgm:presLayoutVars>
      </dgm:prSet>
      <dgm:spPr/>
    </dgm:pt>
    <dgm:pt modelId="{89535EB3-42AD-4BB5-AAED-7E9020C6D04F}" type="pres">
      <dgm:prSet presAssocID="{9C0F596C-73E1-4EAA-9B19-89D7B466D1FD}" presName="descendantText" presStyleLbl="alignAcc1" presStyleIdx="0" presStyleCnt="4">
        <dgm:presLayoutVars>
          <dgm:bulletEnabled val="1"/>
        </dgm:presLayoutVars>
      </dgm:prSet>
      <dgm:spPr/>
    </dgm:pt>
    <dgm:pt modelId="{C635A163-96FD-4E84-986D-B30FB3802B30}" type="pres">
      <dgm:prSet presAssocID="{2F79F0B8-C0BB-4405-B7AB-47587DCDD4DE}" presName="sp" presStyleCnt="0"/>
      <dgm:spPr/>
    </dgm:pt>
    <dgm:pt modelId="{F725597A-038F-4B60-A00F-C384022FF958}" type="pres">
      <dgm:prSet presAssocID="{BA137CC1-8946-4C9E-A5A6-4245EB750B2F}" presName="composite" presStyleCnt="0"/>
      <dgm:spPr/>
    </dgm:pt>
    <dgm:pt modelId="{DE8B999F-1CD2-43A8-B75C-FC3F5266E748}" type="pres">
      <dgm:prSet presAssocID="{BA137CC1-8946-4C9E-A5A6-4245EB750B2F}" presName="parentText" presStyleLbl="alignNode1" presStyleIdx="1" presStyleCnt="4">
        <dgm:presLayoutVars>
          <dgm:chMax val="1"/>
          <dgm:bulletEnabled val="1"/>
        </dgm:presLayoutVars>
      </dgm:prSet>
      <dgm:spPr/>
    </dgm:pt>
    <dgm:pt modelId="{BC355A8A-26F6-4AE0-B1CE-E230878AF8EA}" type="pres">
      <dgm:prSet presAssocID="{BA137CC1-8946-4C9E-A5A6-4245EB750B2F}" presName="descendantText" presStyleLbl="alignAcc1" presStyleIdx="1" presStyleCnt="4">
        <dgm:presLayoutVars>
          <dgm:bulletEnabled val="1"/>
        </dgm:presLayoutVars>
      </dgm:prSet>
      <dgm:spPr/>
    </dgm:pt>
    <dgm:pt modelId="{00392AE7-417B-436A-B8AA-C8B5DFA11EE8}" type="pres">
      <dgm:prSet presAssocID="{E3833B30-7FA5-4626-8570-4E9B49300E68}" presName="sp" presStyleCnt="0"/>
      <dgm:spPr/>
    </dgm:pt>
    <dgm:pt modelId="{36D374F0-D404-4077-B77D-9C7C354E82A5}" type="pres">
      <dgm:prSet presAssocID="{7F8BDD5A-9FED-4AEA-9417-BDE3B7A31FB0}" presName="composite" presStyleCnt="0"/>
      <dgm:spPr/>
    </dgm:pt>
    <dgm:pt modelId="{ADA9D880-EBC3-4E02-A6CF-903F08FAB52F}" type="pres">
      <dgm:prSet presAssocID="{7F8BDD5A-9FED-4AEA-9417-BDE3B7A31FB0}" presName="parentText" presStyleLbl="alignNode1" presStyleIdx="2" presStyleCnt="4">
        <dgm:presLayoutVars>
          <dgm:chMax val="1"/>
          <dgm:bulletEnabled val="1"/>
        </dgm:presLayoutVars>
      </dgm:prSet>
      <dgm:spPr/>
    </dgm:pt>
    <dgm:pt modelId="{56FA6C57-9487-45DE-9E8B-62D2D5FA3947}" type="pres">
      <dgm:prSet presAssocID="{7F8BDD5A-9FED-4AEA-9417-BDE3B7A31FB0}" presName="descendantText" presStyleLbl="alignAcc1" presStyleIdx="2" presStyleCnt="4">
        <dgm:presLayoutVars>
          <dgm:bulletEnabled val="1"/>
        </dgm:presLayoutVars>
      </dgm:prSet>
      <dgm:spPr/>
    </dgm:pt>
    <dgm:pt modelId="{C77B4E42-1D0F-4D2C-B362-FE6E0891C28F}" type="pres">
      <dgm:prSet presAssocID="{55FBA3C7-9208-476C-B961-2F3FEBA2C387}" presName="sp" presStyleCnt="0"/>
      <dgm:spPr/>
    </dgm:pt>
    <dgm:pt modelId="{E5A79717-5E9F-4795-B695-B3AEBE463737}" type="pres">
      <dgm:prSet presAssocID="{F1DC787A-8E0F-42A5-A835-88560D98EA26}" presName="composite" presStyleCnt="0"/>
      <dgm:spPr/>
    </dgm:pt>
    <dgm:pt modelId="{7C4C2C0D-9BF6-46C0-844A-319E68EA76C6}" type="pres">
      <dgm:prSet presAssocID="{F1DC787A-8E0F-42A5-A835-88560D98EA26}" presName="parentText" presStyleLbl="alignNode1" presStyleIdx="3" presStyleCnt="4">
        <dgm:presLayoutVars>
          <dgm:chMax val="1"/>
          <dgm:bulletEnabled val="1"/>
        </dgm:presLayoutVars>
      </dgm:prSet>
      <dgm:spPr/>
    </dgm:pt>
    <dgm:pt modelId="{5704FB5E-1A87-4714-9332-0AEB0DD65D28}" type="pres">
      <dgm:prSet presAssocID="{F1DC787A-8E0F-42A5-A835-88560D98EA26}" presName="descendantText" presStyleLbl="alignAcc1" presStyleIdx="3" presStyleCnt="4">
        <dgm:presLayoutVars>
          <dgm:bulletEnabled val="1"/>
        </dgm:presLayoutVars>
      </dgm:prSet>
      <dgm:spPr/>
    </dgm:pt>
  </dgm:ptLst>
  <dgm:cxnLst>
    <dgm:cxn modelId="{8C98A202-1950-4A0E-B5D0-9EEB0418D0F0}" srcId="{9C0F596C-73E1-4EAA-9B19-89D7B466D1FD}" destId="{F1102B8E-B513-47E5-9FB1-18278DDEA291}" srcOrd="0" destOrd="0" parTransId="{CAAE743C-5A28-4E28-B8F6-050531399E78}" sibTransId="{8C9EB25A-6DDD-4544-91E9-AB1642FC5F8A}"/>
    <dgm:cxn modelId="{A943D208-114C-4BB7-8462-07D001C72438}" srcId="{F1DC787A-8E0F-42A5-A835-88560D98EA26}" destId="{F9B16A9E-2335-4DE1-BDBD-FCA9131432D4}" srcOrd="0" destOrd="0" parTransId="{EB762449-968C-4751-97BB-96B2A45E14D8}" sibTransId="{57D9030E-3C43-48EB-B8E1-E371DB1D51F0}"/>
    <dgm:cxn modelId="{7CB31B1A-240D-4F9E-9A11-82D2F40164A2}" type="presOf" srcId="{2EBF7330-064E-49EC-82ED-5A030C1A469A}" destId="{2E8E77C2-A6C6-4951-9D17-2A73E7FF876B}" srcOrd="0" destOrd="0" presId="urn:microsoft.com/office/officeart/2005/8/layout/chevron2"/>
    <dgm:cxn modelId="{669A471A-9901-404A-9796-3F8287DFEFFD}" type="presOf" srcId="{7F8BDD5A-9FED-4AEA-9417-BDE3B7A31FB0}" destId="{ADA9D880-EBC3-4E02-A6CF-903F08FAB52F}" srcOrd="0" destOrd="0" presId="urn:microsoft.com/office/officeart/2005/8/layout/chevron2"/>
    <dgm:cxn modelId="{A8C1D61D-24E6-4348-B8EB-9E48BECCF082}" type="presOf" srcId="{F1DC787A-8E0F-42A5-A835-88560D98EA26}" destId="{7C4C2C0D-9BF6-46C0-844A-319E68EA76C6}" srcOrd="0" destOrd="0" presId="urn:microsoft.com/office/officeart/2005/8/layout/chevron2"/>
    <dgm:cxn modelId="{9EF7981F-9062-4E09-9294-728ECF9F6AD2}" srcId="{2EBF7330-064E-49EC-82ED-5A030C1A469A}" destId="{7F8BDD5A-9FED-4AEA-9417-BDE3B7A31FB0}" srcOrd="2" destOrd="0" parTransId="{98C2003B-01C9-41B7-8133-FDB1502A074A}" sibTransId="{55FBA3C7-9208-476C-B961-2F3FEBA2C387}"/>
    <dgm:cxn modelId="{18D5F52B-3B06-48F8-83C3-DA4E48125ED8}" srcId="{F1DC787A-8E0F-42A5-A835-88560D98EA26}" destId="{2E3CC002-8179-4E2E-9915-1E4F42C1C692}" srcOrd="1" destOrd="0" parTransId="{DF95F6E6-9DAB-41D5-BD9C-09A9AC3B07AA}" sibTransId="{4901D551-3D04-43B9-A734-BCB86BDBD274}"/>
    <dgm:cxn modelId="{6B75EC33-3E31-4005-A2F6-2090215C05D9}" srcId="{7F8BDD5A-9FED-4AEA-9417-BDE3B7A31FB0}" destId="{101E547C-07B4-4580-80A4-D5EF65298E2D}" srcOrd="0" destOrd="0" parTransId="{5DE5BFB4-6A0F-44E1-8311-80243CF60FF2}" sibTransId="{A1A40ADA-F1D8-4171-B57B-5096FBFAEFB8}"/>
    <dgm:cxn modelId="{0B983D36-AD28-462F-B18C-2DF7E81637C0}" type="presOf" srcId="{F1102B8E-B513-47E5-9FB1-18278DDEA291}" destId="{89535EB3-42AD-4BB5-AAED-7E9020C6D04F}" srcOrd="0" destOrd="0" presId="urn:microsoft.com/office/officeart/2005/8/layout/chevron2"/>
    <dgm:cxn modelId="{6D400B4F-C42B-481C-A7E2-2344BD5C8501}" type="presOf" srcId="{F9B16A9E-2335-4DE1-BDBD-FCA9131432D4}" destId="{5704FB5E-1A87-4714-9332-0AEB0DD65D28}" srcOrd="0" destOrd="0" presId="urn:microsoft.com/office/officeart/2005/8/layout/chevron2"/>
    <dgm:cxn modelId="{136CB477-504E-4783-AACD-0B685B0E2957}" srcId="{2EBF7330-064E-49EC-82ED-5A030C1A469A}" destId="{BA137CC1-8946-4C9E-A5A6-4245EB750B2F}" srcOrd="1" destOrd="0" parTransId="{B9DD3C4A-2A0F-4261-832E-6F448806805C}" sibTransId="{E3833B30-7FA5-4626-8570-4E9B49300E68}"/>
    <dgm:cxn modelId="{E9D9A87E-5B51-410E-901D-17FE85D0436B}" type="presOf" srcId="{2E3CC002-8179-4E2E-9915-1E4F42C1C692}" destId="{5704FB5E-1A87-4714-9332-0AEB0DD65D28}" srcOrd="0" destOrd="1" presId="urn:microsoft.com/office/officeart/2005/8/layout/chevron2"/>
    <dgm:cxn modelId="{03615487-E917-4A3E-9C3D-F51C378CC9EA}" srcId="{2EBF7330-064E-49EC-82ED-5A030C1A469A}" destId="{9C0F596C-73E1-4EAA-9B19-89D7B466D1FD}" srcOrd="0" destOrd="0" parTransId="{F019B827-143A-442C-B4B5-93682D129485}" sibTransId="{2F79F0B8-C0BB-4405-B7AB-47587DCDD4DE}"/>
    <dgm:cxn modelId="{3D2A8F8E-9303-466C-9CA0-F5CF94A2E0BF}" srcId="{2EBF7330-064E-49EC-82ED-5A030C1A469A}" destId="{F1DC787A-8E0F-42A5-A835-88560D98EA26}" srcOrd="3" destOrd="0" parTransId="{9876A528-801A-4014-A654-52262AA9C6E4}" sibTransId="{340C6429-B65A-4CB4-A922-3E1CDFC46C4F}"/>
    <dgm:cxn modelId="{34FB1E90-D064-4505-9AAE-0DD1FEB26FD4}" srcId="{BA137CC1-8946-4C9E-A5A6-4245EB750B2F}" destId="{FCBA95FE-1DEB-49A2-AF6E-AD26FE3BABEF}" srcOrd="0" destOrd="0" parTransId="{C3328920-6CFC-47E8-A608-149E3223E37A}" sibTransId="{59B5491C-3EA7-4044-8C2D-8F5C41B04FC0}"/>
    <dgm:cxn modelId="{18841D9B-7C7B-40C1-9320-BB494CDE539D}" type="presOf" srcId="{BA137CC1-8946-4C9E-A5A6-4245EB750B2F}" destId="{DE8B999F-1CD2-43A8-B75C-FC3F5266E748}" srcOrd="0" destOrd="0" presId="urn:microsoft.com/office/officeart/2005/8/layout/chevron2"/>
    <dgm:cxn modelId="{2B4EA8A0-4F4F-40BC-A5A4-D3831AD4EA36}" type="presOf" srcId="{101E547C-07B4-4580-80A4-D5EF65298E2D}" destId="{56FA6C57-9487-45DE-9E8B-62D2D5FA3947}" srcOrd="0" destOrd="0" presId="urn:microsoft.com/office/officeart/2005/8/layout/chevron2"/>
    <dgm:cxn modelId="{42F93FB6-9F41-4054-92D9-E58FFAF441C0}" type="presOf" srcId="{9C0F596C-73E1-4EAA-9B19-89D7B466D1FD}" destId="{922CA8AB-CCE9-48D1-89B2-951FB8726767}" srcOrd="0" destOrd="0" presId="urn:microsoft.com/office/officeart/2005/8/layout/chevron2"/>
    <dgm:cxn modelId="{63F747F1-D8F9-48F3-B0DB-5EC13934AD5B}" type="presOf" srcId="{FCBA95FE-1DEB-49A2-AF6E-AD26FE3BABEF}" destId="{BC355A8A-26F6-4AE0-B1CE-E230878AF8EA}" srcOrd="0" destOrd="0" presId="urn:microsoft.com/office/officeart/2005/8/layout/chevron2"/>
    <dgm:cxn modelId="{6210058F-2F8C-4479-98C3-799BEF0CB7AA}" type="presParOf" srcId="{2E8E77C2-A6C6-4951-9D17-2A73E7FF876B}" destId="{BE783DB7-9D4D-412D-82B8-E5819E3BA9B6}" srcOrd="0" destOrd="0" presId="urn:microsoft.com/office/officeart/2005/8/layout/chevron2"/>
    <dgm:cxn modelId="{0AB3F468-D38C-4E55-9C70-F43F03F60B20}" type="presParOf" srcId="{BE783DB7-9D4D-412D-82B8-E5819E3BA9B6}" destId="{922CA8AB-CCE9-48D1-89B2-951FB8726767}" srcOrd="0" destOrd="0" presId="urn:microsoft.com/office/officeart/2005/8/layout/chevron2"/>
    <dgm:cxn modelId="{C978F735-46A4-4864-9D92-D56880CC0686}" type="presParOf" srcId="{BE783DB7-9D4D-412D-82B8-E5819E3BA9B6}" destId="{89535EB3-42AD-4BB5-AAED-7E9020C6D04F}" srcOrd="1" destOrd="0" presId="urn:microsoft.com/office/officeart/2005/8/layout/chevron2"/>
    <dgm:cxn modelId="{0B6B5CA0-90C2-4B04-A99C-53420F7769E9}" type="presParOf" srcId="{2E8E77C2-A6C6-4951-9D17-2A73E7FF876B}" destId="{C635A163-96FD-4E84-986D-B30FB3802B30}" srcOrd="1" destOrd="0" presId="urn:microsoft.com/office/officeart/2005/8/layout/chevron2"/>
    <dgm:cxn modelId="{C5E39083-A332-4F8F-9C0B-A15347EF559D}" type="presParOf" srcId="{2E8E77C2-A6C6-4951-9D17-2A73E7FF876B}" destId="{F725597A-038F-4B60-A00F-C384022FF958}" srcOrd="2" destOrd="0" presId="urn:microsoft.com/office/officeart/2005/8/layout/chevron2"/>
    <dgm:cxn modelId="{C4D9E39A-D417-4225-84F4-F685211F7CCC}" type="presParOf" srcId="{F725597A-038F-4B60-A00F-C384022FF958}" destId="{DE8B999F-1CD2-43A8-B75C-FC3F5266E748}" srcOrd="0" destOrd="0" presId="urn:microsoft.com/office/officeart/2005/8/layout/chevron2"/>
    <dgm:cxn modelId="{CCBACB68-95CD-4A3E-BD5C-9D581305AD2B}" type="presParOf" srcId="{F725597A-038F-4B60-A00F-C384022FF958}" destId="{BC355A8A-26F6-4AE0-B1CE-E230878AF8EA}" srcOrd="1" destOrd="0" presId="urn:microsoft.com/office/officeart/2005/8/layout/chevron2"/>
    <dgm:cxn modelId="{EB6DDDA6-421F-4844-AFC9-1266B5902632}" type="presParOf" srcId="{2E8E77C2-A6C6-4951-9D17-2A73E7FF876B}" destId="{00392AE7-417B-436A-B8AA-C8B5DFA11EE8}" srcOrd="3" destOrd="0" presId="urn:microsoft.com/office/officeart/2005/8/layout/chevron2"/>
    <dgm:cxn modelId="{D1792E3A-9BAC-4713-A4EC-0DB2AE625961}" type="presParOf" srcId="{2E8E77C2-A6C6-4951-9D17-2A73E7FF876B}" destId="{36D374F0-D404-4077-B77D-9C7C354E82A5}" srcOrd="4" destOrd="0" presId="urn:microsoft.com/office/officeart/2005/8/layout/chevron2"/>
    <dgm:cxn modelId="{271E6DF9-EE66-41BE-8AD1-73BDFE28636A}" type="presParOf" srcId="{36D374F0-D404-4077-B77D-9C7C354E82A5}" destId="{ADA9D880-EBC3-4E02-A6CF-903F08FAB52F}" srcOrd="0" destOrd="0" presId="urn:microsoft.com/office/officeart/2005/8/layout/chevron2"/>
    <dgm:cxn modelId="{65360619-5BE6-4B59-95A5-D747B14ACB4F}" type="presParOf" srcId="{36D374F0-D404-4077-B77D-9C7C354E82A5}" destId="{56FA6C57-9487-45DE-9E8B-62D2D5FA3947}" srcOrd="1" destOrd="0" presId="urn:microsoft.com/office/officeart/2005/8/layout/chevron2"/>
    <dgm:cxn modelId="{33A0C67B-52FB-4507-A855-426167FE27DD}" type="presParOf" srcId="{2E8E77C2-A6C6-4951-9D17-2A73E7FF876B}" destId="{C77B4E42-1D0F-4D2C-B362-FE6E0891C28F}" srcOrd="5" destOrd="0" presId="urn:microsoft.com/office/officeart/2005/8/layout/chevron2"/>
    <dgm:cxn modelId="{D716E24C-21A6-447F-9032-4D672D083658}" type="presParOf" srcId="{2E8E77C2-A6C6-4951-9D17-2A73E7FF876B}" destId="{E5A79717-5E9F-4795-B695-B3AEBE463737}" srcOrd="6" destOrd="0" presId="urn:microsoft.com/office/officeart/2005/8/layout/chevron2"/>
    <dgm:cxn modelId="{C1921F2D-FD54-411A-800D-25F14378464E}" type="presParOf" srcId="{E5A79717-5E9F-4795-B695-B3AEBE463737}" destId="{7C4C2C0D-9BF6-46C0-844A-319E68EA76C6}" srcOrd="0" destOrd="0" presId="urn:microsoft.com/office/officeart/2005/8/layout/chevron2"/>
    <dgm:cxn modelId="{CDD6510F-86EC-4341-AD7E-6A581A0E1DF2}" type="presParOf" srcId="{E5A79717-5E9F-4795-B695-B3AEBE463737}" destId="{5704FB5E-1A87-4714-9332-0AEB0DD65D28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4B7FC53-E9AA-4668-B10E-E11DD6FE839D}" type="doc">
      <dgm:prSet loTypeId="urn:microsoft.com/office/officeart/2005/8/layout/lProcess3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F1D92EC0-46D6-498A-96E2-E1237314E0AD}">
      <dgm:prSet phldrT="[Текст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dirty="0">
              <a:solidFill>
                <a:schemeClr val="bg2">
                  <a:lumMod val="10000"/>
                </a:schemeClr>
              </a:solidFill>
            </a:rPr>
            <a:t>В существительных </a:t>
          </a:r>
          <a:r>
            <a:rPr lang="ru-RU" sz="1800" dirty="0" err="1">
              <a:solidFill>
                <a:schemeClr val="bg2">
                  <a:lumMod val="10000"/>
                </a:schemeClr>
              </a:solidFill>
            </a:rPr>
            <a:t>И.п</a:t>
          </a:r>
          <a:r>
            <a:rPr lang="ru-RU" sz="1800" dirty="0">
              <a:solidFill>
                <a:schemeClr val="bg2">
                  <a:lumMod val="10000"/>
                </a:schemeClr>
              </a:solidFill>
            </a:rPr>
            <a:t>. множественного числа ударение падает на -А: </a:t>
          </a:r>
        </a:p>
      </dgm:t>
    </dgm:pt>
    <dgm:pt modelId="{51333298-7373-4AB4-88FB-EB8AC4447A02}" type="parTrans" cxnId="{B8FE43BF-D646-4764-A9D4-E4C799ECD155}">
      <dgm:prSet/>
      <dgm:spPr/>
      <dgm:t>
        <a:bodyPr/>
        <a:lstStyle/>
        <a:p>
          <a:endParaRPr lang="ru-RU"/>
        </a:p>
      </dgm:t>
    </dgm:pt>
    <dgm:pt modelId="{39A025E9-4209-4E83-A991-6778A5FC57C0}" type="sibTrans" cxnId="{B8FE43BF-D646-4764-A9D4-E4C799ECD155}">
      <dgm:prSet/>
      <dgm:spPr/>
      <dgm:t>
        <a:bodyPr/>
        <a:lstStyle/>
        <a:p>
          <a:endParaRPr lang="ru-RU"/>
        </a:p>
      </dgm:t>
    </dgm:pt>
    <dgm:pt modelId="{08B35839-5460-4806-9B6F-72328C62AF3C}">
      <dgm:prSet phldrT="[Текст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400" i="0" dirty="0" err="1"/>
            <a:t>бЕрег</a:t>
          </a:r>
          <a:r>
            <a:rPr lang="ru-RU" sz="1400" i="0" dirty="0"/>
            <a:t> — </a:t>
          </a:r>
          <a:r>
            <a:rPr lang="ru-RU" sz="1400" i="0" dirty="0" err="1"/>
            <a:t>берегА</a:t>
          </a:r>
          <a:r>
            <a:rPr lang="ru-RU" sz="1400" i="0" dirty="0"/>
            <a:t>, -</a:t>
          </a:r>
          <a:r>
            <a:rPr lang="ru-RU" sz="1400" i="0" dirty="0" err="1"/>
            <a:t>Ам</a:t>
          </a:r>
          <a:r>
            <a:rPr lang="ru-RU" sz="1400" i="0" dirty="0"/>
            <a:t>; </a:t>
          </a:r>
          <a:r>
            <a:rPr lang="ru-RU" sz="1400" i="0" dirty="0" err="1"/>
            <a:t>вЕчер</a:t>
          </a:r>
          <a:r>
            <a:rPr lang="ru-RU" sz="1400" i="0" dirty="0"/>
            <a:t> — </a:t>
          </a:r>
          <a:r>
            <a:rPr lang="ru-RU" sz="1400" i="0" dirty="0" err="1"/>
            <a:t>вечерА</a:t>
          </a:r>
          <a:r>
            <a:rPr lang="ru-RU" sz="1400" i="0" dirty="0"/>
            <a:t>, -</a:t>
          </a:r>
          <a:r>
            <a:rPr lang="ru-RU" sz="1400" i="0" dirty="0" err="1"/>
            <a:t>Ам</a:t>
          </a:r>
          <a:endParaRPr lang="ru-RU" sz="1400" i="0" dirty="0"/>
        </a:p>
      </dgm:t>
    </dgm:pt>
    <dgm:pt modelId="{1FD216E9-D3D6-465B-B25D-F13FCF908AF1}" type="parTrans" cxnId="{BE6727CA-3BC2-4640-8655-41D953A64C71}">
      <dgm:prSet/>
      <dgm:spPr/>
      <dgm:t>
        <a:bodyPr/>
        <a:lstStyle/>
        <a:p>
          <a:endParaRPr lang="ru-RU"/>
        </a:p>
      </dgm:t>
    </dgm:pt>
    <dgm:pt modelId="{7491BAE1-A9F2-43AF-A16B-52B295198A0C}" type="sibTrans" cxnId="{BE6727CA-3BC2-4640-8655-41D953A64C71}">
      <dgm:prSet/>
      <dgm:spPr/>
      <dgm:t>
        <a:bodyPr/>
        <a:lstStyle/>
        <a:p>
          <a:endParaRPr lang="ru-RU"/>
        </a:p>
      </dgm:t>
    </dgm:pt>
    <dgm:pt modelId="{2DD4ABCA-0D9B-46D7-9FDD-AFAB61FA8763}">
      <dgm:prSet phldrT="[Текст]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dirty="0"/>
            <a:t>В заимствованных из других языков существительных (из французского, немецкого языков) ударение падает на последний слог:</a:t>
          </a:r>
        </a:p>
      </dgm:t>
    </dgm:pt>
    <dgm:pt modelId="{396A7A94-2264-4DE4-A220-5CFE127C289D}" type="parTrans" cxnId="{0B5ABED1-A956-4160-850C-2A3556834752}">
      <dgm:prSet/>
      <dgm:spPr/>
      <dgm:t>
        <a:bodyPr/>
        <a:lstStyle/>
        <a:p>
          <a:endParaRPr lang="ru-RU"/>
        </a:p>
      </dgm:t>
    </dgm:pt>
    <dgm:pt modelId="{D709B17C-9B54-473D-9775-16D67C53EC4F}" type="sibTrans" cxnId="{0B5ABED1-A956-4160-850C-2A3556834752}">
      <dgm:prSet/>
      <dgm:spPr/>
      <dgm:t>
        <a:bodyPr/>
        <a:lstStyle/>
        <a:p>
          <a:endParaRPr lang="ru-RU"/>
        </a:p>
      </dgm:t>
    </dgm:pt>
    <dgm:pt modelId="{19A3BBEE-1863-4C7F-BB2D-2203718FE5CA}">
      <dgm:prSet phldrT="[Текст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400" dirty="0" err="1"/>
            <a:t>жалюзИ</a:t>
          </a:r>
          <a:r>
            <a:rPr lang="ru-RU" sz="1400" dirty="0"/>
            <a:t>, </a:t>
          </a:r>
          <a:r>
            <a:rPr lang="ru-RU" sz="1400" dirty="0" err="1"/>
            <a:t>партЕр</a:t>
          </a:r>
          <a:r>
            <a:rPr lang="ru-RU" sz="1400" dirty="0"/>
            <a:t>, эксперт, </a:t>
          </a:r>
          <a:r>
            <a:rPr lang="ru-RU" sz="1400" dirty="0" err="1"/>
            <a:t>диспансЕр</a:t>
          </a:r>
          <a:r>
            <a:rPr lang="ru-RU" sz="1400" dirty="0"/>
            <a:t>, </a:t>
          </a:r>
          <a:r>
            <a:rPr lang="ru-RU" sz="1400" dirty="0" err="1"/>
            <a:t>дефИс</a:t>
          </a:r>
          <a:r>
            <a:rPr lang="ru-RU" sz="1400" dirty="0"/>
            <a:t>, </a:t>
          </a:r>
          <a:r>
            <a:rPr lang="ru-RU" sz="1400" dirty="0" err="1"/>
            <a:t>квартАл</a:t>
          </a:r>
          <a:r>
            <a:rPr lang="ru-RU" sz="1400" dirty="0"/>
            <a:t>, </a:t>
          </a:r>
          <a:r>
            <a:rPr lang="ru-RU" sz="1400" dirty="0" err="1"/>
            <a:t>портфЕль</a:t>
          </a:r>
          <a:r>
            <a:rPr lang="ru-RU" sz="1400" dirty="0"/>
            <a:t>, </a:t>
          </a:r>
          <a:r>
            <a:rPr lang="ru-RU" sz="1400" dirty="0" err="1"/>
            <a:t>цемЕнт</a:t>
          </a:r>
          <a:r>
            <a:rPr lang="ru-RU" sz="1400" dirty="0"/>
            <a:t>, </a:t>
          </a:r>
          <a:r>
            <a:rPr lang="ru-RU" sz="1400" dirty="0" err="1"/>
            <a:t>докумЕнт</a:t>
          </a:r>
          <a:endParaRPr lang="ru-RU" sz="1400" dirty="0"/>
        </a:p>
        <a:p>
          <a:pPr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900" dirty="0"/>
        </a:p>
      </dgm:t>
    </dgm:pt>
    <dgm:pt modelId="{33B932DB-564A-4DDD-86FB-DA2EF3C5812F}" type="parTrans" cxnId="{1820FE17-2D62-480F-8A8C-A5B752EA5679}">
      <dgm:prSet/>
      <dgm:spPr/>
      <dgm:t>
        <a:bodyPr/>
        <a:lstStyle/>
        <a:p>
          <a:endParaRPr lang="ru-RU"/>
        </a:p>
      </dgm:t>
    </dgm:pt>
    <dgm:pt modelId="{FC25B23D-82D0-46F1-A570-DDD22F7C71A4}" type="sibTrans" cxnId="{1820FE17-2D62-480F-8A8C-A5B752EA5679}">
      <dgm:prSet/>
      <dgm:spPr/>
      <dgm:t>
        <a:bodyPr/>
        <a:lstStyle/>
        <a:p>
          <a:endParaRPr lang="ru-RU"/>
        </a:p>
      </dgm:t>
    </dgm:pt>
    <dgm:pt modelId="{6865DD30-C036-403C-A28A-9CE44759CB7C}">
      <dgm:prSet phldrT="[Текст]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dirty="0"/>
            <a:t>Слова с Ё и с суффиксом ЁР:</a:t>
          </a:r>
        </a:p>
      </dgm:t>
    </dgm:pt>
    <dgm:pt modelId="{48B43BF5-CC95-4502-83CE-225B4EC447EF}" type="parTrans" cxnId="{879547C9-2C83-45F9-A772-B7552B268684}">
      <dgm:prSet/>
      <dgm:spPr/>
      <dgm:t>
        <a:bodyPr/>
        <a:lstStyle/>
        <a:p>
          <a:endParaRPr lang="ru-RU"/>
        </a:p>
      </dgm:t>
    </dgm:pt>
    <dgm:pt modelId="{6A926714-3182-4B13-9455-F75A2C3AE252}" type="sibTrans" cxnId="{879547C9-2C83-45F9-A772-B7552B268684}">
      <dgm:prSet/>
      <dgm:spPr/>
      <dgm:t>
        <a:bodyPr/>
        <a:lstStyle/>
        <a:p>
          <a:endParaRPr lang="ru-RU"/>
        </a:p>
      </dgm:t>
    </dgm:pt>
    <dgm:pt modelId="{11178D4D-6B2B-4071-B39F-B34B4E464C4E}">
      <dgm:prSet custT="1"/>
      <dgm:spPr/>
      <dgm:t>
        <a:bodyPr/>
        <a:lstStyle/>
        <a:p>
          <a:r>
            <a:rPr lang="ru-RU" sz="1400" dirty="0"/>
            <a:t>свЁкла, договорЁнность, стажЁр, шофЁр.</a:t>
          </a:r>
        </a:p>
      </dgm:t>
    </dgm:pt>
    <dgm:pt modelId="{AE80497A-3D81-4D71-88D4-5EA966738633}" type="parTrans" cxnId="{1E940670-34CA-4F83-93AD-C78165E4C640}">
      <dgm:prSet/>
      <dgm:spPr/>
      <dgm:t>
        <a:bodyPr/>
        <a:lstStyle/>
        <a:p>
          <a:endParaRPr lang="ru-RU"/>
        </a:p>
      </dgm:t>
    </dgm:pt>
    <dgm:pt modelId="{B9FC3F98-B89A-41FA-91DB-4208DD5E2309}" type="sibTrans" cxnId="{1E940670-34CA-4F83-93AD-C78165E4C640}">
      <dgm:prSet/>
      <dgm:spPr/>
      <dgm:t>
        <a:bodyPr/>
        <a:lstStyle/>
        <a:p>
          <a:endParaRPr lang="ru-RU"/>
        </a:p>
      </dgm:t>
    </dgm:pt>
    <dgm:pt modelId="{A1020D62-CE18-41B2-A980-15797CDF8C4E}">
      <dgm:prSet custT="1"/>
      <dgm:spPr/>
      <dgm:t>
        <a:bodyPr/>
        <a:lstStyle/>
        <a:p>
          <a:pPr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800" dirty="0"/>
        </a:p>
        <a:p>
          <a:pPr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800" dirty="0"/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400" dirty="0" err="1"/>
            <a:t>бАнты</a:t>
          </a:r>
          <a:r>
            <a:rPr lang="ru-RU" sz="1400" dirty="0"/>
            <a:t>, </a:t>
          </a:r>
          <a:r>
            <a:rPr lang="ru-RU" sz="1400" dirty="0" err="1"/>
            <a:t>шАрфы</a:t>
          </a:r>
          <a:r>
            <a:rPr lang="ru-RU" sz="1400" dirty="0"/>
            <a:t>, </a:t>
          </a: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400" dirty="0" err="1"/>
            <a:t>тОрты</a:t>
          </a:r>
          <a:r>
            <a:rPr lang="ru-RU" sz="1400" dirty="0"/>
            <a:t>, </a:t>
          </a:r>
          <a:r>
            <a:rPr lang="ru-RU" sz="1400" dirty="0" err="1"/>
            <a:t>срЕдства</a:t>
          </a:r>
          <a:endParaRPr lang="ru-RU" sz="1400" dirty="0"/>
        </a:p>
        <a:p>
          <a:pPr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dirty="0"/>
        </a:p>
      </dgm:t>
    </dgm:pt>
    <dgm:pt modelId="{E6C591AB-D9C2-44ED-8C3F-A3D64E332B87}" type="parTrans" cxnId="{20600230-4D22-41A4-8B70-20FFD2CDB2E9}">
      <dgm:prSet/>
      <dgm:spPr/>
      <dgm:t>
        <a:bodyPr/>
        <a:lstStyle/>
        <a:p>
          <a:endParaRPr lang="ru-RU"/>
        </a:p>
      </dgm:t>
    </dgm:pt>
    <dgm:pt modelId="{CDC4F65F-AAE6-47BE-9BFD-7AE903C97A0A}" type="sibTrans" cxnId="{20600230-4D22-41A4-8B70-20FFD2CDB2E9}">
      <dgm:prSet/>
      <dgm:spPr/>
      <dgm:t>
        <a:bodyPr/>
        <a:lstStyle/>
        <a:p>
          <a:endParaRPr lang="ru-RU"/>
        </a:p>
      </dgm:t>
    </dgm:pt>
    <dgm:pt modelId="{FD2772A3-4787-42E9-8823-A330F4BE30B5}">
      <dgm:prSet/>
      <dgm:spPr/>
      <dgm:t>
        <a:bodyPr/>
        <a:lstStyle/>
        <a:p>
          <a:r>
            <a:rPr lang="ru-RU" dirty="0"/>
            <a:t>Неподвижное ударение в списке существительных от ФИПИ</a:t>
          </a:r>
        </a:p>
      </dgm:t>
    </dgm:pt>
    <dgm:pt modelId="{56770E99-256F-4A15-84B9-603B237A0AD5}" type="sibTrans" cxnId="{CEB0F212-D78F-49F8-AE30-FFE80F8BEB49}">
      <dgm:prSet/>
      <dgm:spPr/>
      <dgm:t>
        <a:bodyPr/>
        <a:lstStyle/>
        <a:p>
          <a:endParaRPr lang="ru-RU"/>
        </a:p>
      </dgm:t>
    </dgm:pt>
    <dgm:pt modelId="{33D307D7-86E1-4E1A-BCB8-25462CD50821}" type="parTrans" cxnId="{CEB0F212-D78F-49F8-AE30-FFE80F8BEB49}">
      <dgm:prSet/>
      <dgm:spPr/>
      <dgm:t>
        <a:bodyPr/>
        <a:lstStyle/>
        <a:p>
          <a:endParaRPr lang="ru-RU"/>
        </a:p>
      </dgm:t>
    </dgm:pt>
    <dgm:pt modelId="{AA184AFA-BBD5-4727-B632-444155FEE325}" type="pres">
      <dgm:prSet presAssocID="{A4B7FC53-E9AA-4668-B10E-E11DD6FE839D}" presName="Name0" presStyleCnt="0">
        <dgm:presLayoutVars>
          <dgm:chPref val="3"/>
          <dgm:dir/>
          <dgm:animLvl val="lvl"/>
          <dgm:resizeHandles/>
        </dgm:presLayoutVars>
      </dgm:prSet>
      <dgm:spPr/>
    </dgm:pt>
    <dgm:pt modelId="{304BDB88-4F5E-4339-AED7-6D3B4E0A6920}" type="pres">
      <dgm:prSet presAssocID="{F1D92EC0-46D6-498A-96E2-E1237314E0AD}" presName="horFlow" presStyleCnt="0"/>
      <dgm:spPr/>
    </dgm:pt>
    <dgm:pt modelId="{FF8C74E2-AB0D-424F-937F-C1D8A2839BBE}" type="pres">
      <dgm:prSet presAssocID="{F1D92EC0-46D6-498A-96E2-E1237314E0AD}" presName="bigChev" presStyleLbl="node1" presStyleIdx="0" presStyleCnt="4" custScaleX="251834"/>
      <dgm:spPr/>
    </dgm:pt>
    <dgm:pt modelId="{37D0E35B-92C7-48E0-9331-396D94580056}" type="pres">
      <dgm:prSet presAssocID="{1FD216E9-D3D6-465B-B25D-F13FCF908AF1}" presName="parTrans" presStyleCnt="0"/>
      <dgm:spPr/>
    </dgm:pt>
    <dgm:pt modelId="{BDCBAB53-D07E-47AC-ACD8-B75E884E2D54}" type="pres">
      <dgm:prSet presAssocID="{08B35839-5460-4806-9B6F-72328C62AF3C}" presName="node" presStyleLbl="alignAccFollowNode1" presStyleIdx="0" presStyleCnt="4" custScaleX="204970">
        <dgm:presLayoutVars>
          <dgm:bulletEnabled val="1"/>
        </dgm:presLayoutVars>
      </dgm:prSet>
      <dgm:spPr/>
    </dgm:pt>
    <dgm:pt modelId="{C48C748D-89EF-4988-A2E9-E8695155BC48}" type="pres">
      <dgm:prSet presAssocID="{F1D92EC0-46D6-498A-96E2-E1237314E0AD}" presName="vSp" presStyleCnt="0"/>
      <dgm:spPr/>
    </dgm:pt>
    <dgm:pt modelId="{375FBFE7-D7CB-41FE-BC7A-40C20D363D8E}" type="pres">
      <dgm:prSet presAssocID="{2DD4ABCA-0D9B-46D7-9FDD-AFAB61FA8763}" presName="horFlow" presStyleCnt="0"/>
      <dgm:spPr/>
    </dgm:pt>
    <dgm:pt modelId="{1BC41015-FD3D-4800-AD9A-8D021E01D6C4}" type="pres">
      <dgm:prSet presAssocID="{2DD4ABCA-0D9B-46D7-9FDD-AFAB61FA8763}" presName="bigChev" presStyleLbl="node1" presStyleIdx="1" presStyleCnt="4" custScaleX="256859"/>
      <dgm:spPr/>
    </dgm:pt>
    <dgm:pt modelId="{F9D6287F-6129-4170-8F34-33FDFE699AE4}" type="pres">
      <dgm:prSet presAssocID="{33B932DB-564A-4DDD-86FB-DA2EF3C5812F}" presName="parTrans" presStyleCnt="0"/>
      <dgm:spPr/>
    </dgm:pt>
    <dgm:pt modelId="{774F46FE-D021-4BE4-ABB2-887460445232}" type="pres">
      <dgm:prSet presAssocID="{19A3BBEE-1863-4C7F-BB2D-2203718FE5CA}" presName="node" presStyleLbl="alignAccFollowNode1" presStyleIdx="1" presStyleCnt="4" custScaleX="196506">
        <dgm:presLayoutVars>
          <dgm:bulletEnabled val="1"/>
        </dgm:presLayoutVars>
      </dgm:prSet>
      <dgm:spPr/>
    </dgm:pt>
    <dgm:pt modelId="{AAB21AB7-9045-4EB5-B19C-95C09A07DCEA}" type="pres">
      <dgm:prSet presAssocID="{2DD4ABCA-0D9B-46D7-9FDD-AFAB61FA8763}" presName="vSp" presStyleCnt="0"/>
      <dgm:spPr/>
    </dgm:pt>
    <dgm:pt modelId="{50E41A3A-B64A-4946-A1E9-6BC694B479CF}" type="pres">
      <dgm:prSet presAssocID="{6865DD30-C036-403C-A28A-9CE44759CB7C}" presName="horFlow" presStyleCnt="0"/>
      <dgm:spPr/>
    </dgm:pt>
    <dgm:pt modelId="{DB97A282-10A7-4455-8611-2DF98C1486C5}" type="pres">
      <dgm:prSet presAssocID="{6865DD30-C036-403C-A28A-9CE44759CB7C}" presName="bigChev" presStyleLbl="node1" presStyleIdx="2" presStyleCnt="4" custScaleX="256347"/>
      <dgm:spPr/>
    </dgm:pt>
    <dgm:pt modelId="{29C7E5BF-ABD8-42A2-83E7-2186696D8DCE}" type="pres">
      <dgm:prSet presAssocID="{AE80497A-3D81-4D71-88D4-5EA966738633}" presName="parTrans" presStyleCnt="0"/>
      <dgm:spPr/>
    </dgm:pt>
    <dgm:pt modelId="{2E733B5C-0A3B-4AB9-B390-D2ED9D85536B}" type="pres">
      <dgm:prSet presAssocID="{11178D4D-6B2B-4071-B39F-B34B4E464C4E}" presName="node" presStyleLbl="alignAccFollowNode1" presStyleIdx="2" presStyleCnt="4" custScaleX="192155">
        <dgm:presLayoutVars>
          <dgm:bulletEnabled val="1"/>
        </dgm:presLayoutVars>
      </dgm:prSet>
      <dgm:spPr/>
    </dgm:pt>
    <dgm:pt modelId="{38F88923-836C-4B6A-8C38-3B49017E9F9C}" type="pres">
      <dgm:prSet presAssocID="{6865DD30-C036-403C-A28A-9CE44759CB7C}" presName="vSp" presStyleCnt="0"/>
      <dgm:spPr/>
    </dgm:pt>
    <dgm:pt modelId="{150945BC-8466-4DF3-ABB9-B433EF0B44E3}" type="pres">
      <dgm:prSet presAssocID="{FD2772A3-4787-42E9-8823-A330F4BE30B5}" presName="horFlow" presStyleCnt="0"/>
      <dgm:spPr/>
    </dgm:pt>
    <dgm:pt modelId="{D92041E2-7DCA-4727-B2F1-4E38F28F0FC8}" type="pres">
      <dgm:prSet presAssocID="{FD2772A3-4787-42E9-8823-A330F4BE30B5}" presName="bigChev" presStyleLbl="node1" presStyleIdx="3" presStyleCnt="4" custScaleX="256389"/>
      <dgm:spPr/>
    </dgm:pt>
    <dgm:pt modelId="{E4DB51DD-F0A4-48C3-88A2-356E5C7C55CD}" type="pres">
      <dgm:prSet presAssocID="{E6C591AB-D9C2-44ED-8C3F-A3D64E332B87}" presName="parTrans" presStyleCnt="0"/>
      <dgm:spPr/>
    </dgm:pt>
    <dgm:pt modelId="{635D49FE-36BD-41C0-8356-F1FBC818A3EC}" type="pres">
      <dgm:prSet presAssocID="{A1020D62-CE18-41B2-A980-15797CDF8C4E}" presName="node" presStyleLbl="alignAccFollowNode1" presStyleIdx="3" presStyleCnt="4" custScaleX="182605" custLinFactNeighborX="10018">
        <dgm:presLayoutVars>
          <dgm:bulletEnabled val="1"/>
        </dgm:presLayoutVars>
      </dgm:prSet>
      <dgm:spPr/>
    </dgm:pt>
  </dgm:ptLst>
  <dgm:cxnLst>
    <dgm:cxn modelId="{F0588A08-7B87-4B6D-BD2C-6EB0FEE56E05}" type="presOf" srcId="{11178D4D-6B2B-4071-B39F-B34B4E464C4E}" destId="{2E733B5C-0A3B-4AB9-B390-D2ED9D85536B}" srcOrd="0" destOrd="0" presId="urn:microsoft.com/office/officeart/2005/8/layout/lProcess3"/>
    <dgm:cxn modelId="{CEB0F212-D78F-49F8-AE30-FFE80F8BEB49}" srcId="{A4B7FC53-E9AA-4668-B10E-E11DD6FE839D}" destId="{FD2772A3-4787-42E9-8823-A330F4BE30B5}" srcOrd="3" destOrd="0" parTransId="{33D307D7-86E1-4E1A-BCB8-25462CD50821}" sibTransId="{56770E99-256F-4A15-84B9-603B237A0AD5}"/>
    <dgm:cxn modelId="{1820FE17-2D62-480F-8A8C-A5B752EA5679}" srcId="{2DD4ABCA-0D9B-46D7-9FDD-AFAB61FA8763}" destId="{19A3BBEE-1863-4C7F-BB2D-2203718FE5CA}" srcOrd="0" destOrd="0" parTransId="{33B932DB-564A-4DDD-86FB-DA2EF3C5812F}" sibTransId="{FC25B23D-82D0-46F1-A570-DDD22F7C71A4}"/>
    <dgm:cxn modelId="{DAE6802D-B708-4F83-B407-902633BF529B}" type="presOf" srcId="{6865DD30-C036-403C-A28A-9CE44759CB7C}" destId="{DB97A282-10A7-4455-8611-2DF98C1486C5}" srcOrd="0" destOrd="0" presId="urn:microsoft.com/office/officeart/2005/8/layout/lProcess3"/>
    <dgm:cxn modelId="{20600230-4D22-41A4-8B70-20FFD2CDB2E9}" srcId="{FD2772A3-4787-42E9-8823-A330F4BE30B5}" destId="{A1020D62-CE18-41B2-A980-15797CDF8C4E}" srcOrd="0" destOrd="0" parTransId="{E6C591AB-D9C2-44ED-8C3F-A3D64E332B87}" sibTransId="{CDC4F65F-AAE6-47BE-9BFD-7AE903C97A0A}"/>
    <dgm:cxn modelId="{4916B340-3E74-4BBC-AF8C-14EECE252078}" type="presOf" srcId="{FD2772A3-4787-42E9-8823-A330F4BE30B5}" destId="{D92041E2-7DCA-4727-B2F1-4E38F28F0FC8}" srcOrd="0" destOrd="0" presId="urn:microsoft.com/office/officeart/2005/8/layout/lProcess3"/>
    <dgm:cxn modelId="{4C4D574D-44EC-48A2-AF7E-96558A7D46DC}" type="presOf" srcId="{F1D92EC0-46D6-498A-96E2-E1237314E0AD}" destId="{FF8C74E2-AB0D-424F-937F-C1D8A2839BBE}" srcOrd="0" destOrd="0" presId="urn:microsoft.com/office/officeart/2005/8/layout/lProcess3"/>
    <dgm:cxn modelId="{1E940670-34CA-4F83-93AD-C78165E4C640}" srcId="{6865DD30-C036-403C-A28A-9CE44759CB7C}" destId="{11178D4D-6B2B-4071-B39F-B34B4E464C4E}" srcOrd="0" destOrd="0" parTransId="{AE80497A-3D81-4D71-88D4-5EA966738633}" sibTransId="{B9FC3F98-B89A-41FA-91DB-4208DD5E2309}"/>
    <dgm:cxn modelId="{459E6750-93AC-4310-9B63-2D7A072F0DC1}" type="presOf" srcId="{A4B7FC53-E9AA-4668-B10E-E11DD6FE839D}" destId="{AA184AFA-BBD5-4727-B632-444155FEE325}" srcOrd="0" destOrd="0" presId="urn:microsoft.com/office/officeart/2005/8/layout/lProcess3"/>
    <dgm:cxn modelId="{E9B65052-312D-4707-9117-F6CD3A119C4D}" type="presOf" srcId="{08B35839-5460-4806-9B6F-72328C62AF3C}" destId="{BDCBAB53-D07E-47AC-ACD8-B75E884E2D54}" srcOrd="0" destOrd="0" presId="urn:microsoft.com/office/officeart/2005/8/layout/lProcess3"/>
    <dgm:cxn modelId="{B8FE43BF-D646-4764-A9D4-E4C799ECD155}" srcId="{A4B7FC53-E9AA-4668-B10E-E11DD6FE839D}" destId="{F1D92EC0-46D6-498A-96E2-E1237314E0AD}" srcOrd="0" destOrd="0" parTransId="{51333298-7373-4AB4-88FB-EB8AC4447A02}" sibTransId="{39A025E9-4209-4E83-A991-6778A5FC57C0}"/>
    <dgm:cxn modelId="{879547C9-2C83-45F9-A772-B7552B268684}" srcId="{A4B7FC53-E9AA-4668-B10E-E11DD6FE839D}" destId="{6865DD30-C036-403C-A28A-9CE44759CB7C}" srcOrd="2" destOrd="0" parTransId="{48B43BF5-CC95-4502-83CE-225B4EC447EF}" sibTransId="{6A926714-3182-4B13-9455-F75A2C3AE252}"/>
    <dgm:cxn modelId="{BE6727CA-3BC2-4640-8655-41D953A64C71}" srcId="{F1D92EC0-46D6-498A-96E2-E1237314E0AD}" destId="{08B35839-5460-4806-9B6F-72328C62AF3C}" srcOrd="0" destOrd="0" parTransId="{1FD216E9-D3D6-465B-B25D-F13FCF908AF1}" sibTransId="{7491BAE1-A9F2-43AF-A16B-52B295198A0C}"/>
    <dgm:cxn modelId="{0B5ABED1-A956-4160-850C-2A3556834752}" srcId="{A4B7FC53-E9AA-4668-B10E-E11DD6FE839D}" destId="{2DD4ABCA-0D9B-46D7-9FDD-AFAB61FA8763}" srcOrd="1" destOrd="0" parTransId="{396A7A94-2264-4DE4-A220-5CFE127C289D}" sibTransId="{D709B17C-9B54-473D-9775-16D67C53EC4F}"/>
    <dgm:cxn modelId="{896325D3-6687-4FEC-97BB-BC78ABDCF87A}" type="presOf" srcId="{2DD4ABCA-0D9B-46D7-9FDD-AFAB61FA8763}" destId="{1BC41015-FD3D-4800-AD9A-8D021E01D6C4}" srcOrd="0" destOrd="0" presId="urn:microsoft.com/office/officeart/2005/8/layout/lProcess3"/>
    <dgm:cxn modelId="{39BFE5E3-9D45-4952-B44B-E857EA201011}" type="presOf" srcId="{A1020D62-CE18-41B2-A980-15797CDF8C4E}" destId="{635D49FE-36BD-41C0-8356-F1FBC818A3EC}" srcOrd="0" destOrd="0" presId="urn:microsoft.com/office/officeart/2005/8/layout/lProcess3"/>
    <dgm:cxn modelId="{75E5E7FB-33D5-434E-99DE-40450473CCA7}" type="presOf" srcId="{19A3BBEE-1863-4C7F-BB2D-2203718FE5CA}" destId="{774F46FE-D021-4BE4-ABB2-887460445232}" srcOrd="0" destOrd="0" presId="urn:microsoft.com/office/officeart/2005/8/layout/lProcess3"/>
    <dgm:cxn modelId="{BA4183F6-288F-4ACC-98A7-8BCE299D0230}" type="presParOf" srcId="{AA184AFA-BBD5-4727-B632-444155FEE325}" destId="{304BDB88-4F5E-4339-AED7-6D3B4E0A6920}" srcOrd="0" destOrd="0" presId="urn:microsoft.com/office/officeart/2005/8/layout/lProcess3"/>
    <dgm:cxn modelId="{41AD5E25-9330-425A-986F-C8985480C7AD}" type="presParOf" srcId="{304BDB88-4F5E-4339-AED7-6D3B4E0A6920}" destId="{FF8C74E2-AB0D-424F-937F-C1D8A2839BBE}" srcOrd="0" destOrd="0" presId="urn:microsoft.com/office/officeart/2005/8/layout/lProcess3"/>
    <dgm:cxn modelId="{8AB4ADD7-3444-4FDB-BAAC-37658FFF047B}" type="presParOf" srcId="{304BDB88-4F5E-4339-AED7-6D3B4E0A6920}" destId="{37D0E35B-92C7-48E0-9331-396D94580056}" srcOrd="1" destOrd="0" presId="urn:microsoft.com/office/officeart/2005/8/layout/lProcess3"/>
    <dgm:cxn modelId="{0F26A06E-46DB-4247-B6D1-D4597C96B20E}" type="presParOf" srcId="{304BDB88-4F5E-4339-AED7-6D3B4E0A6920}" destId="{BDCBAB53-D07E-47AC-ACD8-B75E884E2D54}" srcOrd="2" destOrd="0" presId="urn:microsoft.com/office/officeart/2005/8/layout/lProcess3"/>
    <dgm:cxn modelId="{9228E9B5-2EE7-45B6-89B9-23924BDA502D}" type="presParOf" srcId="{AA184AFA-BBD5-4727-B632-444155FEE325}" destId="{C48C748D-89EF-4988-A2E9-E8695155BC48}" srcOrd="1" destOrd="0" presId="urn:microsoft.com/office/officeart/2005/8/layout/lProcess3"/>
    <dgm:cxn modelId="{9A98D6C4-D068-4A72-B767-4897B58846B9}" type="presParOf" srcId="{AA184AFA-BBD5-4727-B632-444155FEE325}" destId="{375FBFE7-D7CB-41FE-BC7A-40C20D363D8E}" srcOrd="2" destOrd="0" presId="urn:microsoft.com/office/officeart/2005/8/layout/lProcess3"/>
    <dgm:cxn modelId="{EFED9CAD-8E1E-4BC5-B5E8-A12028FFA695}" type="presParOf" srcId="{375FBFE7-D7CB-41FE-BC7A-40C20D363D8E}" destId="{1BC41015-FD3D-4800-AD9A-8D021E01D6C4}" srcOrd="0" destOrd="0" presId="urn:microsoft.com/office/officeart/2005/8/layout/lProcess3"/>
    <dgm:cxn modelId="{C6E8F62E-E38F-4DD8-8599-21540C37CAFC}" type="presParOf" srcId="{375FBFE7-D7CB-41FE-BC7A-40C20D363D8E}" destId="{F9D6287F-6129-4170-8F34-33FDFE699AE4}" srcOrd="1" destOrd="0" presId="urn:microsoft.com/office/officeart/2005/8/layout/lProcess3"/>
    <dgm:cxn modelId="{3F96BD62-F9F5-473D-B32A-F196F9034F42}" type="presParOf" srcId="{375FBFE7-D7CB-41FE-BC7A-40C20D363D8E}" destId="{774F46FE-D021-4BE4-ABB2-887460445232}" srcOrd="2" destOrd="0" presId="urn:microsoft.com/office/officeart/2005/8/layout/lProcess3"/>
    <dgm:cxn modelId="{A7739E43-026C-4B0F-A4D5-0906F93493C1}" type="presParOf" srcId="{AA184AFA-BBD5-4727-B632-444155FEE325}" destId="{AAB21AB7-9045-4EB5-B19C-95C09A07DCEA}" srcOrd="3" destOrd="0" presId="urn:microsoft.com/office/officeart/2005/8/layout/lProcess3"/>
    <dgm:cxn modelId="{894154C7-01E0-4A52-B2BE-9F2AE28466E4}" type="presParOf" srcId="{AA184AFA-BBD5-4727-B632-444155FEE325}" destId="{50E41A3A-B64A-4946-A1E9-6BC694B479CF}" srcOrd="4" destOrd="0" presId="urn:microsoft.com/office/officeart/2005/8/layout/lProcess3"/>
    <dgm:cxn modelId="{8A92A036-62A9-432E-B187-66C25D752F13}" type="presParOf" srcId="{50E41A3A-B64A-4946-A1E9-6BC694B479CF}" destId="{DB97A282-10A7-4455-8611-2DF98C1486C5}" srcOrd="0" destOrd="0" presId="urn:microsoft.com/office/officeart/2005/8/layout/lProcess3"/>
    <dgm:cxn modelId="{2EDBC7AD-FD74-41C2-B8B6-CD97F3E30D6D}" type="presParOf" srcId="{50E41A3A-B64A-4946-A1E9-6BC694B479CF}" destId="{29C7E5BF-ABD8-42A2-83E7-2186696D8DCE}" srcOrd="1" destOrd="0" presId="urn:microsoft.com/office/officeart/2005/8/layout/lProcess3"/>
    <dgm:cxn modelId="{71EDE957-3DE5-482D-9FA9-ACB55AE9967D}" type="presParOf" srcId="{50E41A3A-B64A-4946-A1E9-6BC694B479CF}" destId="{2E733B5C-0A3B-4AB9-B390-D2ED9D85536B}" srcOrd="2" destOrd="0" presId="urn:microsoft.com/office/officeart/2005/8/layout/lProcess3"/>
    <dgm:cxn modelId="{4949BD59-2359-4DDF-BB46-31A2BE116286}" type="presParOf" srcId="{AA184AFA-BBD5-4727-B632-444155FEE325}" destId="{38F88923-836C-4B6A-8C38-3B49017E9F9C}" srcOrd="5" destOrd="0" presId="urn:microsoft.com/office/officeart/2005/8/layout/lProcess3"/>
    <dgm:cxn modelId="{463E0FA6-93A7-465A-9908-BD294EDBF206}" type="presParOf" srcId="{AA184AFA-BBD5-4727-B632-444155FEE325}" destId="{150945BC-8466-4DF3-ABB9-B433EF0B44E3}" srcOrd="6" destOrd="0" presId="urn:microsoft.com/office/officeart/2005/8/layout/lProcess3"/>
    <dgm:cxn modelId="{559B6512-EEB9-4B6C-AB44-936579B798D2}" type="presParOf" srcId="{150945BC-8466-4DF3-ABB9-B433EF0B44E3}" destId="{D92041E2-7DCA-4727-B2F1-4E38F28F0FC8}" srcOrd="0" destOrd="0" presId="urn:microsoft.com/office/officeart/2005/8/layout/lProcess3"/>
    <dgm:cxn modelId="{12667892-BCB7-4563-A2D7-18B9B0F40480}" type="presParOf" srcId="{150945BC-8466-4DF3-ABB9-B433EF0B44E3}" destId="{E4DB51DD-F0A4-48C3-88A2-356E5C7C55CD}" srcOrd="1" destOrd="0" presId="urn:microsoft.com/office/officeart/2005/8/layout/lProcess3"/>
    <dgm:cxn modelId="{50D04513-5B0E-4C66-8DB4-F28697569D24}" type="presParOf" srcId="{150945BC-8466-4DF3-ABB9-B433EF0B44E3}" destId="{635D49FE-36BD-41C0-8356-F1FBC818A3EC}" srcOrd="2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584DC2D7-13DA-4FD2-AAAC-9A807026F493}" type="doc">
      <dgm:prSet loTypeId="urn:microsoft.com/office/officeart/2005/8/layout/hierarchy4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FD7CE74F-809E-4669-BDE8-7CEC684BB4A7}">
      <dgm:prSet phldrT="[Текст]" custT="1"/>
      <dgm:spPr/>
      <dgm:t>
        <a:bodyPr/>
        <a:lstStyle/>
        <a:p>
          <a:r>
            <a:rPr lang="ru-RU" sz="3600" b="1" dirty="0">
              <a:solidFill>
                <a:schemeClr val="bg1">
                  <a:lumMod val="95000"/>
                </a:schemeClr>
              </a:solidFill>
            </a:rPr>
            <a:t>В существительных, оканчивающихся на</a:t>
          </a:r>
          <a:endParaRPr lang="ru-RU" sz="3600" dirty="0">
            <a:solidFill>
              <a:schemeClr val="bg1">
                <a:lumMod val="95000"/>
              </a:schemeClr>
            </a:solidFill>
          </a:endParaRPr>
        </a:p>
      </dgm:t>
    </dgm:pt>
    <dgm:pt modelId="{473D1FE9-7FA0-44F0-B3E1-084506C3D578}" type="parTrans" cxnId="{979D6B85-C408-4752-A18F-EBD72C390E03}">
      <dgm:prSet/>
      <dgm:spPr/>
      <dgm:t>
        <a:bodyPr/>
        <a:lstStyle/>
        <a:p>
          <a:endParaRPr lang="ru-RU"/>
        </a:p>
      </dgm:t>
    </dgm:pt>
    <dgm:pt modelId="{BA83DFC6-12FF-4900-8D21-756B1B70B5E8}" type="sibTrans" cxnId="{979D6B85-C408-4752-A18F-EBD72C390E03}">
      <dgm:prSet/>
      <dgm:spPr/>
      <dgm:t>
        <a:bodyPr/>
        <a:lstStyle/>
        <a:p>
          <a:endParaRPr lang="ru-RU"/>
        </a:p>
      </dgm:t>
    </dgm:pt>
    <dgm:pt modelId="{EB0F6105-88AF-4AED-82EF-1CCE28CBB9C9}">
      <dgm:prSet phldrT="[Текст]"/>
      <dgm:spPr/>
      <dgm:t>
        <a:bodyPr/>
        <a:lstStyle/>
        <a:p>
          <a:r>
            <a:rPr lang="ru-RU" dirty="0">
              <a:solidFill>
                <a:schemeClr val="tx1">
                  <a:lumMod val="85000"/>
                  <a:lumOff val="15000"/>
                </a:schemeClr>
              </a:solidFill>
            </a:rPr>
            <a:t>на </a:t>
          </a:r>
          <a:r>
            <a:rPr lang="ru-RU" b="1" dirty="0" err="1">
              <a:solidFill>
                <a:schemeClr val="tx1">
                  <a:lumMod val="85000"/>
                  <a:lumOff val="15000"/>
                </a:schemeClr>
              </a:solidFill>
            </a:rPr>
            <a:t>пОрты</a:t>
          </a:r>
          <a:r>
            <a:rPr lang="ru-RU" dirty="0">
              <a:solidFill>
                <a:schemeClr val="tx1">
                  <a:lumMod val="85000"/>
                  <a:lumOff val="15000"/>
                </a:schemeClr>
              </a:solidFill>
            </a:rPr>
            <a:t>: </a:t>
          </a:r>
        </a:p>
      </dgm:t>
    </dgm:pt>
    <dgm:pt modelId="{E8610F9D-0F24-47B7-AD96-20F86DB8C27F}" type="parTrans" cxnId="{A3C15CA5-9D7A-4B37-A81A-6CB573CD6748}">
      <dgm:prSet/>
      <dgm:spPr/>
      <dgm:t>
        <a:bodyPr/>
        <a:lstStyle/>
        <a:p>
          <a:endParaRPr lang="ru-RU"/>
        </a:p>
      </dgm:t>
    </dgm:pt>
    <dgm:pt modelId="{105A0132-CAE5-4A74-9E5E-2283B8E2CF31}" type="sibTrans" cxnId="{A3C15CA5-9D7A-4B37-A81A-6CB573CD6748}">
      <dgm:prSet/>
      <dgm:spPr/>
      <dgm:t>
        <a:bodyPr/>
        <a:lstStyle/>
        <a:p>
          <a:endParaRPr lang="ru-RU"/>
        </a:p>
      </dgm:t>
    </dgm:pt>
    <dgm:pt modelId="{7858F3F9-6DF6-4B5B-A86A-036815C23D53}">
      <dgm:prSet phldrT="[Текст]"/>
      <dgm:spPr/>
      <dgm:t>
        <a:bodyPr/>
        <a:lstStyle/>
        <a:p>
          <a:r>
            <a:rPr lang="ru-RU" dirty="0" err="1">
              <a:solidFill>
                <a:schemeClr val="tx1">
                  <a:lumMod val="85000"/>
                  <a:lumOff val="15000"/>
                </a:schemeClr>
              </a:solidFill>
            </a:rPr>
            <a:t>газопровОд</a:t>
          </a:r>
          <a:r>
            <a:rPr lang="ru-RU" dirty="0">
              <a:solidFill>
                <a:schemeClr val="tx1">
                  <a:lumMod val="85000"/>
                  <a:lumOff val="15000"/>
                </a:schemeClr>
              </a:solidFill>
            </a:rPr>
            <a:t>, </a:t>
          </a:r>
          <a:r>
            <a:rPr lang="ru-RU" dirty="0" err="1">
              <a:solidFill>
                <a:schemeClr val="tx1">
                  <a:lumMod val="85000"/>
                  <a:lumOff val="15000"/>
                </a:schemeClr>
              </a:solidFill>
            </a:rPr>
            <a:t>нефтепровОд</a:t>
          </a:r>
          <a:r>
            <a:rPr lang="ru-RU" dirty="0">
              <a:solidFill>
                <a:schemeClr val="tx1">
                  <a:lumMod val="85000"/>
                  <a:lumOff val="15000"/>
                </a:schemeClr>
              </a:solidFill>
            </a:rPr>
            <a:t>, </a:t>
          </a:r>
          <a:r>
            <a:rPr lang="ru-RU" dirty="0" err="1">
              <a:solidFill>
                <a:schemeClr val="tx1">
                  <a:lumMod val="85000"/>
                  <a:lumOff val="15000"/>
                </a:schemeClr>
              </a:solidFill>
            </a:rPr>
            <a:t>мусоропровОд</a:t>
          </a:r>
          <a:r>
            <a:rPr lang="ru-RU" dirty="0">
              <a:solidFill>
                <a:schemeClr val="tx1">
                  <a:lumMod val="85000"/>
                  <a:lumOff val="15000"/>
                </a:schemeClr>
              </a:solidFill>
            </a:rPr>
            <a:t>, </a:t>
          </a:r>
          <a:r>
            <a:rPr lang="ru-RU" dirty="0" err="1">
              <a:solidFill>
                <a:schemeClr val="tx1">
                  <a:lumMod val="85000"/>
                  <a:lumOff val="15000"/>
                </a:schemeClr>
              </a:solidFill>
            </a:rPr>
            <a:t>водопровОд</a:t>
          </a:r>
          <a:endParaRPr lang="ru-RU" dirty="0">
            <a:solidFill>
              <a:schemeClr val="tx1">
                <a:lumMod val="85000"/>
                <a:lumOff val="15000"/>
              </a:schemeClr>
            </a:solidFill>
          </a:endParaRPr>
        </a:p>
      </dgm:t>
    </dgm:pt>
    <dgm:pt modelId="{D98B1298-2F26-4E75-B92B-50BB44F84CF5}" type="parTrans" cxnId="{00A87ACB-1B42-47F3-BF36-9A15D0576B24}">
      <dgm:prSet/>
      <dgm:spPr/>
      <dgm:t>
        <a:bodyPr/>
        <a:lstStyle/>
        <a:p>
          <a:endParaRPr lang="ru-RU"/>
        </a:p>
      </dgm:t>
    </dgm:pt>
    <dgm:pt modelId="{24FE9B1C-E442-49B3-A697-3387D6BC1637}" type="sibTrans" cxnId="{00A87ACB-1B42-47F3-BF36-9A15D0576B24}">
      <dgm:prSet/>
      <dgm:spPr/>
      <dgm:t>
        <a:bodyPr/>
        <a:lstStyle/>
        <a:p>
          <a:endParaRPr lang="ru-RU"/>
        </a:p>
      </dgm:t>
    </dgm:pt>
    <dgm:pt modelId="{8526FA13-06BB-4FEA-BC9B-19D6D98A2E32}">
      <dgm:prSet phldrT="[Текст]"/>
      <dgm:spPr/>
      <dgm:t>
        <a:bodyPr/>
        <a:lstStyle/>
        <a:p>
          <a:r>
            <a:rPr lang="ru-RU">
              <a:solidFill>
                <a:schemeClr val="tx1">
                  <a:lumMod val="85000"/>
                  <a:lumOff val="15000"/>
                </a:schemeClr>
              </a:solidFill>
            </a:rPr>
            <a:t>на </a:t>
          </a:r>
          <a:r>
            <a:rPr lang="ru-RU" b="1">
              <a:solidFill>
                <a:schemeClr val="tx1">
                  <a:lumMod val="85000"/>
                  <a:lumOff val="15000"/>
                </a:schemeClr>
              </a:solidFill>
            </a:rPr>
            <a:t>лОг: </a:t>
          </a:r>
          <a:endParaRPr lang="ru-RU" dirty="0">
            <a:solidFill>
              <a:schemeClr val="tx1">
                <a:lumMod val="85000"/>
                <a:lumOff val="15000"/>
              </a:schemeClr>
            </a:solidFill>
          </a:endParaRPr>
        </a:p>
      </dgm:t>
    </dgm:pt>
    <dgm:pt modelId="{721F4C15-2146-464D-92BB-9201F6F6547E}" type="parTrans" cxnId="{5D000FCA-A6C3-433F-B299-BFEF3F429B7F}">
      <dgm:prSet/>
      <dgm:spPr/>
      <dgm:t>
        <a:bodyPr/>
        <a:lstStyle/>
        <a:p>
          <a:endParaRPr lang="ru-RU"/>
        </a:p>
      </dgm:t>
    </dgm:pt>
    <dgm:pt modelId="{808B378F-422E-4182-872D-444E94B7014D}" type="sibTrans" cxnId="{5D000FCA-A6C3-433F-B299-BFEF3F429B7F}">
      <dgm:prSet/>
      <dgm:spPr/>
      <dgm:t>
        <a:bodyPr/>
        <a:lstStyle/>
        <a:p>
          <a:endParaRPr lang="ru-RU"/>
        </a:p>
      </dgm:t>
    </dgm:pt>
    <dgm:pt modelId="{A98F72CE-7AC1-4432-BAD6-0ACE2C863FD9}">
      <dgm:prSet phldrT="[Текст]"/>
      <dgm:spPr/>
      <dgm:t>
        <a:bodyPr/>
        <a:lstStyle/>
        <a:p>
          <a:r>
            <a:rPr lang="ru-RU">
              <a:solidFill>
                <a:schemeClr val="tx1">
                  <a:lumMod val="85000"/>
                  <a:lumOff val="15000"/>
                </a:schemeClr>
              </a:solidFill>
            </a:rPr>
            <a:t>на</a:t>
          </a:r>
          <a:r>
            <a:rPr lang="ru-RU" b="1">
              <a:solidFill>
                <a:schemeClr val="tx1">
                  <a:lumMod val="85000"/>
                  <a:lumOff val="15000"/>
                </a:schemeClr>
              </a:solidFill>
            </a:rPr>
            <a:t> мЕтр:</a:t>
          </a:r>
          <a:endParaRPr lang="ru-RU" dirty="0">
            <a:solidFill>
              <a:schemeClr val="tx1">
                <a:lumMod val="85000"/>
                <a:lumOff val="15000"/>
              </a:schemeClr>
            </a:solidFill>
          </a:endParaRPr>
        </a:p>
      </dgm:t>
    </dgm:pt>
    <dgm:pt modelId="{CD3A4D52-12D6-4C13-804C-233CD3D8E260}" type="parTrans" cxnId="{E104618F-2403-4833-B681-16B21518D49E}">
      <dgm:prSet/>
      <dgm:spPr/>
      <dgm:t>
        <a:bodyPr/>
        <a:lstStyle/>
        <a:p>
          <a:endParaRPr lang="ru-RU"/>
        </a:p>
      </dgm:t>
    </dgm:pt>
    <dgm:pt modelId="{7B6402BE-9B1B-409B-85F5-CF6D9A8920D3}" type="sibTrans" cxnId="{E104618F-2403-4833-B681-16B21518D49E}">
      <dgm:prSet/>
      <dgm:spPr/>
      <dgm:t>
        <a:bodyPr/>
        <a:lstStyle/>
        <a:p>
          <a:endParaRPr lang="ru-RU"/>
        </a:p>
      </dgm:t>
    </dgm:pt>
    <dgm:pt modelId="{7998E7A0-2258-463B-92EA-FD4D180B71EC}">
      <dgm:prSet phldrT="[Текст]"/>
      <dgm:spPr/>
      <dgm:t>
        <a:bodyPr/>
        <a:lstStyle/>
        <a:p>
          <a:r>
            <a:rPr lang="ru-RU">
              <a:solidFill>
                <a:schemeClr val="tx1">
                  <a:lumMod val="85000"/>
                  <a:lumOff val="15000"/>
                </a:schemeClr>
              </a:solidFill>
            </a:rPr>
            <a:t>на </a:t>
          </a:r>
          <a:r>
            <a:rPr lang="ru-RU" b="1">
              <a:solidFill>
                <a:schemeClr val="tx1">
                  <a:lumMod val="85000"/>
                  <a:lumOff val="15000"/>
                </a:schemeClr>
              </a:solidFill>
            </a:rPr>
            <a:t>вОд: </a:t>
          </a:r>
          <a:endParaRPr lang="ru-RU" dirty="0">
            <a:solidFill>
              <a:schemeClr val="tx1">
                <a:lumMod val="85000"/>
                <a:lumOff val="15000"/>
              </a:schemeClr>
            </a:solidFill>
          </a:endParaRPr>
        </a:p>
      </dgm:t>
    </dgm:pt>
    <dgm:pt modelId="{02634BB4-A535-4EAC-AF0D-2ADB5FFBF343}" type="parTrans" cxnId="{86A39CE4-F409-45EE-8DF6-9E40DA35CA3E}">
      <dgm:prSet/>
      <dgm:spPr/>
      <dgm:t>
        <a:bodyPr/>
        <a:lstStyle/>
        <a:p>
          <a:endParaRPr lang="ru-RU"/>
        </a:p>
      </dgm:t>
    </dgm:pt>
    <dgm:pt modelId="{553BAAE7-6733-48AD-B5B3-56126B333E6D}" type="sibTrans" cxnId="{86A39CE4-F409-45EE-8DF6-9E40DA35CA3E}">
      <dgm:prSet/>
      <dgm:spPr/>
      <dgm:t>
        <a:bodyPr/>
        <a:lstStyle/>
        <a:p>
          <a:endParaRPr lang="ru-RU"/>
        </a:p>
      </dgm:t>
    </dgm:pt>
    <dgm:pt modelId="{61CCC6CE-28E5-43DB-A5B7-B89BDC2B42BB}">
      <dgm:prSet phldrT="[Текст]"/>
      <dgm:spPr/>
      <dgm:t>
        <a:bodyPr/>
        <a:lstStyle/>
        <a:p>
          <a:r>
            <a:rPr lang="ru-RU">
              <a:solidFill>
                <a:schemeClr val="tx1">
                  <a:lumMod val="85000"/>
                  <a:lumOff val="15000"/>
                </a:schemeClr>
              </a:solidFill>
            </a:rPr>
            <a:t>на </a:t>
          </a:r>
          <a:r>
            <a:rPr lang="ru-RU" b="1">
              <a:solidFill>
                <a:schemeClr val="tx1">
                  <a:lumMod val="85000"/>
                  <a:lumOff val="15000"/>
                </a:schemeClr>
              </a:solidFill>
            </a:rPr>
            <a:t>зЫв:</a:t>
          </a:r>
          <a:endParaRPr lang="ru-RU" dirty="0">
            <a:solidFill>
              <a:schemeClr val="tx1">
                <a:lumMod val="85000"/>
                <a:lumOff val="15000"/>
              </a:schemeClr>
            </a:solidFill>
          </a:endParaRPr>
        </a:p>
      </dgm:t>
    </dgm:pt>
    <dgm:pt modelId="{E77AD34C-B482-4A5C-B74F-242134FD983A}" type="parTrans" cxnId="{62740084-0ED4-4E99-AC73-E1D341515025}">
      <dgm:prSet/>
      <dgm:spPr/>
      <dgm:t>
        <a:bodyPr/>
        <a:lstStyle/>
        <a:p>
          <a:endParaRPr lang="ru-RU"/>
        </a:p>
      </dgm:t>
    </dgm:pt>
    <dgm:pt modelId="{DC373F5C-F38A-4C50-90D0-FBC3EB591273}" type="sibTrans" cxnId="{62740084-0ED4-4E99-AC73-E1D341515025}">
      <dgm:prSet/>
      <dgm:spPr/>
      <dgm:t>
        <a:bodyPr/>
        <a:lstStyle/>
        <a:p>
          <a:endParaRPr lang="ru-RU"/>
        </a:p>
      </dgm:t>
    </dgm:pt>
    <dgm:pt modelId="{51B3439D-05D7-4A15-B6DC-FBB619F7C46C}">
      <dgm:prSet phldrT="[Текст]"/>
      <dgm:spPr/>
      <dgm:t>
        <a:bodyPr/>
        <a:lstStyle/>
        <a:p>
          <a:r>
            <a:rPr lang="ru-RU">
              <a:solidFill>
                <a:schemeClr val="tx1">
                  <a:lumMod val="85000"/>
                  <a:lumOff val="15000"/>
                </a:schemeClr>
              </a:solidFill>
            </a:rPr>
            <a:t>на </a:t>
          </a:r>
          <a:r>
            <a:rPr lang="ru-RU" b="1">
              <a:solidFill>
                <a:schemeClr val="tx1">
                  <a:lumMod val="85000"/>
                  <a:lumOff val="15000"/>
                </a:schemeClr>
              </a:solidFill>
            </a:rPr>
            <a:t>Яр:</a:t>
          </a:r>
          <a:endParaRPr lang="ru-RU" dirty="0">
            <a:solidFill>
              <a:schemeClr val="tx1">
                <a:lumMod val="85000"/>
                <a:lumOff val="15000"/>
              </a:schemeClr>
            </a:solidFill>
          </a:endParaRPr>
        </a:p>
      </dgm:t>
    </dgm:pt>
    <dgm:pt modelId="{690AFCA2-4CB9-4120-AAF5-EEBCE220511C}" type="parTrans" cxnId="{28DD0FB4-9CCD-47B3-922E-510F7BFBFA9E}">
      <dgm:prSet/>
      <dgm:spPr/>
      <dgm:t>
        <a:bodyPr/>
        <a:lstStyle/>
        <a:p>
          <a:endParaRPr lang="ru-RU"/>
        </a:p>
      </dgm:t>
    </dgm:pt>
    <dgm:pt modelId="{8F103F7F-4403-4697-8011-E717CF10A82F}" type="sibTrans" cxnId="{28DD0FB4-9CCD-47B3-922E-510F7BFBFA9E}">
      <dgm:prSet/>
      <dgm:spPr/>
      <dgm:t>
        <a:bodyPr/>
        <a:lstStyle/>
        <a:p>
          <a:endParaRPr lang="ru-RU"/>
        </a:p>
      </dgm:t>
    </dgm:pt>
    <dgm:pt modelId="{F6B7B4C6-1FA8-496A-BE63-B4D3E1C96353}">
      <dgm:prSet phldrT="[Текст]"/>
      <dgm:spPr/>
      <dgm:t>
        <a:bodyPr/>
        <a:lstStyle/>
        <a:p>
          <a:r>
            <a:rPr lang="ru-RU">
              <a:solidFill>
                <a:schemeClr val="tx1">
                  <a:lumMod val="85000"/>
                  <a:lumOff val="15000"/>
                </a:schemeClr>
              </a:solidFill>
            </a:rPr>
            <a:t>пОрты, аэропОрты, авиапОрты и т.д.</a:t>
          </a:r>
          <a:endParaRPr lang="ru-RU" dirty="0">
            <a:solidFill>
              <a:schemeClr val="tx1">
                <a:lumMod val="85000"/>
                <a:lumOff val="15000"/>
              </a:schemeClr>
            </a:solidFill>
          </a:endParaRPr>
        </a:p>
      </dgm:t>
    </dgm:pt>
    <dgm:pt modelId="{7044045D-A00F-4AFA-B306-F2D5A8CAACF8}" type="parTrans" cxnId="{456D6868-7964-4130-88DC-9387D3D8D626}">
      <dgm:prSet/>
      <dgm:spPr/>
      <dgm:t>
        <a:bodyPr/>
        <a:lstStyle/>
        <a:p>
          <a:endParaRPr lang="ru-RU"/>
        </a:p>
      </dgm:t>
    </dgm:pt>
    <dgm:pt modelId="{866E045C-B55C-48F3-B00D-D4F3A8C089C0}" type="sibTrans" cxnId="{456D6868-7964-4130-88DC-9387D3D8D626}">
      <dgm:prSet/>
      <dgm:spPr/>
      <dgm:t>
        <a:bodyPr/>
        <a:lstStyle/>
        <a:p>
          <a:endParaRPr lang="ru-RU"/>
        </a:p>
      </dgm:t>
    </dgm:pt>
    <dgm:pt modelId="{3B3C518E-7CC4-4494-834B-6A9264B9C629}">
      <dgm:prSet phldrT="[Текст]"/>
      <dgm:spPr/>
      <dgm:t>
        <a:bodyPr/>
        <a:lstStyle/>
        <a:p>
          <a:r>
            <a:rPr lang="ru-RU" dirty="0" err="1">
              <a:solidFill>
                <a:schemeClr val="tx1">
                  <a:lumMod val="85000"/>
                  <a:lumOff val="15000"/>
                </a:schemeClr>
              </a:solidFill>
            </a:rPr>
            <a:t>каталОг</a:t>
          </a:r>
          <a:r>
            <a:rPr lang="ru-RU" dirty="0">
              <a:solidFill>
                <a:schemeClr val="tx1">
                  <a:lumMod val="85000"/>
                  <a:lumOff val="15000"/>
                </a:schemeClr>
              </a:solidFill>
            </a:rPr>
            <a:t>, </a:t>
          </a:r>
          <a:r>
            <a:rPr lang="ru-RU" dirty="0" err="1">
              <a:solidFill>
                <a:schemeClr val="tx1">
                  <a:lumMod val="85000"/>
                  <a:lumOff val="15000"/>
                </a:schemeClr>
              </a:solidFill>
            </a:rPr>
            <a:t>диалОг</a:t>
          </a:r>
          <a:r>
            <a:rPr lang="ru-RU" dirty="0">
              <a:solidFill>
                <a:schemeClr val="tx1">
                  <a:lumMod val="85000"/>
                  <a:lumOff val="15000"/>
                </a:schemeClr>
              </a:solidFill>
            </a:rPr>
            <a:t>, </a:t>
          </a:r>
          <a:r>
            <a:rPr lang="ru-RU" dirty="0" err="1">
              <a:solidFill>
                <a:schemeClr val="tx1">
                  <a:lumMod val="85000"/>
                  <a:lumOff val="15000"/>
                </a:schemeClr>
              </a:solidFill>
            </a:rPr>
            <a:t>монолОг</a:t>
          </a:r>
          <a:r>
            <a:rPr lang="ru-RU" dirty="0">
              <a:solidFill>
                <a:schemeClr val="tx1">
                  <a:lumMod val="85000"/>
                  <a:lumOff val="15000"/>
                </a:schemeClr>
              </a:solidFill>
            </a:rPr>
            <a:t>, </a:t>
          </a:r>
        </a:p>
        <a:p>
          <a:r>
            <a:rPr lang="ru-RU" dirty="0">
              <a:solidFill>
                <a:schemeClr val="tx1">
                  <a:lumMod val="85000"/>
                  <a:lumOff val="15000"/>
                </a:schemeClr>
              </a:solidFill>
            </a:rPr>
            <a:t>НО: </a:t>
          </a:r>
          <a:r>
            <a:rPr lang="ru-RU" dirty="0" err="1">
              <a:solidFill>
                <a:schemeClr val="tx1">
                  <a:lumMod val="85000"/>
                  <a:lumOff val="15000"/>
                </a:schemeClr>
              </a:solidFill>
            </a:rPr>
            <a:t>анАлог</a:t>
          </a:r>
          <a:endParaRPr lang="ru-RU" dirty="0">
            <a:solidFill>
              <a:schemeClr val="tx1">
                <a:lumMod val="85000"/>
                <a:lumOff val="15000"/>
              </a:schemeClr>
            </a:solidFill>
          </a:endParaRPr>
        </a:p>
      </dgm:t>
    </dgm:pt>
    <dgm:pt modelId="{45A6D945-9BB4-4BC6-B5AE-84E55F009B54}" type="parTrans" cxnId="{782A0EE0-A4AF-4F4D-A699-9788B54BE0EF}">
      <dgm:prSet/>
      <dgm:spPr/>
      <dgm:t>
        <a:bodyPr/>
        <a:lstStyle/>
        <a:p>
          <a:endParaRPr lang="ru-RU"/>
        </a:p>
      </dgm:t>
    </dgm:pt>
    <dgm:pt modelId="{D0C37A54-F752-4AC4-9483-5658C6977A1B}" type="sibTrans" cxnId="{782A0EE0-A4AF-4F4D-A699-9788B54BE0EF}">
      <dgm:prSet/>
      <dgm:spPr/>
      <dgm:t>
        <a:bodyPr/>
        <a:lstStyle/>
        <a:p>
          <a:endParaRPr lang="ru-RU"/>
        </a:p>
      </dgm:t>
    </dgm:pt>
    <dgm:pt modelId="{A25AB9CD-5D19-4FE1-A34E-3921A8074F96}">
      <dgm:prSet phldrT="[Текст]"/>
      <dgm:spPr/>
      <dgm:t>
        <a:bodyPr/>
        <a:lstStyle/>
        <a:p>
          <a:r>
            <a:rPr lang="ru-RU" dirty="0" err="1">
              <a:solidFill>
                <a:schemeClr val="tx1">
                  <a:lumMod val="85000"/>
                  <a:lumOff val="15000"/>
                </a:schemeClr>
              </a:solidFill>
            </a:rPr>
            <a:t>киломЕтр</a:t>
          </a:r>
          <a:r>
            <a:rPr lang="ru-RU" dirty="0">
              <a:solidFill>
                <a:schemeClr val="tx1">
                  <a:lumMod val="85000"/>
                  <a:lumOff val="15000"/>
                </a:schemeClr>
              </a:solidFill>
            </a:rPr>
            <a:t>, </a:t>
          </a:r>
          <a:r>
            <a:rPr lang="ru-RU" dirty="0" err="1">
              <a:solidFill>
                <a:schemeClr val="tx1">
                  <a:lumMod val="85000"/>
                  <a:lumOff val="15000"/>
                </a:schemeClr>
              </a:solidFill>
            </a:rPr>
            <a:t>сантимЕтр</a:t>
          </a:r>
          <a:r>
            <a:rPr lang="ru-RU" dirty="0">
              <a:solidFill>
                <a:schemeClr val="tx1">
                  <a:lumMod val="85000"/>
                  <a:lumOff val="15000"/>
                </a:schemeClr>
              </a:solidFill>
            </a:rPr>
            <a:t>, </a:t>
          </a:r>
          <a:r>
            <a:rPr lang="ru-RU" dirty="0" err="1">
              <a:solidFill>
                <a:schemeClr val="tx1">
                  <a:lumMod val="85000"/>
                  <a:lumOff val="15000"/>
                </a:schemeClr>
              </a:solidFill>
            </a:rPr>
            <a:t>децимЕтр</a:t>
          </a:r>
          <a:r>
            <a:rPr lang="ru-RU" dirty="0">
              <a:solidFill>
                <a:schemeClr val="tx1">
                  <a:lumMod val="85000"/>
                  <a:lumOff val="15000"/>
                </a:schemeClr>
              </a:solidFill>
            </a:rPr>
            <a:t>, </a:t>
          </a:r>
          <a:r>
            <a:rPr lang="ru-RU" dirty="0" err="1">
              <a:solidFill>
                <a:schemeClr val="tx1">
                  <a:lumMod val="85000"/>
                  <a:lumOff val="15000"/>
                </a:schemeClr>
              </a:solidFill>
            </a:rPr>
            <a:t>миллимЕтр</a:t>
          </a:r>
          <a:endParaRPr lang="ru-RU" dirty="0">
            <a:solidFill>
              <a:schemeClr val="tx1">
                <a:lumMod val="85000"/>
                <a:lumOff val="15000"/>
              </a:schemeClr>
            </a:solidFill>
          </a:endParaRPr>
        </a:p>
      </dgm:t>
    </dgm:pt>
    <dgm:pt modelId="{02993494-05CC-4791-A2F3-EC2CECD36304}" type="parTrans" cxnId="{5DC87248-B842-41C8-BE8E-477E3710EA62}">
      <dgm:prSet/>
      <dgm:spPr/>
      <dgm:t>
        <a:bodyPr/>
        <a:lstStyle/>
        <a:p>
          <a:endParaRPr lang="ru-RU"/>
        </a:p>
      </dgm:t>
    </dgm:pt>
    <dgm:pt modelId="{03BA1BFA-D115-46EA-B23C-5D561308AA78}" type="sibTrans" cxnId="{5DC87248-B842-41C8-BE8E-477E3710EA62}">
      <dgm:prSet/>
      <dgm:spPr/>
      <dgm:t>
        <a:bodyPr/>
        <a:lstStyle/>
        <a:p>
          <a:endParaRPr lang="ru-RU"/>
        </a:p>
      </dgm:t>
    </dgm:pt>
    <dgm:pt modelId="{7746976C-6F97-4654-84D0-C52D20DC0898}">
      <dgm:prSet phldrT="[Текст]"/>
      <dgm:spPr/>
      <dgm:t>
        <a:bodyPr/>
        <a:lstStyle/>
        <a:p>
          <a:r>
            <a:rPr lang="ru-RU" dirty="0" err="1">
              <a:solidFill>
                <a:schemeClr val="tx1">
                  <a:lumMod val="85000"/>
                  <a:lumOff val="15000"/>
                </a:schemeClr>
              </a:solidFill>
            </a:rPr>
            <a:t>созЫв</a:t>
          </a:r>
          <a:r>
            <a:rPr lang="ru-RU" dirty="0">
              <a:solidFill>
                <a:schemeClr val="tx1">
                  <a:lumMod val="85000"/>
                  <a:lumOff val="15000"/>
                </a:schemeClr>
              </a:solidFill>
            </a:rPr>
            <a:t>, </a:t>
          </a:r>
          <a:r>
            <a:rPr lang="ru-RU" dirty="0" err="1">
              <a:solidFill>
                <a:schemeClr val="tx1">
                  <a:lumMod val="85000"/>
                  <a:lumOff val="15000"/>
                </a:schemeClr>
              </a:solidFill>
            </a:rPr>
            <a:t>призЫв</a:t>
          </a:r>
          <a:r>
            <a:rPr lang="ru-RU" dirty="0">
              <a:solidFill>
                <a:schemeClr val="tx1">
                  <a:lumMod val="85000"/>
                  <a:lumOff val="15000"/>
                </a:schemeClr>
              </a:solidFill>
            </a:rPr>
            <a:t>, </a:t>
          </a:r>
          <a:r>
            <a:rPr lang="ru-RU" dirty="0" err="1">
              <a:solidFill>
                <a:schemeClr val="tx1">
                  <a:lumMod val="85000"/>
                  <a:lumOff val="15000"/>
                </a:schemeClr>
              </a:solidFill>
            </a:rPr>
            <a:t>отзЫв</a:t>
          </a:r>
          <a:r>
            <a:rPr lang="ru-RU" dirty="0">
              <a:solidFill>
                <a:schemeClr val="tx1">
                  <a:lumMod val="85000"/>
                  <a:lumOff val="15000"/>
                </a:schemeClr>
              </a:solidFill>
            </a:rPr>
            <a:t> (чего-либо или кого-либо), </a:t>
          </a:r>
        </a:p>
        <a:p>
          <a:r>
            <a:rPr lang="ru-RU" dirty="0">
              <a:solidFill>
                <a:schemeClr val="tx1">
                  <a:lumMod val="85000"/>
                  <a:lumOff val="15000"/>
                </a:schemeClr>
              </a:solidFill>
            </a:rPr>
            <a:t> НО Отзыв на что-либо (рецензия)</a:t>
          </a:r>
        </a:p>
      </dgm:t>
    </dgm:pt>
    <dgm:pt modelId="{B0B80709-0D0A-48C8-8A13-6F4F80E0F783}" type="parTrans" cxnId="{8A3B4782-50C3-4239-8DED-EBCE0B442470}">
      <dgm:prSet/>
      <dgm:spPr/>
      <dgm:t>
        <a:bodyPr/>
        <a:lstStyle/>
        <a:p>
          <a:endParaRPr lang="ru-RU"/>
        </a:p>
      </dgm:t>
    </dgm:pt>
    <dgm:pt modelId="{5ED50685-F876-4249-95D3-98A4F9775C36}" type="sibTrans" cxnId="{8A3B4782-50C3-4239-8DED-EBCE0B442470}">
      <dgm:prSet/>
      <dgm:spPr/>
      <dgm:t>
        <a:bodyPr/>
        <a:lstStyle/>
        <a:p>
          <a:endParaRPr lang="ru-RU"/>
        </a:p>
      </dgm:t>
    </dgm:pt>
    <dgm:pt modelId="{3F117115-FC03-469B-BEEA-44F0DC466D6F}">
      <dgm:prSet phldrT="[Текст]"/>
      <dgm:spPr/>
      <dgm:t>
        <a:bodyPr/>
        <a:lstStyle/>
        <a:p>
          <a:r>
            <a:rPr lang="ru-RU" dirty="0" err="1">
              <a:solidFill>
                <a:schemeClr val="tx1">
                  <a:lumMod val="85000"/>
                  <a:lumOff val="15000"/>
                </a:schemeClr>
              </a:solidFill>
            </a:rPr>
            <a:t>школЯр</a:t>
          </a:r>
          <a:r>
            <a:rPr lang="ru-RU" dirty="0">
              <a:solidFill>
                <a:schemeClr val="tx1">
                  <a:lumMod val="85000"/>
                  <a:lumOff val="15000"/>
                </a:schemeClr>
              </a:solidFill>
            </a:rPr>
            <a:t>, </a:t>
          </a:r>
          <a:r>
            <a:rPr lang="ru-RU" dirty="0" err="1">
              <a:solidFill>
                <a:schemeClr val="tx1">
                  <a:lumMod val="85000"/>
                  <a:lumOff val="15000"/>
                </a:schemeClr>
              </a:solidFill>
            </a:rPr>
            <a:t>столЯр,доЯр</a:t>
          </a:r>
          <a:r>
            <a:rPr lang="ru-RU" dirty="0">
              <a:solidFill>
                <a:schemeClr val="tx1">
                  <a:lumMod val="85000"/>
                  <a:lumOff val="15000"/>
                </a:schemeClr>
              </a:solidFill>
            </a:rPr>
            <a:t>, </a:t>
          </a:r>
          <a:r>
            <a:rPr lang="ru-RU" dirty="0" err="1">
              <a:solidFill>
                <a:schemeClr val="tx1">
                  <a:lumMod val="85000"/>
                  <a:lumOff val="15000"/>
                </a:schemeClr>
              </a:solidFill>
            </a:rPr>
            <a:t>малЯр</a:t>
          </a:r>
          <a:endParaRPr lang="ru-RU" dirty="0">
            <a:solidFill>
              <a:schemeClr val="tx1">
                <a:lumMod val="85000"/>
                <a:lumOff val="15000"/>
              </a:schemeClr>
            </a:solidFill>
          </a:endParaRPr>
        </a:p>
      </dgm:t>
    </dgm:pt>
    <dgm:pt modelId="{76A7E45B-1CB0-46C6-AA3D-6DD4C55F01E8}" type="parTrans" cxnId="{A2F60F4B-A5C3-4F91-A815-508CC9E894DA}">
      <dgm:prSet/>
      <dgm:spPr/>
      <dgm:t>
        <a:bodyPr/>
        <a:lstStyle/>
        <a:p>
          <a:endParaRPr lang="ru-RU"/>
        </a:p>
      </dgm:t>
    </dgm:pt>
    <dgm:pt modelId="{FF1234E5-C2CA-4760-BF10-D65C054104DB}" type="sibTrans" cxnId="{A2F60F4B-A5C3-4F91-A815-508CC9E894DA}">
      <dgm:prSet/>
      <dgm:spPr/>
      <dgm:t>
        <a:bodyPr/>
        <a:lstStyle/>
        <a:p>
          <a:endParaRPr lang="ru-RU"/>
        </a:p>
      </dgm:t>
    </dgm:pt>
    <dgm:pt modelId="{07D7D4C5-72BC-46BB-8165-2116EAC9DA53}" type="pres">
      <dgm:prSet presAssocID="{584DC2D7-13DA-4FD2-AAAC-9A807026F493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E6A0A9D4-DC8F-4D52-8DC8-273BEDD1B43D}" type="pres">
      <dgm:prSet presAssocID="{FD7CE74F-809E-4669-BDE8-7CEC684BB4A7}" presName="vertOne" presStyleCnt="0"/>
      <dgm:spPr/>
    </dgm:pt>
    <dgm:pt modelId="{5DD36FFD-A898-481A-88E3-92A4347D6DA8}" type="pres">
      <dgm:prSet presAssocID="{FD7CE74F-809E-4669-BDE8-7CEC684BB4A7}" presName="txOne" presStyleLbl="node0" presStyleIdx="0" presStyleCnt="1">
        <dgm:presLayoutVars>
          <dgm:chPref val="3"/>
        </dgm:presLayoutVars>
      </dgm:prSet>
      <dgm:spPr>
        <a:prstGeom prst="chevron">
          <a:avLst/>
        </a:prstGeom>
      </dgm:spPr>
    </dgm:pt>
    <dgm:pt modelId="{C8349593-0FE5-4F36-A461-8123A9D94239}" type="pres">
      <dgm:prSet presAssocID="{FD7CE74F-809E-4669-BDE8-7CEC684BB4A7}" presName="parTransOne" presStyleCnt="0"/>
      <dgm:spPr/>
    </dgm:pt>
    <dgm:pt modelId="{A5F180B2-EFDB-4DE6-AF81-8BD38ACC8536}" type="pres">
      <dgm:prSet presAssocID="{FD7CE74F-809E-4669-BDE8-7CEC684BB4A7}" presName="horzOne" presStyleCnt="0"/>
      <dgm:spPr/>
    </dgm:pt>
    <dgm:pt modelId="{31F0304B-BBE3-4FE4-A492-FF6E1D5AB95F}" type="pres">
      <dgm:prSet presAssocID="{EB0F6105-88AF-4AED-82EF-1CCE28CBB9C9}" presName="vertTwo" presStyleCnt="0"/>
      <dgm:spPr/>
    </dgm:pt>
    <dgm:pt modelId="{39DAA36C-7EFB-40BB-823B-B31376D48125}" type="pres">
      <dgm:prSet presAssocID="{EB0F6105-88AF-4AED-82EF-1CCE28CBB9C9}" presName="txTwo" presStyleLbl="node2" presStyleIdx="0" presStyleCnt="6" custScaleY="45069">
        <dgm:presLayoutVars>
          <dgm:chPref val="3"/>
        </dgm:presLayoutVars>
      </dgm:prSet>
      <dgm:spPr/>
    </dgm:pt>
    <dgm:pt modelId="{4CAE9458-EF9F-4B8F-A445-7C36773927C6}" type="pres">
      <dgm:prSet presAssocID="{EB0F6105-88AF-4AED-82EF-1CCE28CBB9C9}" presName="parTransTwo" presStyleCnt="0"/>
      <dgm:spPr/>
    </dgm:pt>
    <dgm:pt modelId="{3C1455EB-C1D3-4EB5-A67F-F5AAC25F7990}" type="pres">
      <dgm:prSet presAssocID="{EB0F6105-88AF-4AED-82EF-1CCE28CBB9C9}" presName="horzTwo" presStyleCnt="0"/>
      <dgm:spPr/>
    </dgm:pt>
    <dgm:pt modelId="{274A4C08-5E34-461F-833B-1E83B178A20C}" type="pres">
      <dgm:prSet presAssocID="{F6B7B4C6-1FA8-496A-BE63-B4D3E1C96353}" presName="vertThree" presStyleCnt="0"/>
      <dgm:spPr/>
    </dgm:pt>
    <dgm:pt modelId="{A3CCCC72-C029-4664-9E24-D8F6AF765711}" type="pres">
      <dgm:prSet presAssocID="{F6B7B4C6-1FA8-496A-BE63-B4D3E1C96353}" presName="txThree" presStyleLbl="node3" presStyleIdx="0" presStyleCnt="6" custScaleY="157146">
        <dgm:presLayoutVars>
          <dgm:chPref val="3"/>
        </dgm:presLayoutVars>
      </dgm:prSet>
      <dgm:spPr/>
    </dgm:pt>
    <dgm:pt modelId="{8353A9BA-D85C-415A-8212-3835BB97FED6}" type="pres">
      <dgm:prSet presAssocID="{F6B7B4C6-1FA8-496A-BE63-B4D3E1C96353}" presName="horzThree" presStyleCnt="0"/>
      <dgm:spPr/>
    </dgm:pt>
    <dgm:pt modelId="{B0DE4FDA-0026-49F6-8918-E0CA78682429}" type="pres">
      <dgm:prSet presAssocID="{105A0132-CAE5-4A74-9E5E-2283B8E2CF31}" presName="sibSpaceTwo" presStyleCnt="0"/>
      <dgm:spPr/>
    </dgm:pt>
    <dgm:pt modelId="{91E3F1F1-9AA5-4613-BAD5-68F53AB5742D}" type="pres">
      <dgm:prSet presAssocID="{7998E7A0-2258-463B-92EA-FD4D180B71EC}" presName="vertTwo" presStyleCnt="0"/>
      <dgm:spPr/>
    </dgm:pt>
    <dgm:pt modelId="{B0B33297-CD7C-4F5B-8DAA-178EF907BCEC}" type="pres">
      <dgm:prSet presAssocID="{7998E7A0-2258-463B-92EA-FD4D180B71EC}" presName="txTwo" presStyleLbl="node2" presStyleIdx="1" presStyleCnt="6" custScaleX="113838" custScaleY="46661" custLinFactNeighborX="1880" custLinFactNeighborY="-6611">
        <dgm:presLayoutVars>
          <dgm:chPref val="3"/>
        </dgm:presLayoutVars>
      </dgm:prSet>
      <dgm:spPr/>
    </dgm:pt>
    <dgm:pt modelId="{B2C09C9D-8331-4AF6-8E48-67F2085260FA}" type="pres">
      <dgm:prSet presAssocID="{7998E7A0-2258-463B-92EA-FD4D180B71EC}" presName="parTransTwo" presStyleCnt="0"/>
      <dgm:spPr/>
    </dgm:pt>
    <dgm:pt modelId="{EC13AFCE-830F-4094-B848-38A5C20E8B41}" type="pres">
      <dgm:prSet presAssocID="{7998E7A0-2258-463B-92EA-FD4D180B71EC}" presName="horzTwo" presStyleCnt="0"/>
      <dgm:spPr/>
    </dgm:pt>
    <dgm:pt modelId="{06FE34ED-A00B-4A44-934F-72116B0F319F}" type="pres">
      <dgm:prSet presAssocID="{7858F3F9-6DF6-4B5B-A86A-036815C23D53}" presName="vertThree" presStyleCnt="0"/>
      <dgm:spPr/>
    </dgm:pt>
    <dgm:pt modelId="{84951866-4A1A-49CC-895B-FB09A9D986F0}" type="pres">
      <dgm:prSet presAssocID="{7858F3F9-6DF6-4B5B-A86A-036815C23D53}" presName="txThree" presStyleLbl="node3" presStyleIdx="1" presStyleCnt="6" custScaleY="156698" custLinFactNeighborX="800" custLinFactNeighborY="-2227">
        <dgm:presLayoutVars>
          <dgm:chPref val="3"/>
        </dgm:presLayoutVars>
      </dgm:prSet>
      <dgm:spPr/>
    </dgm:pt>
    <dgm:pt modelId="{3371560A-44B0-4F46-BDD6-E171F616B553}" type="pres">
      <dgm:prSet presAssocID="{7858F3F9-6DF6-4B5B-A86A-036815C23D53}" presName="horzThree" presStyleCnt="0"/>
      <dgm:spPr/>
    </dgm:pt>
    <dgm:pt modelId="{3E36DB02-3B8A-4FE6-8D91-CCE026FAE430}" type="pres">
      <dgm:prSet presAssocID="{553BAAE7-6733-48AD-B5B3-56126B333E6D}" presName="sibSpaceTwo" presStyleCnt="0"/>
      <dgm:spPr/>
    </dgm:pt>
    <dgm:pt modelId="{DD06475E-5097-4C54-B086-3DA2F452BB74}" type="pres">
      <dgm:prSet presAssocID="{8526FA13-06BB-4FEA-BC9B-19D6D98A2E32}" presName="vertTwo" presStyleCnt="0"/>
      <dgm:spPr/>
    </dgm:pt>
    <dgm:pt modelId="{F2572CCD-FFF4-4C88-8C09-0125D973AD32}" type="pres">
      <dgm:prSet presAssocID="{8526FA13-06BB-4FEA-BC9B-19D6D98A2E32}" presName="txTwo" presStyleLbl="node2" presStyleIdx="2" presStyleCnt="6" custScaleY="49026" custLinFactNeighborX="2855" custLinFactNeighborY="-555">
        <dgm:presLayoutVars>
          <dgm:chPref val="3"/>
        </dgm:presLayoutVars>
      </dgm:prSet>
      <dgm:spPr/>
    </dgm:pt>
    <dgm:pt modelId="{E079562B-76F2-46CD-9C39-1FD82914C28E}" type="pres">
      <dgm:prSet presAssocID="{8526FA13-06BB-4FEA-BC9B-19D6D98A2E32}" presName="parTransTwo" presStyleCnt="0"/>
      <dgm:spPr/>
    </dgm:pt>
    <dgm:pt modelId="{9301B710-801B-475A-B007-25350A45A8E7}" type="pres">
      <dgm:prSet presAssocID="{8526FA13-06BB-4FEA-BC9B-19D6D98A2E32}" presName="horzTwo" presStyleCnt="0"/>
      <dgm:spPr/>
    </dgm:pt>
    <dgm:pt modelId="{A8602E97-E2F4-43ED-85D5-E77BCBBCBECB}" type="pres">
      <dgm:prSet presAssocID="{3B3C518E-7CC4-4494-834B-6A9264B9C629}" presName="vertThree" presStyleCnt="0"/>
      <dgm:spPr/>
    </dgm:pt>
    <dgm:pt modelId="{EBFD964F-F7ED-4414-9E7B-27A88113EC26}" type="pres">
      <dgm:prSet presAssocID="{3B3C518E-7CC4-4494-834B-6A9264B9C629}" presName="txThree" presStyleLbl="node3" presStyleIdx="2" presStyleCnt="6" custScaleY="153506">
        <dgm:presLayoutVars>
          <dgm:chPref val="3"/>
        </dgm:presLayoutVars>
      </dgm:prSet>
      <dgm:spPr/>
    </dgm:pt>
    <dgm:pt modelId="{BB2F5FFA-8B37-4EAD-B744-185359C64286}" type="pres">
      <dgm:prSet presAssocID="{3B3C518E-7CC4-4494-834B-6A9264B9C629}" presName="horzThree" presStyleCnt="0"/>
      <dgm:spPr/>
    </dgm:pt>
    <dgm:pt modelId="{885F1DCA-0E7D-41D0-B1AA-A4A53E01F14C}" type="pres">
      <dgm:prSet presAssocID="{808B378F-422E-4182-872D-444E94B7014D}" presName="sibSpaceTwo" presStyleCnt="0"/>
      <dgm:spPr/>
    </dgm:pt>
    <dgm:pt modelId="{B062B5F7-6094-4A11-84F1-E2D070C35FC4}" type="pres">
      <dgm:prSet presAssocID="{A98F72CE-7AC1-4432-BAD6-0ACE2C863FD9}" presName="vertTwo" presStyleCnt="0"/>
      <dgm:spPr/>
    </dgm:pt>
    <dgm:pt modelId="{1F49F033-AB8A-451D-8320-4E8A50C1E4A7}" type="pres">
      <dgm:prSet presAssocID="{A98F72CE-7AC1-4432-BAD6-0ACE2C863FD9}" presName="txTwo" presStyleLbl="node2" presStyleIdx="3" presStyleCnt="6" custScaleY="48924">
        <dgm:presLayoutVars>
          <dgm:chPref val="3"/>
        </dgm:presLayoutVars>
      </dgm:prSet>
      <dgm:spPr/>
    </dgm:pt>
    <dgm:pt modelId="{ADA0EA20-FF70-458A-8662-BD10F9041859}" type="pres">
      <dgm:prSet presAssocID="{A98F72CE-7AC1-4432-BAD6-0ACE2C863FD9}" presName="parTransTwo" presStyleCnt="0"/>
      <dgm:spPr/>
    </dgm:pt>
    <dgm:pt modelId="{00E25985-E731-470F-93C4-4367A9FF3B91}" type="pres">
      <dgm:prSet presAssocID="{A98F72CE-7AC1-4432-BAD6-0ACE2C863FD9}" presName="horzTwo" presStyleCnt="0"/>
      <dgm:spPr/>
    </dgm:pt>
    <dgm:pt modelId="{3A12CA7B-3391-47C8-8FD2-D8937238E6D2}" type="pres">
      <dgm:prSet presAssocID="{A25AB9CD-5D19-4FE1-A34E-3921A8074F96}" presName="vertThree" presStyleCnt="0"/>
      <dgm:spPr/>
    </dgm:pt>
    <dgm:pt modelId="{0B50B69D-04BA-4FE6-A5C0-AFA9D416A191}" type="pres">
      <dgm:prSet presAssocID="{A25AB9CD-5D19-4FE1-A34E-3921A8074F96}" presName="txThree" presStyleLbl="node3" presStyleIdx="3" presStyleCnt="6" custScaleY="146320">
        <dgm:presLayoutVars>
          <dgm:chPref val="3"/>
        </dgm:presLayoutVars>
      </dgm:prSet>
      <dgm:spPr/>
    </dgm:pt>
    <dgm:pt modelId="{73007E25-9A1D-4D36-9C29-258A08E8C6DB}" type="pres">
      <dgm:prSet presAssocID="{A25AB9CD-5D19-4FE1-A34E-3921A8074F96}" presName="horzThree" presStyleCnt="0"/>
      <dgm:spPr/>
    </dgm:pt>
    <dgm:pt modelId="{C8201F3A-5107-4966-8969-5D4C98786B0D}" type="pres">
      <dgm:prSet presAssocID="{7B6402BE-9B1B-409B-85F5-CF6D9A8920D3}" presName="sibSpaceTwo" presStyleCnt="0"/>
      <dgm:spPr/>
    </dgm:pt>
    <dgm:pt modelId="{CCAF02CB-6B42-47FB-950F-CB5F6F37C69F}" type="pres">
      <dgm:prSet presAssocID="{61CCC6CE-28E5-43DB-A5B7-B89BDC2B42BB}" presName="vertTwo" presStyleCnt="0"/>
      <dgm:spPr/>
    </dgm:pt>
    <dgm:pt modelId="{A93A57B6-81A1-43A7-B649-D525906870A4}" type="pres">
      <dgm:prSet presAssocID="{61CCC6CE-28E5-43DB-A5B7-B89BDC2B42BB}" presName="txTwo" presStyleLbl="node2" presStyleIdx="4" presStyleCnt="6" custScaleY="46494">
        <dgm:presLayoutVars>
          <dgm:chPref val="3"/>
        </dgm:presLayoutVars>
      </dgm:prSet>
      <dgm:spPr/>
    </dgm:pt>
    <dgm:pt modelId="{925308BD-11E9-4204-94E7-544586A317DD}" type="pres">
      <dgm:prSet presAssocID="{61CCC6CE-28E5-43DB-A5B7-B89BDC2B42BB}" presName="parTransTwo" presStyleCnt="0"/>
      <dgm:spPr/>
    </dgm:pt>
    <dgm:pt modelId="{9EAEDBAB-45DD-40B0-878F-ADC17B9589A7}" type="pres">
      <dgm:prSet presAssocID="{61CCC6CE-28E5-43DB-A5B7-B89BDC2B42BB}" presName="horzTwo" presStyleCnt="0"/>
      <dgm:spPr/>
    </dgm:pt>
    <dgm:pt modelId="{F17D0743-ED8F-4FEB-8C03-E62E47C8CB37}" type="pres">
      <dgm:prSet presAssocID="{7746976C-6F97-4654-84D0-C52D20DC0898}" presName="vertThree" presStyleCnt="0"/>
      <dgm:spPr/>
    </dgm:pt>
    <dgm:pt modelId="{3E2DC2E1-80D2-4760-8392-0A827AB3ABDE}" type="pres">
      <dgm:prSet presAssocID="{7746976C-6F97-4654-84D0-C52D20DC0898}" presName="txThree" presStyleLbl="node3" presStyleIdx="4" presStyleCnt="6" custScaleY="151660">
        <dgm:presLayoutVars>
          <dgm:chPref val="3"/>
        </dgm:presLayoutVars>
      </dgm:prSet>
      <dgm:spPr/>
    </dgm:pt>
    <dgm:pt modelId="{AFB2F722-EECE-4453-9E6A-CF265032D6CC}" type="pres">
      <dgm:prSet presAssocID="{7746976C-6F97-4654-84D0-C52D20DC0898}" presName="horzThree" presStyleCnt="0"/>
      <dgm:spPr/>
    </dgm:pt>
    <dgm:pt modelId="{7F31F521-EDC0-4733-AD9B-67FD9C77583F}" type="pres">
      <dgm:prSet presAssocID="{DC373F5C-F38A-4C50-90D0-FBC3EB591273}" presName="sibSpaceTwo" presStyleCnt="0"/>
      <dgm:spPr/>
    </dgm:pt>
    <dgm:pt modelId="{C27F90FD-23EB-4D1A-8930-FC01E4AEB27E}" type="pres">
      <dgm:prSet presAssocID="{51B3439D-05D7-4A15-B6DC-FBB619F7C46C}" presName="vertTwo" presStyleCnt="0"/>
      <dgm:spPr/>
    </dgm:pt>
    <dgm:pt modelId="{29DE8A5B-FFFD-4152-91B0-929B0EE5DC5B}" type="pres">
      <dgm:prSet presAssocID="{51B3439D-05D7-4A15-B6DC-FBB619F7C46C}" presName="txTwo" presStyleLbl="node2" presStyleIdx="5" presStyleCnt="6" custScaleY="46494">
        <dgm:presLayoutVars>
          <dgm:chPref val="3"/>
        </dgm:presLayoutVars>
      </dgm:prSet>
      <dgm:spPr/>
    </dgm:pt>
    <dgm:pt modelId="{820174B5-C1FB-40D3-B867-4C7E0D83B7C9}" type="pres">
      <dgm:prSet presAssocID="{51B3439D-05D7-4A15-B6DC-FBB619F7C46C}" presName="parTransTwo" presStyleCnt="0"/>
      <dgm:spPr/>
    </dgm:pt>
    <dgm:pt modelId="{0E547CB0-FFAE-47D9-90DC-ED813F02F2BC}" type="pres">
      <dgm:prSet presAssocID="{51B3439D-05D7-4A15-B6DC-FBB619F7C46C}" presName="horzTwo" presStyleCnt="0"/>
      <dgm:spPr/>
    </dgm:pt>
    <dgm:pt modelId="{6AEA1C3C-BDC2-46DF-AC5A-9407DAE1332D}" type="pres">
      <dgm:prSet presAssocID="{3F117115-FC03-469B-BEEA-44F0DC466D6F}" presName="vertThree" presStyleCnt="0"/>
      <dgm:spPr/>
    </dgm:pt>
    <dgm:pt modelId="{C2A699E0-5532-411D-80DB-BF494A938CBC}" type="pres">
      <dgm:prSet presAssocID="{3F117115-FC03-469B-BEEA-44F0DC466D6F}" presName="txThree" presStyleLbl="node3" presStyleIdx="5" presStyleCnt="6" custScaleY="151786">
        <dgm:presLayoutVars>
          <dgm:chPref val="3"/>
        </dgm:presLayoutVars>
      </dgm:prSet>
      <dgm:spPr/>
    </dgm:pt>
    <dgm:pt modelId="{16066AF1-1248-4386-8D4E-A82F9C0AAF3A}" type="pres">
      <dgm:prSet presAssocID="{3F117115-FC03-469B-BEEA-44F0DC466D6F}" presName="horzThree" presStyleCnt="0"/>
      <dgm:spPr/>
    </dgm:pt>
  </dgm:ptLst>
  <dgm:cxnLst>
    <dgm:cxn modelId="{377B9341-1690-42D1-81B9-AA83BE856CFE}" type="presOf" srcId="{F6B7B4C6-1FA8-496A-BE63-B4D3E1C96353}" destId="{A3CCCC72-C029-4664-9E24-D8F6AF765711}" srcOrd="0" destOrd="0" presId="urn:microsoft.com/office/officeart/2005/8/layout/hierarchy4"/>
    <dgm:cxn modelId="{456D6868-7964-4130-88DC-9387D3D8D626}" srcId="{EB0F6105-88AF-4AED-82EF-1CCE28CBB9C9}" destId="{F6B7B4C6-1FA8-496A-BE63-B4D3E1C96353}" srcOrd="0" destOrd="0" parTransId="{7044045D-A00F-4AFA-B306-F2D5A8CAACF8}" sibTransId="{866E045C-B55C-48F3-B00D-D4F3A8C089C0}"/>
    <dgm:cxn modelId="{5DC87248-B842-41C8-BE8E-477E3710EA62}" srcId="{A98F72CE-7AC1-4432-BAD6-0ACE2C863FD9}" destId="{A25AB9CD-5D19-4FE1-A34E-3921A8074F96}" srcOrd="0" destOrd="0" parTransId="{02993494-05CC-4791-A2F3-EC2CECD36304}" sibTransId="{03BA1BFA-D115-46EA-B23C-5D561308AA78}"/>
    <dgm:cxn modelId="{A2F60F4B-A5C3-4F91-A815-508CC9E894DA}" srcId="{51B3439D-05D7-4A15-B6DC-FBB619F7C46C}" destId="{3F117115-FC03-469B-BEEA-44F0DC466D6F}" srcOrd="0" destOrd="0" parTransId="{76A7E45B-1CB0-46C6-AA3D-6DD4C55F01E8}" sibTransId="{FF1234E5-C2CA-4760-BF10-D65C054104DB}"/>
    <dgm:cxn modelId="{14B0144C-8781-42B7-B014-DEAD2092516A}" type="presOf" srcId="{EB0F6105-88AF-4AED-82EF-1CCE28CBB9C9}" destId="{39DAA36C-7EFB-40BB-823B-B31376D48125}" srcOrd="0" destOrd="0" presId="urn:microsoft.com/office/officeart/2005/8/layout/hierarchy4"/>
    <dgm:cxn modelId="{A243944E-118E-40F5-A966-7C40DDEF4874}" type="presOf" srcId="{8526FA13-06BB-4FEA-BC9B-19D6D98A2E32}" destId="{F2572CCD-FFF4-4C88-8C09-0125D973AD32}" srcOrd="0" destOrd="0" presId="urn:microsoft.com/office/officeart/2005/8/layout/hierarchy4"/>
    <dgm:cxn modelId="{01EEB373-F03D-407D-AB79-1369D90300DA}" type="presOf" srcId="{3B3C518E-7CC4-4494-834B-6A9264B9C629}" destId="{EBFD964F-F7ED-4414-9E7B-27A88113EC26}" srcOrd="0" destOrd="0" presId="urn:microsoft.com/office/officeart/2005/8/layout/hierarchy4"/>
    <dgm:cxn modelId="{8A3B4782-50C3-4239-8DED-EBCE0B442470}" srcId="{61CCC6CE-28E5-43DB-A5B7-B89BDC2B42BB}" destId="{7746976C-6F97-4654-84D0-C52D20DC0898}" srcOrd="0" destOrd="0" parTransId="{B0B80709-0D0A-48C8-8A13-6F4F80E0F783}" sibTransId="{5ED50685-F876-4249-95D3-98A4F9775C36}"/>
    <dgm:cxn modelId="{62740084-0ED4-4E99-AC73-E1D341515025}" srcId="{FD7CE74F-809E-4669-BDE8-7CEC684BB4A7}" destId="{61CCC6CE-28E5-43DB-A5B7-B89BDC2B42BB}" srcOrd="4" destOrd="0" parTransId="{E77AD34C-B482-4A5C-B74F-242134FD983A}" sibTransId="{DC373F5C-F38A-4C50-90D0-FBC3EB591273}"/>
    <dgm:cxn modelId="{979D6B85-C408-4752-A18F-EBD72C390E03}" srcId="{584DC2D7-13DA-4FD2-AAAC-9A807026F493}" destId="{FD7CE74F-809E-4669-BDE8-7CEC684BB4A7}" srcOrd="0" destOrd="0" parTransId="{473D1FE9-7FA0-44F0-B3E1-084506C3D578}" sibTransId="{BA83DFC6-12FF-4900-8D21-756B1B70B5E8}"/>
    <dgm:cxn modelId="{BB46A68B-E972-42DA-8CB3-83D9ADAB7A7D}" type="presOf" srcId="{61CCC6CE-28E5-43DB-A5B7-B89BDC2B42BB}" destId="{A93A57B6-81A1-43A7-B649-D525906870A4}" srcOrd="0" destOrd="0" presId="urn:microsoft.com/office/officeart/2005/8/layout/hierarchy4"/>
    <dgm:cxn modelId="{42E5CF8B-9B46-4EE4-BD8E-ED08FB84C7F0}" type="presOf" srcId="{7858F3F9-6DF6-4B5B-A86A-036815C23D53}" destId="{84951866-4A1A-49CC-895B-FB09A9D986F0}" srcOrd="0" destOrd="0" presId="urn:microsoft.com/office/officeart/2005/8/layout/hierarchy4"/>
    <dgm:cxn modelId="{E104618F-2403-4833-B681-16B21518D49E}" srcId="{FD7CE74F-809E-4669-BDE8-7CEC684BB4A7}" destId="{A98F72CE-7AC1-4432-BAD6-0ACE2C863FD9}" srcOrd="3" destOrd="0" parTransId="{CD3A4D52-12D6-4C13-804C-233CD3D8E260}" sibTransId="{7B6402BE-9B1B-409B-85F5-CF6D9A8920D3}"/>
    <dgm:cxn modelId="{0D089091-C0B0-4E1F-A744-2D60C46E737A}" type="presOf" srcId="{FD7CE74F-809E-4669-BDE8-7CEC684BB4A7}" destId="{5DD36FFD-A898-481A-88E3-92A4347D6DA8}" srcOrd="0" destOrd="0" presId="urn:microsoft.com/office/officeart/2005/8/layout/hierarchy4"/>
    <dgm:cxn modelId="{A3C15CA5-9D7A-4B37-A81A-6CB573CD6748}" srcId="{FD7CE74F-809E-4669-BDE8-7CEC684BB4A7}" destId="{EB0F6105-88AF-4AED-82EF-1CCE28CBB9C9}" srcOrd="0" destOrd="0" parTransId="{E8610F9D-0F24-47B7-AD96-20F86DB8C27F}" sibTransId="{105A0132-CAE5-4A74-9E5E-2283B8E2CF31}"/>
    <dgm:cxn modelId="{C9664DA6-35F5-453E-B91B-FBCFCDA4D539}" type="presOf" srcId="{3F117115-FC03-469B-BEEA-44F0DC466D6F}" destId="{C2A699E0-5532-411D-80DB-BF494A938CBC}" srcOrd="0" destOrd="0" presId="urn:microsoft.com/office/officeart/2005/8/layout/hierarchy4"/>
    <dgm:cxn modelId="{680EECB2-ADF8-48D1-BFA8-2F91C155FFFB}" type="presOf" srcId="{7998E7A0-2258-463B-92EA-FD4D180B71EC}" destId="{B0B33297-CD7C-4F5B-8DAA-178EF907BCEC}" srcOrd="0" destOrd="0" presId="urn:microsoft.com/office/officeart/2005/8/layout/hierarchy4"/>
    <dgm:cxn modelId="{28DD0FB4-9CCD-47B3-922E-510F7BFBFA9E}" srcId="{FD7CE74F-809E-4669-BDE8-7CEC684BB4A7}" destId="{51B3439D-05D7-4A15-B6DC-FBB619F7C46C}" srcOrd="5" destOrd="0" parTransId="{690AFCA2-4CB9-4120-AAF5-EEBCE220511C}" sibTransId="{8F103F7F-4403-4697-8011-E717CF10A82F}"/>
    <dgm:cxn modelId="{5981C5C7-ADE0-4C79-8BB5-A0F699EC0BBF}" type="presOf" srcId="{7746976C-6F97-4654-84D0-C52D20DC0898}" destId="{3E2DC2E1-80D2-4760-8392-0A827AB3ABDE}" srcOrd="0" destOrd="0" presId="urn:microsoft.com/office/officeart/2005/8/layout/hierarchy4"/>
    <dgm:cxn modelId="{5D000FCA-A6C3-433F-B299-BFEF3F429B7F}" srcId="{FD7CE74F-809E-4669-BDE8-7CEC684BB4A7}" destId="{8526FA13-06BB-4FEA-BC9B-19D6D98A2E32}" srcOrd="2" destOrd="0" parTransId="{721F4C15-2146-464D-92BB-9201F6F6547E}" sibTransId="{808B378F-422E-4182-872D-444E94B7014D}"/>
    <dgm:cxn modelId="{00A87ACB-1B42-47F3-BF36-9A15D0576B24}" srcId="{7998E7A0-2258-463B-92EA-FD4D180B71EC}" destId="{7858F3F9-6DF6-4B5B-A86A-036815C23D53}" srcOrd="0" destOrd="0" parTransId="{D98B1298-2F26-4E75-B92B-50BB44F84CF5}" sibTransId="{24FE9B1C-E442-49B3-A697-3387D6BC1637}"/>
    <dgm:cxn modelId="{5F7B47D9-F2AA-43BC-AB3C-FFF3D72F9E96}" type="presOf" srcId="{584DC2D7-13DA-4FD2-AAAC-9A807026F493}" destId="{07D7D4C5-72BC-46BB-8165-2116EAC9DA53}" srcOrd="0" destOrd="0" presId="urn:microsoft.com/office/officeart/2005/8/layout/hierarchy4"/>
    <dgm:cxn modelId="{782A0EE0-A4AF-4F4D-A699-9788B54BE0EF}" srcId="{8526FA13-06BB-4FEA-BC9B-19D6D98A2E32}" destId="{3B3C518E-7CC4-4494-834B-6A9264B9C629}" srcOrd="0" destOrd="0" parTransId="{45A6D945-9BB4-4BC6-B5AE-84E55F009B54}" sibTransId="{D0C37A54-F752-4AC4-9483-5658C6977A1B}"/>
    <dgm:cxn modelId="{86A39CE4-F409-45EE-8DF6-9E40DA35CA3E}" srcId="{FD7CE74F-809E-4669-BDE8-7CEC684BB4A7}" destId="{7998E7A0-2258-463B-92EA-FD4D180B71EC}" srcOrd="1" destOrd="0" parTransId="{02634BB4-A535-4EAC-AF0D-2ADB5FFBF343}" sibTransId="{553BAAE7-6733-48AD-B5B3-56126B333E6D}"/>
    <dgm:cxn modelId="{D81E72ED-40E7-4E35-8CCE-9185C8B409B0}" type="presOf" srcId="{A98F72CE-7AC1-4432-BAD6-0ACE2C863FD9}" destId="{1F49F033-AB8A-451D-8320-4E8A50C1E4A7}" srcOrd="0" destOrd="0" presId="urn:microsoft.com/office/officeart/2005/8/layout/hierarchy4"/>
    <dgm:cxn modelId="{8DE0EEF1-BB24-41E5-914B-99B23FD6F4F6}" type="presOf" srcId="{51B3439D-05D7-4A15-B6DC-FBB619F7C46C}" destId="{29DE8A5B-FFFD-4152-91B0-929B0EE5DC5B}" srcOrd="0" destOrd="0" presId="urn:microsoft.com/office/officeart/2005/8/layout/hierarchy4"/>
    <dgm:cxn modelId="{8AC873FA-6887-4155-BA1F-EE98197D7AFB}" type="presOf" srcId="{A25AB9CD-5D19-4FE1-A34E-3921A8074F96}" destId="{0B50B69D-04BA-4FE6-A5C0-AFA9D416A191}" srcOrd="0" destOrd="0" presId="urn:microsoft.com/office/officeart/2005/8/layout/hierarchy4"/>
    <dgm:cxn modelId="{84FB9FD8-001C-44DE-BEDE-F78BF6AD148B}" type="presParOf" srcId="{07D7D4C5-72BC-46BB-8165-2116EAC9DA53}" destId="{E6A0A9D4-DC8F-4D52-8DC8-273BEDD1B43D}" srcOrd="0" destOrd="0" presId="urn:microsoft.com/office/officeart/2005/8/layout/hierarchy4"/>
    <dgm:cxn modelId="{7D4337B5-54D2-4D08-BF8E-323ACAA5B19D}" type="presParOf" srcId="{E6A0A9D4-DC8F-4D52-8DC8-273BEDD1B43D}" destId="{5DD36FFD-A898-481A-88E3-92A4347D6DA8}" srcOrd="0" destOrd="0" presId="urn:microsoft.com/office/officeart/2005/8/layout/hierarchy4"/>
    <dgm:cxn modelId="{6293C855-5F84-4037-ADCC-661CF2375EF4}" type="presParOf" srcId="{E6A0A9D4-DC8F-4D52-8DC8-273BEDD1B43D}" destId="{C8349593-0FE5-4F36-A461-8123A9D94239}" srcOrd="1" destOrd="0" presId="urn:microsoft.com/office/officeart/2005/8/layout/hierarchy4"/>
    <dgm:cxn modelId="{749B0524-39BA-44F3-A9A3-A7016741E182}" type="presParOf" srcId="{E6A0A9D4-DC8F-4D52-8DC8-273BEDD1B43D}" destId="{A5F180B2-EFDB-4DE6-AF81-8BD38ACC8536}" srcOrd="2" destOrd="0" presId="urn:microsoft.com/office/officeart/2005/8/layout/hierarchy4"/>
    <dgm:cxn modelId="{6E8595C0-EB6B-4207-AAE8-28712EE3426A}" type="presParOf" srcId="{A5F180B2-EFDB-4DE6-AF81-8BD38ACC8536}" destId="{31F0304B-BBE3-4FE4-A492-FF6E1D5AB95F}" srcOrd="0" destOrd="0" presId="urn:microsoft.com/office/officeart/2005/8/layout/hierarchy4"/>
    <dgm:cxn modelId="{DDBCBB68-A52F-4F54-AE75-95F378EA39A5}" type="presParOf" srcId="{31F0304B-BBE3-4FE4-A492-FF6E1D5AB95F}" destId="{39DAA36C-7EFB-40BB-823B-B31376D48125}" srcOrd="0" destOrd="0" presId="urn:microsoft.com/office/officeart/2005/8/layout/hierarchy4"/>
    <dgm:cxn modelId="{AEBDDB8C-E967-4FA2-874D-BD6DE605F1B4}" type="presParOf" srcId="{31F0304B-BBE3-4FE4-A492-FF6E1D5AB95F}" destId="{4CAE9458-EF9F-4B8F-A445-7C36773927C6}" srcOrd="1" destOrd="0" presId="urn:microsoft.com/office/officeart/2005/8/layout/hierarchy4"/>
    <dgm:cxn modelId="{FCC07856-B4AD-4E18-B00C-5CB1587F6880}" type="presParOf" srcId="{31F0304B-BBE3-4FE4-A492-FF6E1D5AB95F}" destId="{3C1455EB-C1D3-4EB5-A67F-F5AAC25F7990}" srcOrd="2" destOrd="0" presId="urn:microsoft.com/office/officeart/2005/8/layout/hierarchy4"/>
    <dgm:cxn modelId="{7597ACB0-A897-4CD8-A3BD-F03DA3DA756D}" type="presParOf" srcId="{3C1455EB-C1D3-4EB5-A67F-F5AAC25F7990}" destId="{274A4C08-5E34-461F-833B-1E83B178A20C}" srcOrd="0" destOrd="0" presId="urn:microsoft.com/office/officeart/2005/8/layout/hierarchy4"/>
    <dgm:cxn modelId="{29AAC3CD-5E0F-45A4-86EC-89460F258E46}" type="presParOf" srcId="{274A4C08-5E34-461F-833B-1E83B178A20C}" destId="{A3CCCC72-C029-4664-9E24-D8F6AF765711}" srcOrd="0" destOrd="0" presId="urn:microsoft.com/office/officeart/2005/8/layout/hierarchy4"/>
    <dgm:cxn modelId="{FAC4473E-DFA0-40F9-AC87-7E254637E6F0}" type="presParOf" srcId="{274A4C08-5E34-461F-833B-1E83B178A20C}" destId="{8353A9BA-D85C-415A-8212-3835BB97FED6}" srcOrd="1" destOrd="0" presId="urn:microsoft.com/office/officeart/2005/8/layout/hierarchy4"/>
    <dgm:cxn modelId="{E2FF3508-7974-489A-8292-2D13094DAA11}" type="presParOf" srcId="{A5F180B2-EFDB-4DE6-AF81-8BD38ACC8536}" destId="{B0DE4FDA-0026-49F6-8918-E0CA78682429}" srcOrd="1" destOrd="0" presId="urn:microsoft.com/office/officeart/2005/8/layout/hierarchy4"/>
    <dgm:cxn modelId="{06DED8B3-2041-402A-8BAA-2E8DE69D65EB}" type="presParOf" srcId="{A5F180B2-EFDB-4DE6-AF81-8BD38ACC8536}" destId="{91E3F1F1-9AA5-4613-BAD5-68F53AB5742D}" srcOrd="2" destOrd="0" presId="urn:microsoft.com/office/officeart/2005/8/layout/hierarchy4"/>
    <dgm:cxn modelId="{3437E34E-E409-4039-A915-66D1810EEFC9}" type="presParOf" srcId="{91E3F1F1-9AA5-4613-BAD5-68F53AB5742D}" destId="{B0B33297-CD7C-4F5B-8DAA-178EF907BCEC}" srcOrd="0" destOrd="0" presId="urn:microsoft.com/office/officeart/2005/8/layout/hierarchy4"/>
    <dgm:cxn modelId="{38FA3AD5-8FC5-4590-9FA8-66B8A711D4AD}" type="presParOf" srcId="{91E3F1F1-9AA5-4613-BAD5-68F53AB5742D}" destId="{B2C09C9D-8331-4AF6-8E48-67F2085260FA}" srcOrd="1" destOrd="0" presId="urn:microsoft.com/office/officeart/2005/8/layout/hierarchy4"/>
    <dgm:cxn modelId="{A516DCC5-AA72-41B1-B82B-D3E240A77380}" type="presParOf" srcId="{91E3F1F1-9AA5-4613-BAD5-68F53AB5742D}" destId="{EC13AFCE-830F-4094-B848-38A5C20E8B41}" srcOrd="2" destOrd="0" presId="urn:microsoft.com/office/officeart/2005/8/layout/hierarchy4"/>
    <dgm:cxn modelId="{355240F3-8DAA-42D4-B12C-A6A9645B7860}" type="presParOf" srcId="{EC13AFCE-830F-4094-B848-38A5C20E8B41}" destId="{06FE34ED-A00B-4A44-934F-72116B0F319F}" srcOrd="0" destOrd="0" presId="urn:microsoft.com/office/officeart/2005/8/layout/hierarchy4"/>
    <dgm:cxn modelId="{3A332CB3-09B6-4FC1-99D7-721DA6433EB9}" type="presParOf" srcId="{06FE34ED-A00B-4A44-934F-72116B0F319F}" destId="{84951866-4A1A-49CC-895B-FB09A9D986F0}" srcOrd="0" destOrd="0" presId="urn:microsoft.com/office/officeart/2005/8/layout/hierarchy4"/>
    <dgm:cxn modelId="{FF213880-94B2-4DF1-B586-7A5EBA590D62}" type="presParOf" srcId="{06FE34ED-A00B-4A44-934F-72116B0F319F}" destId="{3371560A-44B0-4F46-BDD6-E171F616B553}" srcOrd="1" destOrd="0" presId="urn:microsoft.com/office/officeart/2005/8/layout/hierarchy4"/>
    <dgm:cxn modelId="{0654F5F9-E365-49E4-BB99-46A9576D18F8}" type="presParOf" srcId="{A5F180B2-EFDB-4DE6-AF81-8BD38ACC8536}" destId="{3E36DB02-3B8A-4FE6-8D91-CCE026FAE430}" srcOrd="3" destOrd="0" presId="urn:microsoft.com/office/officeart/2005/8/layout/hierarchy4"/>
    <dgm:cxn modelId="{191F7E3B-0FDE-47A2-B3E2-D6A036533B92}" type="presParOf" srcId="{A5F180B2-EFDB-4DE6-AF81-8BD38ACC8536}" destId="{DD06475E-5097-4C54-B086-3DA2F452BB74}" srcOrd="4" destOrd="0" presId="urn:microsoft.com/office/officeart/2005/8/layout/hierarchy4"/>
    <dgm:cxn modelId="{6BA01F72-001E-48F2-A604-77840D9593C0}" type="presParOf" srcId="{DD06475E-5097-4C54-B086-3DA2F452BB74}" destId="{F2572CCD-FFF4-4C88-8C09-0125D973AD32}" srcOrd="0" destOrd="0" presId="urn:microsoft.com/office/officeart/2005/8/layout/hierarchy4"/>
    <dgm:cxn modelId="{217441BB-9016-4215-887A-DF18C5DF6E63}" type="presParOf" srcId="{DD06475E-5097-4C54-B086-3DA2F452BB74}" destId="{E079562B-76F2-46CD-9C39-1FD82914C28E}" srcOrd="1" destOrd="0" presId="urn:microsoft.com/office/officeart/2005/8/layout/hierarchy4"/>
    <dgm:cxn modelId="{95F403FE-1217-4569-87A5-61153F0C70AF}" type="presParOf" srcId="{DD06475E-5097-4C54-B086-3DA2F452BB74}" destId="{9301B710-801B-475A-B007-25350A45A8E7}" srcOrd="2" destOrd="0" presId="urn:microsoft.com/office/officeart/2005/8/layout/hierarchy4"/>
    <dgm:cxn modelId="{D6E3E782-3917-4C20-93F4-DCB4401860BA}" type="presParOf" srcId="{9301B710-801B-475A-B007-25350A45A8E7}" destId="{A8602E97-E2F4-43ED-85D5-E77BCBBCBECB}" srcOrd="0" destOrd="0" presId="urn:microsoft.com/office/officeart/2005/8/layout/hierarchy4"/>
    <dgm:cxn modelId="{995E428B-DBE6-4C03-AF15-7823E424A5E0}" type="presParOf" srcId="{A8602E97-E2F4-43ED-85D5-E77BCBBCBECB}" destId="{EBFD964F-F7ED-4414-9E7B-27A88113EC26}" srcOrd="0" destOrd="0" presId="urn:microsoft.com/office/officeart/2005/8/layout/hierarchy4"/>
    <dgm:cxn modelId="{918B21D8-1363-4046-9F9D-5169CF4A2F9E}" type="presParOf" srcId="{A8602E97-E2F4-43ED-85D5-E77BCBBCBECB}" destId="{BB2F5FFA-8B37-4EAD-B744-185359C64286}" srcOrd="1" destOrd="0" presId="urn:microsoft.com/office/officeart/2005/8/layout/hierarchy4"/>
    <dgm:cxn modelId="{2BF1B122-7C19-4490-B42A-3F6ADD91E67D}" type="presParOf" srcId="{A5F180B2-EFDB-4DE6-AF81-8BD38ACC8536}" destId="{885F1DCA-0E7D-41D0-B1AA-A4A53E01F14C}" srcOrd="5" destOrd="0" presId="urn:microsoft.com/office/officeart/2005/8/layout/hierarchy4"/>
    <dgm:cxn modelId="{B9444C86-628F-4BF1-AE0C-075441D6F1FB}" type="presParOf" srcId="{A5F180B2-EFDB-4DE6-AF81-8BD38ACC8536}" destId="{B062B5F7-6094-4A11-84F1-E2D070C35FC4}" srcOrd="6" destOrd="0" presId="urn:microsoft.com/office/officeart/2005/8/layout/hierarchy4"/>
    <dgm:cxn modelId="{AD388BAC-88E9-41E4-8BA1-CE7E706EC343}" type="presParOf" srcId="{B062B5F7-6094-4A11-84F1-E2D070C35FC4}" destId="{1F49F033-AB8A-451D-8320-4E8A50C1E4A7}" srcOrd="0" destOrd="0" presId="urn:microsoft.com/office/officeart/2005/8/layout/hierarchy4"/>
    <dgm:cxn modelId="{0B19CC68-0365-4A41-A0A3-9FCD12D0CB11}" type="presParOf" srcId="{B062B5F7-6094-4A11-84F1-E2D070C35FC4}" destId="{ADA0EA20-FF70-458A-8662-BD10F9041859}" srcOrd="1" destOrd="0" presId="urn:microsoft.com/office/officeart/2005/8/layout/hierarchy4"/>
    <dgm:cxn modelId="{70ED406F-352A-45F8-A611-CE656093B708}" type="presParOf" srcId="{B062B5F7-6094-4A11-84F1-E2D070C35FC4}" destId="{00E25985-E731-470F-93C4-4367A9FF3B91}" srcOrd="2" destOrd="0" presId="urn:microsoft.com/office/officeart/2005/8/layout/hierarchy4"/>
    <dgm:cxn modelId="{654F602B-107D-444F-8520-282153C4BC0C}" type="presParOf" srcId="{00E25985-E731-470F-93C4-4367A9FF3B91}" destId="{3A12CA7B-3391-47C8-8FD2-D8937238E6D2}" srcOrd="0" destOrd="0" presId="urn:microsoft.com/office/officeart/2005/8/layout/hierarchy4"/>
    <dgm:cxn modelId="{548ED014-71FA-4820-99B3-D5FD6DCD64E1}" type="presParOf" srcId="{3A12CA7B-3391-47C8-8FD2-D8937238E6D2}" destId="{0B50B69D-04BA-4FE6-A5C0-AFA9D416A191}" srcOrd="0" destOrd="0" presId="urn:microsoft.com/office/officeart/2005/8/layout/hierarchy4"/>
    <dgm:cxn modelId="{D22C95DD-DC92-4970-8746-CAB438D632F1}" type="presParOf" srcId="{3A12CA7B-3391-47C8-8FD2-D8937238E6D2}" destId="{73007E25-9A1D-4D36-9C29-258A08E8C6DB}" srcOrd="1" destOrd="0" presId="urn:microsoft.com/office/officeart/2005/8/layout/hierarchy4"/>
    <dgm:cxn modelId="{8BC9F9E4-F724-4421-9DBD-CEC34C16B5F3}" type="presParOf" srcId="{A5F180B2-EFDB-4DE6-AF81-8BD38ACC8536}" destId="{C8201F3A-5107-4966-8969-5D4C98786B0D}" srcOrd="7" destOrd="0" presId="urn:microsoft.com/office/officeart/2005/8/layout/hierarchy4"/>
    <dgm:cxn modelId="{3920D9EB-32BB-4370-8277-26531B698CAC}" type="presParOf" srcId="{A5F180B2-EFDB-4DE6-AF81-8BD38ACC8536}" destId="{CCAF02CB-6B42-47FB-950F-CB5F6F37C69F}" srcOrd="8" destOrd="0" presId="urn:microsoft.com/office/officeart/2005/8/layout/hierarchy4"/>
    <dgm:cxn modelId="{9AE02932-38DC-4E5B-8B8E-D1C648966AB1}" type="presParOf" srcId="{CCAF02CB-6B42-47FB-950F-CB5F6F37C69F}" destId="{A93A57B6-81A1-43A7-B649-D525906870A4}" srcOrd="0" destOrd="0" presId="urn:microsoft.com/office/officeart/2005/8/layout/hierarchy4"/>
    <dgm:cxn modelId="{173657CA-5C58-497E-927F-EEB0A2E0FDCA}" type="presParOf" srcId="{CCAF02CB-6B42-47FB-950F-CB5F6F37C69F}" destId="{925308BD-11E9-4204-94E7-544586A317DD}" srcOrd="1" destOrd="0" presId="urn:microsoft.com/office/officeart/2005/8/layout/hierarchy4"/>
    <dgm:cxn modelId="{9981527B-6B7A-4C08-BBBD-F67D23B781D5}" type="presParOf" srcId="{CCAF02CB-6B42-47FB-950F-CB5F6F37C69F}" destId="{9EAEDBAB-45DD-40B0-878F-ADC17B9589A7}" srcOrd="2" destOrd="0" presId="urn:microsoft.com/office/officeart/2005/8/layout/hierarchy4"/>
    <dgm:cxn modelId="{CA6BCA87-891F-4CA0-9172-198A83F60742}" type="presParOf" srcId="{9EAEDBAB-45DD-40B0-878F-ADC17B9589A7}" destId="{F17D0743-ED8F-4FEB-8C03-E62E47C8CB37}" srcOrd="0" destOrd="0" presId="urn:microsoft.com/office/officeart/2005/8/layout/hierarchy4"/>
    <dgm:cxn modelId="{A02B6E7F-DFCE-4CE7-9315-489F4F05688C}" type="presParOf" srcId="{F17D0743-ED8F-4FEB-8C03-E62E47C8CB37}" destId="{3E2DC2E1-80D2-4760-8392-0A827AB3ABDE}" srcOrd="0" destOrd="0" presId="urn:microsoft.com/office/officeart/2005/8/layout/hierarchy4"/>
    <dgm:cxn modelId="{E41AF917-9699-4677-B611-BD54B5B8DE6C}" type="presParOf" srcId="{F17D0743-ED8F-4FEB-8C03-E62E47C8CB37}" destId="{AFB2F722-EECE-4453-9E6A-CF265032D6CC}" srcOrd="1" destOrd="0" presId="urn:microsoft.com/office/officeart/2005/8/layout/hierarchy4"/>
    <dgm:cxn modelId="{BDFC65B4-67FA-4413-B8F9-975E59D78E1F}" type="presParOf" srcId="{A5F180B2-EFDB-4DE6-AF81-8BD38ACC8536}" destId="{7F31F521-EDC0-4733-AD9B-67FD9C77583F}" srcOrd="9" destOrd="0" presId="urn:microsoft.com/office/officeart/2005/8/layout/hierarchy4"/>
    <dgm:cxn modelId="{12046C00-BD86-4A1A-B8E6-691E7AC24653}" type="presParOf" srcId="{A5F180B2-EFDB-4DE6-AF81-8BD38ACC8536}" destId="{C27F90FD-23EB-4D1A-8930-FC01E4AEB27E}" srcOrd="10" destOrd="0" presId="urn:microsoft.com/office/officeart/2005/8/layout/hierarchy4"/>
    <dgm:cxn modelId="{78851D7E-16A3-4644-972C-31D0F9A439B3}" type="presParOf" srcId="{C27F90FD-23EB-4D1A-8930-FC01E4AEB27E}" destId="{29DE8A5B-FFFD-4152-91B0-929B0EE5DC5B}" srcOrd="0" destOrd="0" presId="urn:microsoft.com/office/officeart/2005/8/layout/hierarchy4"/>
    <dgm:cxn modelId="{7A71230B-E358-4C54-8836-6864EF1519E2}" type="presParOf" srcId="{C27F90FD-23EB-4D1A-8930-FC01E4AEB27E}" destId="{820174B5-C1FB-40D3-B867-4C7E0D83B7C9}" srcOrd="1" destOrd="0" presId="urn:microsoft.com/office/officeart/2005/8/layout/hierarchy4"/>
    <dgm:cxn modelId="{D2D40717-E8AA-4669-890D-DA1432FF28D1}" type="presParOf" srcId="{C27F90FD-23EB-4D1A-8930-FC01E4AEB27E}" destId="{0E547CB0-FFAE-47D9-90DC-ED813F02F2BC}" srcOrd="2" destOrd="0" presId="urn:microsoft.com/office/officeart/2005/8/layout/hierarchy4"/>
    <dgm:cxn modelId="{F68D0448-A92B-46AD-9F3D-C8F62D2F392D}" type="presParOf" srcId="{0E547CB0-FFAE-47D9-90DC-ED813F02F2BC}" destId="{6AEA1C3C-BDC2-46DF-AC5A-9407DAE1332D}" srcOrd="0" destOrd="0" presId="urn:microsoft.com/office/officeart/2005/8/layout/hierarchy4"/>
    <dgm:cxn modelId="{15EAA9B1-F4E0-47A8-B6DE-F600F3B5656D}" type="presParOf" srcId="{6AEA1C3C-BDC2-46DF-AC5A-9407DAE1332D}" destId="{C2A699E0-5532-411D-80DB-BF494A938CBC}" srcOrd="0" destOrd="0" presId="urn:microsoft.com/office/officeart/2005/8/layout/hierarchy4"/>
    <dgm:cxn modelId="{826C842E-F6DD-41BB-A65C-BD0F570C417B}" type="presParOf" srcId="{6AEA1C3C-BDC2-46DF-AC5A-9407DAE1332D}" destId="{16066AF1-1248-4386-8D4E-A82F9C0AAF3A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CE8F57A1-73FE-464F-8E1B-A12DAAE589E7}" type="doc">
      <dgm:prSet loTypeId="urn:microsoft.com/office/officeart/2005/8/layout/vList5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2888EF2F-8CF9-438C-9A1F-EA5D69F6FEEE}">
      <dgm:prSet phldrT="[Текст]" custT="1"/>
      <dgm:spPr/>
      <dgm:t>
        <a:bodyPr/>
        <a:lstStyle/>
        <a:p>
          <a:r>
            <a:rPr lang="ru-RU" sz="1800" dirty="0">
              <a:solidFill>
                <a:srgbClr val="002060"/>
              </a:solidFill>
            </a:rPr>
            <a:t>В прилагательных на </a:t>
          </a:r>
          <a:r>
            <a:rPr lang="ru-RU" sz="1800" b="1" dirty="0" err="1">
              <a:solidFill>
                <a:srgbClr val="002060"/>
              </a:solidFill>
            </a:rPr>
            <a:t>лИва</a:t>
          </a:r>
          <a:r>
            <a:rPr lang="ru-RU" sz="1800" dirty="0">
              <a:solidFill>
                <a:srgbClr val="002060"/>
              </a:solidFill>
            </a:rPr>
            <a:t> ударение падает на </a:t>
          </a:r>
          <a:r>
            <a:rPr lang="ru-RU" sz="1800" b="1" dirty="0">
              <a:solidFill>
                <a:srgbClr val="002060"/>
              </a:solidFill>
            </a:rPr>
            <a:t>И</a:t>
          </a:r>
          <a:r>
            <a:rPr lang="ru-RU" sz="1800" dirty="0">
              <a:solidFill>
                <a:srgbClr val="002060"/>
              </a:solidFill>
            </a:rPr>
            <a:t> </a:t>
          </a:r>
          <a:r>
            <a:rPr lang="ru-RU" sz="1800" b="1" dirty="0">
              <a:solidFill>
                <a:srgbClr val="002060"/>
              </a:solidFill>
            </a:rPr>
            <a:t>(только в рамках орфоэпического словаря ЕГЭ)</a:t>
          </a:r>
          <a:endParaRPr lang="ru-RU" sz="1800" dirty="0">
            <a:solidFill>
              <a:srgbClr val="002060"/>
            </a:solidFill>
          </a:endParaRPr>
        </a:p>
      </dgm:t>
    </dgm:pt>
    <dgm:pt modelId="{A53858A2-AAEE-48E9-818B-9A643033C4CC}" type="parTrans" cxnId="{6F2D751B-422A-4BAE-93F4-0D025199EE9A}">
      <dgm:prSet/>
      <dgm:spPr/>
      <dgm:t>
        <a:bodyPr/>
        <a:lstStyle/>
        <a:p>
          <a:endParaRPr lang="ru-RU"/>
        </a:p>
      </dgm:t>
    </dgm:pt>
    <dgm:pt modelId="{860F4FD5-F92E-4880-B64F-41F2B76563E1}" type="sibTrans" cxnId="{6F2D751B-422A-4BAE-93F4-0D025199EE9A}">
      <dgm:prSet/>
      <dgm:spPr/>
      <dgm:t>
        <a:bodyPr/>
        <a:lstStyle/>
        <a:p>
          <a:endParaRPr lang="ru-RU"/>
        </a:p>
      </dgm:t>
    </dgm:pt>
    <dgm:pt modelId="{094EB381-42E1-43C5-A04C-04504DC54FDE}">
      <dgm:prSet phldrT="[Текст]"/>
      <dgm:spPr/>
      <dgm:t>
        <a:bodyPr/>
        <a:lstStyle/>
        <a:p>
          <a:r>
            <a:rPr lang="ru-RU" dirty="0" err="1"/>
            <a:t>смазлИва</a:t>
          </a:r>
          <a:r>
            <a:rPr lang="ru-RU" dirty="0"/>
            <a:t>, </a:t>
          </a:r>
          <a:r>
            <a:rPr lang="ru-RU" dirty="0" err="1"/>
            <a:t>суетлИва</a:t>
          </a:r>
          <a:r>
            <a:rPr lang="ru-RU" dirty="0"/>
            <a:t>, </a:t>
          </a:r>
          <a:r>
            <a:rPr lang="ru-RU" dirty="0" err="1"/>
            <a:t>прозорлИва</a:t>
          </a:r>
          <a:r>
            <a:rPr lang="ru-RU" dirty="0"/>
            <a:t>, </a:t>
          </a:r>
          <a:r>
            <a:rPr lang="ru-RU" dirty="0" err="1"/>
            <a:t>болтлИва</a:t>
          </a:r>
          <a:r>
            <a:rPr lang="ru-RU" dirty="0"/>
            <a:t>, </a:t>
          </a:r>
        </a:p>
      </dgm:t>
    </dgm:pt>
    <dgm:pt modelId="{8ED35147-22DA-45B8-9089-51FD79EF93BD}" type="parTrans" cxnId="{5B2D5141-5B46-4AEA-96B1-00803308D065}">
      <dgm:prSet/>
      <dgm:spPr/>
      <dgm:t>
        <a:bodyPr/>
        <a:lstStyle/>
        <a:p>
          <a:endParaRPr lang="ru-RU"/>
        </a:p>
      </dgm:t>
    </dgm:pt>
    <dgm:pt modelId="{6FEBE14E-8F5B-447A-AE7B-56D32CEFE4FE}" type="sibTrans" cxnId="{5B2D5141-5B46-4AEA-96B1-00803308D065}">
      <dgm:prSet/>
      <dgm:spPr/>
      <dgm:t>
        <a:bodyPr/>
        <a:lstStyle/>
        <a:p>
          <a:endParaRPr lang="ru-RU"/>
        </a:p>
      </dgm:t>
    </dgm:pt>
    <dgm:pt modelId="{9C3D12FF-BF19-492F-A54D-96F6A18342C4}">
      <dgm:prSet phldrT="[Текст]" custT="1"/>
      <dgm:spPr/>
      <dgm:t>
        <a:bodyPr/>
        <a:lstStyle/>
        <a:p>
          <a:r>
            <a:rPr lang="ru-RU" sz="1800" b="0" dirty="0">
              <a:solidFill>
                <a:srgbClr val="002060"/>
              </a:solidFill>
            </a:rPr>
            <a:t>В кратких прилагательных </a:t>
          </a:r>
          <a:r>
            <a:rPr lang="ru-RU" sz="1800" b="0" dirty="0" err="1">
              <a:solidFill>
                <a:srgbClr val="002060"/>
              </a:solidFill>
            </a:rPr>
            <a:t>ж.р</a:t>
          </a:r>
          <a:r>
            <a:rPr lang="ru-RU" sz="1800" b="0" dirty="0">
              <a:solidFill>
                <a:srgbClr val="002060"/>
              </a:solidFill>
            </a:rPr>
            <a:t>. ударение чаще всего падает на последний слог</a:t>
          </a:r>
        </a:p>
      </dgm:t>
    </dgm:pt>
    <dgm:pt modelId="{85988772-22C3-4045-AEB1-09089BEAD53A}" type="parTrans" cxnId="{DF447D7C-AE80-4FBE-9742-27D4DFCAA865}">
      <dgm:prSet/>
      <dgm:spPr/>
      <dgm:t>
        <a:bodyPr/>
        <a:lstStyle/>
        <a:p>
          <a:endParaRPr lang="ru-RU"/>
        </a:p>
      </dgm:t>
    </dgm:pt>
    <dgm:pt modelId="{0C001A34-02D1-4ABC-AD5D-A289F89AB4BB}" type="sibTrans" cxnId="{DF447D7C-AE80-4FBE-9742-27D4DFCAA865}">
      <dgm:prSet/>
      <dgm:spPr/>
      <dgm:t>
        <a:bodyPr/>
        <a:lstStyle/>
        <a:p>
          <a:endParaRPr lang="ru-RU"/>
        </a:p>
      </dgm:t>
    </dgm:pt>
    <dgm:pt modelId="{0403B09D-9565-4E50-A37A-360CAE4D80BE}">
      <dgm:prSet phldrT="[Текст]"/>
      <dgm:spPr/>
      <dgm:t>
        <a:bodyPr/>
        <a:lstStyle/>
        <a:p>
          <a:r>
            <a:rPr lang="ru-RU" dirty="0" err="1"/>
            <a:t>умнА</a:t>
          </a:r>
          <a:r>
            <a:rPr lang="ru-RU" dirty="0"/>
            <a:t>, </a:t>
          </a:r>
          <a:r>
            <a:rPr lang="ru-RU" dirty="0" err="1"/>
            <a:t>ловкА</a:t>
          </a:r>
          <a:r>
            <a:rPr lang="ru-RU" dirty="0"/>
            <a:t>, </a:t>
          </a:r>
          <a:r>
            <a:rPr lang="ru-RU" dirty="0" err="1"/>
            <a:t>сильнА</a:t>
          </a:r>
          <a:r>
            <a:rPr lang="ru-RU" dirty="0"/>
            <a:t>, </a:t>
          </a:r>
        </a:p>
      </dgm:t>
    </dgm:pt>
    <dgm:pt modelId="{5F9C14E0-0D82-494C-98D4-502EAE236481}" type="parTrans" cxnId="{9F4AE19B-D49C-4BE5-B9A1-6872BD68E615}">
      <dgm:prSet/>
      <dgm:spPr/>
      <dgm:t>
        <a:bodyPr/>
        <a:lstStyle/>
        <a:p>
          <a:endParaRPr lang="ru-RU"/>
        </a:p>
      </dgm:t>
    </dgm:pt>
    <dgm:pt modelId="{1D81979F-F186-46C9-9764-6FC2E0A1BC3C}" type="sibTrans" cxnId="{9F4AE19B-D49C-4BE5-B9A1-6872BD68E615}">
      <dgm:prSet/>
      <dgm:spPr/>
      <dgm:t>
        <a:bodyPr/>
        <a:lstStyle/>
        <a:p>
          <a:endParaRPr lang="ru-RU"/>
        </a:p>
      </dgm:t>
    </dgm:pt>
    <dgm:pt modelId="{9420559D-5190-4EC6-8E5F-DBBCBEC39000}">
      <dgm:prSet phldrT="[Текст]" custT="1"/>
      <dgm:spPr/>
      <dgm:t>
        <a:bodyPr/>
        <a:lstStyle/>
        <a:p>
          <a:r>
            <a:rPr lang="ru-RU" sz="1600" b="1" dirty="0">
              <a:solidFill>
                <a:srgbClr val="002060"/>
              </a:solidFill>
            </a:rPr>
            <a:t>Правило постановки ударения в краткой форме и сравнительной степени прилагательных:</a:t>
          </a:r>
          <a:br>
            <a:rPr lang="ru-RU" sz="1600" b="1" dirty="0">
              <a:solidFill>
                <a:srgbClr val="002060"/>
              </a:solidFill>
            </a:rPr>
          </a:br>
          <a:r>
            <a:rPr lang="ru-RU" sz="1600" dirty="0">
              <a:solidFill>
                <a:srgbClr val="002060"/>
              </a:solidFill>
            </a:rPr>
            <a:t>Если в краткой форме прилагательного ударение падает на последний слог, то в форме сравнительной степени ударение тоже будет падать на последний слог. Ударение на основе в краткой степени прилагательного сохраняется и в сравнительной степени. Если же ударение падает на корень, то в сравнительной степени оно остается на корне: </a:t>
          </a:r>
          <a:r>
            <a:rPr lang="ru-RU" sz="1600" i="1" dirty="0" err="1">
              <a:solidFill>
                <a:srgbClr val="002060"/>
              </a:solidFill>
            </a:rPr>
            <a:t>красИва</a:t>
          </a:r>
          <a:r>
            <a:rPr lang="ru-RU" sz="1600" i="1" dirty="0">
              <a:solidFill>
                <a:srgbClr val="002060"/>
              </a:solidFill>
            </a:rPr>
            <a:t> - </a:t>
          </a:r>
          <a:r>
            <a:rPr lang="ru-RU" sz="1600" i="1" dirty="0" err="1">
              <a:solidFill>
                <a:srgbClr val="002060"/>
              </a:solidFill>
            </a:rPr>
            <a:t>красИвее</a:t>
          </a:r>
          <a:r>
            <a:rPr lang="ru-RU" sz="1600" i="1" dirty="0">
              <a:solidFill>
                <a:srgbClr val="002060"/>
              </a:solidFill>
            </a:rPr>
            <a:t>.</a:t>
          </a:r>
          <a:endParaRPr lang="ru-RU" sz="1600" dirty="0">
            <a:solidFill>
              <a:srgbClr val="002060"/>
            </a:solidFill>
          </a:endParaRPr>
        </a:p>
      </dgm:t>
    </dgm:pt>
    <dgm:pt modelId="{EADAACF4-86DF-48FD-B3F6-810E5894ABEC}" type="parTrans" cxnId="{08AA2155-89BF-458E-93EF-B5F4C658359A}">
      <dgm:prSet/>
      <dgm:spPr/>
      <dgm:t>
        <a:bodyPr/>
        <a:lstStyle/>
        <a:p>
          <a:endParaRPr lang="ru-RU"/>
        </a:p>
      </dgm:t>
    </dgm:pt>
    <dgm:pt modelId="{DBBDE2DE-0C3D-45C5-8716-BFFD3F52B563}" type="sibTrans" cxnId="{08AA2155-89BF-458E-93EF-B5F4C658359A}">
      <dgm:prSet/>
      <dgm:spPr/>
      <dgm:t>
        <a:bodyPr/>
        <a:lstStyle/>
        <a:p>
          <a:endParaRPr lang="ru-RU"/>
        </a:p>
      </dgm:t>
    </dgm:pt>
    <dgm:pt modelId="{EC048B84-A987-4258-BC4E-1BC434D58E30}">
      <dgm:prSet phldrT="[Текст]"/>
      <dgm:spPr/>
      <dgm:t>
        <a:bodyPr/>
        <a:lstStyle/>
        <a:p>
          <a:r>
            <a:rPr lang="ru-RU" dirty="0" err="1"/>
            <a:t>беднА</a:t>
          </a:r>
          <a:r>
            <a:rPr lang="ru-RU" dirty="0"/>
            <a:t> — </a:t>
          </a:r>
          <a:r>
            <a:rPr lang="ru-RU" dirty="0" err="1"/>
            <a:t>беднЕе</a:t>
          </a:r>
          <a:r>
            <a:rPr lang="ru-RU" dirty="0"/>
            <a:t>,</a:t>
          </a:r>
        </a:p>
      </dgm:t>
    </dgm:pt>
    <dgm:pt modelId="{C641107D-9B52-4C43-908E-50789CBDBA38}" type="parTrans" cxnId="{5B8AF3CD-3C4D-47FB-9804-1569FF343A5A}">
      <dgm:prSet/>
      <dgm:spPr/>
      <dgm:t>
        <a:bodyPr/>
        <a:lstStyle/>
        <a:p>
          <a:endParaRPr lang="ru-RU"/>
        </a:p>
      </dgm:t>
    </dgm:pt>
    <dgm:pt modelId="{1B8FA7F9-B547-410B-BB9F-1235CE1D84AE}" type="sibTrans" cxnId="{5B8AF3CD-3C4D-47FB-9804-1569FF343A5A}">
      <dgm:prSet/>
      <dgm:spPr/>
      <dgm:t>
        <a:bodyPr/>
        <a:lstStyle/>
        <a:p>
          <a:endParaRPr lang="ru-RU"/>
        </a:p>
      </dgm:t>
    </dgm:pt>
    <dgm:pt modelId="{73351CDE-9BC0-4E33-96B7-71EAE14DAEFF}">
      <dgm:prSet phldrT="[Текст]"/>
      <dgm:spPr/>
      <dgm:t>
        <a:bodyPr/>
        <a:lstStyle/>
        <a:p>
          <a:r>
            <a:rPr lang="ru-RU" dirty="0"/>
            <a:t> </a:t>
          </a:r>
          <a:r>
            <a:rPr lang="ru-RU" dirty="0" err="1"/>
            <a:t>важнА</a:t>
          </a:r>
          <a:r>
            <a:rPr lang="ru-RU" dirty="0"/>
            <a:t> — </a:t>
          </a:r>
          <a:r>
            <a:rPr lang="ru-RU" dirty="0" err="1"/>
            <a:t>важнЕе</a:t>
          </a:r>
          <a:r>
            <a:rPr lang="ru-RU" dirty="0"/>
            <a:t>,</a:t>
          </a:r>
        </a:p>
      </dgm:t>
    </dgm:pt>
    <dgm:pt modelId="{E20715FF-1918-41CD-8FD4-7AE0BF22075B}" type="parTrans" cxnId="{3D3FBC95-482F-4329-8637-9C806F8E3A08}">
      <dgm:prSet/>
      <dgm:spPr/>
      <dgm:t>
        <a:bodyPr/>
        <a:lstStyle/>
        <a:p>
          <a:endParaRPr lang="ru-RU"/>
        </a:p>
      </dgm:t>
    </dgm:pt>
    <dgm:pt modelId="{40C722A5-7A3F-44EF-AC5F-2046AA297BEE}" type="sibTrans" cxnId="{3D3FBC95-482F-4329-8637-9C806F8E3A08}">
      <dgm:prSet/>
      <dgm:spPr/>
      <dgm:t>
        <a:bodyPr/>
        <a:lstStyle/>
        <a:p>
          <a:endParaRPr lang="ru-RU"/>
        </a:p>
      </dgm:t>
    </dgm:pt>
    <dgm:pt modelId="{BAA161FE-C57D-423D-BE36-10DBA209A904}">
      <dgm:prSet phldrT="[Текст]"/>
      <dgm:spPr/>
      <dgm:t>
        <a:bodyPr/>
        <a:lstStyle/>
        <a:p>
          <a:r>
            <a:rPr lang="ru-RU" dirty="0"/>
            <a:t> </a:t>
          </a:r>
          <a:r>
            <a:rPr lang="ru-RU" dirty="0" err="1"/>
            <a:t>вкуснА</a:t>
          </a:r>
          <a:r>
            <a:rPr lang="ru-RU" dirty="0"/>
            <a:t> — </a:t>
          </a:r>
          <a:r>
            <a:rPr lang="ru-RU" dirty="0" err="1"/>
            <a:t>вкуснЕе</a:t>
          </a:r>
          <a:r>
            <a:rPr lang="ru-RU" dirty="0"/>
            <a:t>, </a:t>
          </a:r>
        </a:p>
      </dgm:t>
    </dgm:pt>
    <dgm:pt modelId="{B50FDC6B-8021-4D48-88FE-5EDD04F23400}" type="parTrans" cxnId="{4CEDFD2D-C5D5-4CC4-963A-10A5D7975CE0}">
      <dgm:prSet/>
      <dgm:spPr/>
      <dgm:t>
        <a:bodyPr/>
        <a:lstStyle/>
        <a:p>
          <a:endParaRPr lang="ru-RU"/>
        </a:p>
      </dgm:t>
    </dgm:pt>
    <dgm:pt modelId="{CCEA2266-96FE-4D65-B688-55AE86BBB981}" type="sibTrans" cxnId="{4CEDFD2D-C5D5-4CC4-963A-10A5D7975CE0}">
      <dgm:prSet/>
      <dgm:spPr/>
      <dgm:t>
        <a:bodyPr/>
        <a:lstStyle/>
        <a:p>
          <a:endParaRPr lang="ru-RU"/>
        </a:p>
      </dgm:t>
    </dgm:pt>
    <dgm:pt modelId="{AFE2D327-8F0B-47E4-97A1-082602C4DF81}">
      <dgm:prSet phldrT="[Текст]"/>
      <dgm:spPr/>
      <dgm:t>
        <a:bodyPr/>
        <a:lstStyle/>
        <a:p>
          <a:r>
            <a:rPr lang="ru-RU" dirty="0" err="1"/>
            <a:t>грустнА</a:t>
          </a:r>
          <a:r>
            <a:rPr lang="ru-RU" dirty="0"/>
            <a:t> — </a:t>
          </a:r>
          <a:r>
            <a:rPr lang="ru-RU" dirty="0" err="1"/>
            <a:t>грустнЕе</a:t>
          </a:r>
          <a:r>
            <a:rPr lang="ru-RU" dirty="0"/>
            <a:t>, </a:t>
          </a:r>
        </a:p>
      </dgm:t>
    </dgm:pt>
    <dgm:pt modelId="{1F1EF657-18A6-41B0-9DC2-2F5A104D0D28}" type="parTrans" cxnId="{054D25D2-465A-4AE9-9985-4163704201E2}">
      <dgm:prSet/>
      <dgm:spPr/>
      <dgm:t>
        <a:bodyPr/>
        <a:lstStyle/>
        <a:p>
          <a:endParaRPr lang="ru-RU"/>
        </a:p>
      </dgm:t>
    </dgm:pt>
    <dgm:pt modelId="{05340E25-A721-4732-A580-9C3594BCE0EB}" type="sibTrans" cxnId="{054D25D2-465A-4AE9-9985-4163704201E2}">
      <dgm:prSet/>
      <dgm:spPr/>
      <dgm:t>
        <a:bodyPr/>
        <a:lstStyle/>
        <a:p>
          <a:endParaRPr lang="ru-RU"/>
        </a:p>
      </dgm:t>
    </dgm:pt>
    <dgm:pt modelId="{E7C9E9B7-8971-42CC-931E-61FD66EE5710}">
      <dgm:prSet phldrT="[Текст]"/>
      <dgm:spPr/>
      <dgm:t>
        <a:bodyPr/>
        <a:lstStyle/>
        <a:p>
          <a:r>
            <a:rPr lang="ru-RU" dirty="0" err="1"/>
            <a:t>веселА</a:t>
          </a:r>
          <a:r>
            <a:rPr lang="ru-RU" dirty="0"/>
            <a:t> — </a:t>
          </a:r>
          <a:r>
            <a:rPr lang="ru-RU" dirty="0" err="1"/>
            <a:t>веселЕе</a:t>
          </a:r>
          <a:r>
            <a:rPr lang="ru-RU" dirty="0"/>
            <a:t>, </a:t>
          </a:r>
        </a:p>
      </dgm:t>
    </dgm:pt>
    <dgm:pt modelId="{CAA8DCB6-9FFE-4120-A91A-2BC45018D2EC}" type="parTrans" cxnId="{77AA3609-639B-46E4-A310-3E7818106CEF}">
      <dgm:prSet/>
      <dgm:spPr/>
      <dgm:t>
        <a:bodyPr/>
        <a:lstStyle/>
        <a:p>
          <a:endParaRPr lang="ru-RU"/>
        </a:p>
      </dgm:t>
    </dgm:pt>
    <dgm:pt modelId="{8591F505-4CAB-49B4-9469-C245D0FE1175}" type="sibTrans" cxnId="{77AA3609-639B-46E4-A310-3E7818106CEF}">
      <dgm:prSet/>
      <dgm:spPr/>
      <dgm:t>
        <a:bodyPr/>
        <a:lstStyle/>
        <a:p>
          <a:endParaRPr lang="ru-RU"/>
        </a:p>
      </dgm:t>
    </dgm:pt>
    <dgm:pt modelId="{1B4A0CF2-DFE1-48ED-9C59-301FA1AFB4FC}">
      <dgm:prSet phldrT="[Текст]"/>
      <dgm:spPr/>
      <dgm:t>
        <a:bodyPr/>
        <a:lstStyle/>
        <a:p>
          <a:r>
            <a:rPr lang="ru-RU" dirty="0" err="1"/>
            <a:t>зеленА</a:t>
          </a:r>
          <a:r>
            <a:rPr lang="ru-RU" dirty="0"/>
            <a:t> — </a:t>
          </a:r>
          <a:r>
            <a:rPr lang="ru-RU" dirty="0" err="1"/>
            <a:t>зеленЕе</a:t>
          </a:r>
          <a:r>
            <a:rPr lang="ru-RU" dirty="0"/>
            <a:t>, </a:t>
          </a:r>
        </a:p>
      </dgm:t>
    </dgm:pt>
    <dgm:pt modelId="{F1A0022D-5B1F-49D2-A604-305D2E7FA462}" type="parTrans" cxnId="{D603217B-1382-40B2-8610-0B8FEC496224}">
      <dgm:prSet/>
      <dgm:spPr/>
      <dgm:t>
        <a:bodyPr/>
        <a:lstStyle/>
        <a:p>
          <a:endParaRPr lang="ru-RU"/>
        </a:p>
      </dgm:t>
    </dgm:pt>
    <dgm:pt modelId="{87522940-7A58-4E9C-A45D-A4B20FA4DCAE}" type="sibTrans" cxnId="{D603217B-1382-40B2-8610-0B8FEC496224}">
      <dgm:prSet/>
      <dgm:spPr/>
      <dgm:t>
        <a:bodyPr/>
        <a:lstStyle/>
        <a:p>
          <a:endParaRPr lang="ru-RU"/>
        </a:p>
      </dgm:t>
    </dgm:pt>
    <dgm:pt modelId="{8188EECD-411D-4C14-A42A-8D8C7D6826B3}">
      <dgm:prSet phldrT="[Текст]"/>
      <dgm:spPr/>
      <dgm:t>
        <a:bodyPr/>
        <a:lstStyle/>
        <a:p>
          <a:r>
            <a:rPr lang="ru-RU" dirty="0" err="1"/>
            <a:t>холоднА</a:t>
          </a:r>
          <a:r>
            <a:rPr lang="ru-RU" dirty="0"/>
            <a:t> — </a:t>
          </a:r>
          <a:r>
            <a:rPr lang="ru-RU" dirty="0" err="1"/>
            <a:t>холоднЕе</a:t>
          </a:r>
          <a:r>
            <a:rPr lang="ru-RU" dirty="0"/>
            <a:t>,</a:t>
          </a:r>
        </a:p>
      </dgm:t>
    </dgm:pt>
    <dgm:pt modelId="{7B5FD760-12B2-414B-B2E3-CA5F898692A3}" type="parTrans" cxnId="{F8F9F839-4DCC-4BDE-AA24-6552071A108D}">
      <dgm:prSet/>
      <dgm:spPr/>
      <dgm:t>
        <a:bodyPr/>
        <a:lstStyle/>
        <a:p>
          <a:endParaRPr lang="ru-RU"/>
        </a:p>
      </dgm:t>
    </dgm:pt>
    <dgm:pt modelId="{51E10F35-1796-49F2-B500-4A50677BF19B}" type="sibTrans" cxnId="{F8F9F839-4DCC-4BDE-AA24-6552071A108D}">
      <dgm:prSet/>
      <dgm:spPr/>
      <dgm:t>
        <a:bodyPr/>
        <a:lstStyle/>
        <a:p>
          <a:endParaRPr lang="ru-RU"/>
        </a:p>
      </dgm:t>
    </dgm:pt>
    <dgm:pt modelId="{0DB0A0B3-9323-462D-BD70-06C5E2DBECB1}">
      <dgm:prSet phldrT="[Текст]"/>
      <dgm:spPr/>
      <dgm:t>
        <a:bodyPr/>
        <a:lstStyle/>
        <a:p>
          <a:r>
            <a:rPr lang="ru-RU" dirty="0" err="1"/>
            <a:t>красИва</a:t>
          </a:r>
          <a:r>
            <a:rPr lang="ru-RU" dirty="0"/>
            <a:t> – </a:t>
          </a:r>
          <a:r>
            <a:rPr lang="ru-RU" dirty="0" err="1"/>
            <a:t>красИвее</a:t>
          </a:r>
          <a:endParaRPr lang="ru-RU" dirty="0"/>
        </a:p>
      </dgm:t>
    </dgm:pt>
    <dgm:pt modelId="{51BEF789-BB17-4BFC-9153-C3819081D425}" type="parTrans" cxnId="{DB29956C-9032-49CE-83F2-3A8B69B29509}">
      <dgm:prSet/>
      <dgm:spPr/>
      <dgm:t>
        <a:bodyPr/>
        <a:lstStyle/>
        <a:p>
          <a:endParaRPr lang="ru-RU"/>
        </a:p>
      </dgm:t>
    </dgm:pt>
    <dgm:pt modelId="{D96484A8-6AD6-44A0-A81F-46962E165A4C}" type="sibTrans" cxnId="{DB29956C-9032-49CE-83F2-3A8B69B29509}">
      <dgm:prSet/>
      <dgm:spPr/>
      <dgm:t>
        <a:bodyPr/>
        <a:lstStyle/>
        <a:p>
          <a:endParaRPr lang="ru-RU"/>
        </a:p>
      </dgm:t>
    </dgm:pt>
    <dgm:pt modelId="{48CDEB50-9259-4A5A-909D-A192ABBA72C7}">
      <dgm:prSet phldrT="[Текст]"/>
      <dgm:spPr/>
      <dgm:t>
        <a:bodyPr/>
        <a:lstStyle/>
        <a:p>
          <a:r>
            <a:rPr lang="ru-RU" b="1" dirty="0"/>
            <a:t>НО: </a:t>
          </a:r>
          <a:r>
            <a:rPr lang="ru-RU" b="1" dirty="0" err="1"/>
            <a:t>прожОрлива</a:t>
          </a:r>
          <a:endParaRPr lang="ru-RU" dirty="0"/>
        </a:p>
      </dgm:t>
    </dgm:pt>
    <dgm:pt modelId="{E69D8508-FD0B-437D-9E6F-99143233B130}" type="parTrans" cxnId="{F1CD1C23-1BEE-48C6-9A06-06E4AEC985B3}">
      <dgm:prSet/>
      <dgm:spPr/>
      <dgm:t>
        <a:bodyPr/>
        <a:lstStyle/>
        <a:p>
          <a:endParaRPr lang="ru-RU"/>
        </a:p>
      </dgm:t>
    </dgm:pt>
    <dgm:pt modelId="{83EBCFB0-B42A-4506-BE26-CB345E11EBED}" type="sibTrans" cxnId="{F1CD1C23-1BEE-48C6-9A06-06E4AEC985B3}">
      <dgm:prSet/>
      <dgm:spPr/>
      <dgm:t>
        <a:bodyPr/>
        <a:lstStyle/>
        <a:p>
          <a:endParaRPr lang="ru-RU"/>
        </a:p>
      </dgm:t>
    </dgm:pt>
    <dgm:pt modelId="{5DBAC12F-4FC1-4321-BFB3-FAB7B1F11533}">
      <dgm:prSet phldrT="[Текст]"/>
      <dgm:spPr/>
      <dgm:t>
        <a:bodyPr/>
        <a:lstStyle/>
        <a:p>
          <a:r>
            <a:rPr lang="ru-RU" b="1" dirty="0"/>
            <a:t>НО: </a:t>
          </a:r>
          <a:r>
            <a:rPr lang="ru-RU" b="1" dirty="0" err="1"/>
            <a:t>красИва</a:t>
          </a:r>
          <a:r>
            <a:rPr lang="ru-RU" dirty="0"/>
            <a:t> </a:t>
          </a:r>
        </a:p>
      </dgm:t>
    </dgm:pt>
    <dgm:pt modelId="{5014530C-E070-4E78-8F03-966A414FED6C}" type="parTrans" cxnId="{14C5503B-08E7-465A-B49F-DDBD737FD5C6}">
      <dgm:prSet/>
      <dgm:spPr/>
      <dgm:t>
        <a:bodyPr/>
        <a:lstStyle/>
        <a:p>
          <a:endParaRPr lang="ru-RU"/>
        </a:p>
      </dgm:t>
    </dgm:pt>
    <dgm:pt modelId="{CFCD0B08-79EB-4948-BE88-EFDB678BFA8D}" type="sibTrans" cxnId="{14C5503B-08E7-465A-B49F-DDBD737FD5C6}">
      <dgm:prSet/>
      <dgm:spPr/>
      <dgm:t>
        <a:bodyPr/>
        <a:lstStyle/>
        <a:p>
          <a:endParaRPr lang="ru-RU"/>
        </a:p>
      </dgm:t>
    </dgm:pt>
    <dgm:pt modelId="{DF75B9A1-A70F-47CE-8B42-CD315D9C9B41}" type="pres">
      <dgm:prSet presAssocID="{CE8F57A1-73FE-464F-8E1B-A12DAAE589E7}" presName="Name0" presStyleCnt="0">
        <dgm:presLayoutVars>
          <dgm:dir/>
          <dgm:animLvl val="lvl"/>
          <dgm:resizeHandles val="exact"/>
        </dgm:presLayoutVars>
      </dgm:prSet>
      <dgm:spPr/>
    </dgm:pt>
    <dgm:pt modelId="{41581A7F-E8B8-4BFF-B9EC-CB525E2A2305}" type="pres">
      <dgm:prSet presAssocID="{2888EF2F-8CF9-438C-9A1F-EA5D69F6FEEE}" presName="linNode" presStyleCnt="0"/>
      <dgm:spPr/>
    </dgm:pt>
    <dgm:pt modelId="{522B1DB9-6812-420E-9737-1F8686B848B3}" type="pres">
      <dgm:prSet presAssocID="{2888EF2F-8CF9-438C-9A1F-EA5D69F6FEEE}" presName="parentText" presStyleLbl="node1" presStyleIdx="0" presStyleCnt="3" custScaleX="848774" custScaleY="49505">
        <dgm:presLayoutVars>
          <dgm:chMax val="1"/>
          <dgm:bulletEnabled val="1"/>
        </dgm:presLayoutVars>
      </dgm:prSet>
      <dgm:spPr/>
    </dgm:pt>
    <dgm:pt modelId="{BF238D75-7B6F-4231-A244-25169A1ABE11}" type="pres">
      <dgm:prSet presAssocID="{2888EF2F-8CF9-438C-9A1F-EA5D69F6FEEE}" presName="descendantText" presStyleLbl="alignAccFollowNode1" presStyleIdx="0" presStyleCnt="3" custScaleX="219596" custScaleY="59554">
        <dgm:presLayoutVars>
          <dgm:bulletEnabled val="1"/>
        </dgm:presLayoutVars>
      </dgm:prSet>
      <dgm:spPr/>
    </dgm:pt>
    <dgm:pt modelId="{6470B385-DD2B-498D-9361-A714E8BC07AF}" type="pres">
      <dgm:prSet presAssocID="{860F4FD5-F92E-4880-B64F-41F2B76563E1}" presName="sp" presStyleCnt="0"/>
      <dgm:spPr/>
    </dgm:pt>
    <dgm:pt modelId="{B7EE47BC-590D-4DC0-8D4C-676C0B0823CC}" type="pres">
      <dgm:prSet presAssocID="{9C3D12FF-BF19-492F-A54D-96F6A18342C4}" presName="linNode" presStyleCnt="0"/>
      <dgm:spPr/>
    </dgm:pt>
    <dgm:pt modelId="{0EAF8D33-828F-45E0-9B9D-2D689FCEC154}" type="pres">
      <dgm:prSet presAssocID="{9C3D12FF-BF19-492F-A54D-96F6A18342C4}" presName="parentText" presStyleLbl="node1" presStyleIdx="1" presStyleCnt="3" custScaleX="388161" custScaleY="47626">
        <dgm:presLayoutVars>
          <dgm:chMax val="1"/>
          <dgm:bulletEnabled val="1"/>
        </dgm:presLayoutVars>
      </dgm:prSet>
      <dgm:spPr/>
    </dgm:pt>
    <dgm:pt modelId="{696F0940-E88B-4031-AB57-ACF002DC369B}" type="pres">
      <dgm:prSet presAssocID="{9C3D12FF-BF19-492F-A54D-96F6A18342C4}" presName="descendantText" presStyleLbl="alignAccFollowNode1" presStyleIdx="1" presStyleCnt="3" custScaleY="33686">
        <dgm:presLayoutVars>
          <dgm:bulletEnabled val="1"/>
        </dgm:presLayoutVars>
      </dgm:prSet>
      <dgm:spPr/>
    </dgm:pt>
    <dgm:pt modelId="{15B41617-F287-445C-96C6-27FFD51D8022}" type="pres">
      <dgm:prSet presAssocID="{0C001A34-02D1-4ABC-AD5D-A289F89AB4BB}" presName="sp" presStyleCnt="0"/>
      <dgm:spPr/>
    </dgm:pt>
    <dgm:pt modelId="{6579F977-D81B-41B2-A891-6EBA479B123A}" type="pres">
      <dgm:prSet presAssocID="{9420559D-5190-4EC6-8E5F-DBBCBEC39000}" presName="linNode" presStyleCnt="0"/>
      <dgm:spPr/>
    </dgm:pt>
    <dgm:pt modelId="{90C17430-E4FC-4E80-9621-80C7B3554133}" type="pres">
      <dgm:prSet presAssocID="{9420559D-5190-4EC6-8E5F-DBBCBEC39000}" presName="parentText" presStyleLbl="node1" presStyleIdx="2" presStyleCnt="3" custScaleX="387665">
        <dgm:presLayoutVars>
          <dgm:chMax val="1"/>
          <dgm:bulletEnabled val="1"/>
        </dgm:presLayoutVars>
      </dgm:prSet>
      <dgm:spPr/>
    </dgm:pt>
    <dgm:pt modelId="{47D9E2DF-1D9F-4F17-8B93-1AC75B404B0E}" type="pres">
      <dgm:prSet presAssocID="{9420559D-5190-4EC6-8E5F-DBBCBEC39000}" presName="descendantText" presStyleLbl="alignAccFollowNode1" presStyleIdx="2" presStyleCnt="3">
        <dgm:presLayoutVars>
          <dgm:bulletEnabled val="1"/>
        </dgm:presLayoutVars>
      </dgm:prSet>
      <dgm:spPr/>
    </dgm:pt>
  </dgm:ptLst>
  <dgm:cxnLst>
    <dgm:cxn modelId="{CD92FE07-8362-4B61-ACBD-D3ACDC498912}" type="presOf" srcId="{BAA161FE-C57D-423D-BE36-10DBA209A904}" destId="{47D9E2DF-1D9F-4F17-8B93-1AC75B404B0E}" srcOrd="0" destOrd="2" presId="urn:microsoft.com/office/officeart/2005/8/layout/vList5"/>
    <dgm:cxn modelId="{5A78FC08-5E6B-4A77-85A4-F9010ED626FE}" type="presOf" srcId="{1B4A0CF2-DFE1-48ED-9C59-301FA1AFB4FC}" destId="{47D9E2DF-1D9F-4F17-8B93-1AC75B404B0E}" srcOrd="0" destOrd="5" presId="urn:microsoft.com/office/officeart/2005/8/layout/vList5"/>
    <dgm:cxn modelId="{77AA3609-639B-46E4-A310-3E7818106CEF}" srcId="{9420559D-5190-4EC6-8E5F-DBBCBEC39000}" destId="{E7C9E9B7-8971-42CC-931E-61FD66EE5710}" srcOrd="4" destOrd="0" parTransId="{CAA8DCB6-9FFE-4120-A91A-2BC45018D2EC}" sibTransId="{8591F505-4CAB-49B4-9469-C245D0FE1175}"/>
    <dgm:cxn modelId="{E0D85C1A-BAC1-4BBE-BC08-3125FAADEB10}" type="presOf" srcId="{0DB0A0B3-9323-462D-BD70-06C5E2DBECB1}" destId="{47D9E2DF-1D9F-4F17-8B93-1AC75B404B0E}" srcOrd="0" destOrd="7" presId="urn:microsoft.com/office/officeart/2005/8/layout/vList5"/>
    <dgm:cxn modelId="{6F2D751B-422A-4BAE-93F4-0D025199EE9A}" srcId="{CE8F57A1-73FE-464F-8E1B-A12DAAE589E7}" destId="{2888EF2F-8CF9-438C-9A1F-EA5D69F6FEEE}" srcOrd="0" destOrd="0" parTransId="{A53858A2-AAEE-48E9-818B-9A643033C4CC}" sibTransId="{860F4FD5-F92E-4880-B64F-41F2B76563E1}"/>
    <dgm:cxn modelId="{EF40C920-E6D8-473A-8E57-D710E5976667}" type="presOf" srcId="{E7C9E9B7-8971-42CC-931E-61FD66EE5710}" destId="{47D9E2DF-1D9F-4F17-8B93-1AC75B404B0E}" srcOrd="0" destOrd="4" presId="urn:microsoft.com/office/officeart/2005/8/layout/vList5"/>
    <dgm:cxn modelId="{F1CD1C23-1BEE-48C6-9A06-06E4AEC985B3}" srcId="{2888EF2F-8CF9-438C-9A1F-EA5D69F6FEEE}" destId="{48CDEB50-9259-4A5A-909D-A192ABBA72C7}" srcOrd="1" destOrd="0" parTransId="{E69D8508-FD0B-437D-9E6F-99143233B130}" sibTransId="{83EBCFB0-B42A-4506-BE26-CB345E11EBED}"/>
    <dgm:cxn modelId="{58235926-C0D3-4055-B32C-E8CC4709CCED}" type="presOf" srcId="{9C3D12FF-BF19-492F-A54D-96F6A18342C4}" destId="{0EAF8D33-828F-45E0-9B9D-2D689FCEC154}" srcOrd="0" destOrd="0" presId="urn:microsoft.com/office/officeart/2005/8/layout/vList5"/>
    <dgm:cxn modelId="{4CEDFD2D-C5D5-4CC4-963A-10A5D7975CE0}" srcId="{9420559D-5190-4EC6-8E5F-DBBCBEC39000}" destId="{BAA161FE-C57D-423D-BE36-10DBA209A904}" srcOrd="2" destOrd="0" parTransId="{B50FDC6B-8021-4D48-88FE-5EDD04F23400}" sibTransId="{CCEA2266-96FE-4D65-B688-55AE86BBB981}"/>
    <dgm:cxn modelId="{430E4A39-F868-405E-A5EC-C5E40F097B37}" type="presOf" srcId="{EC048B84-A987-4258-BC4E-1BC434D58E30}" destId="{47D9E2DF-1D9F-4F17-8B93-1AC75B404B0E}" srcOrd="0" destOrd="0" presId="urn:microsoft.com/office/officeart/2005/8/layout/vList5"/>
    <dgm:cxn modelId="{F8F9F839-4DCC-4BDE-AA24-6552071A108D}" srcId="{9420559D-5190-4EC6-8E5F-DBBCBEC39000}" destId="{8188EECD-411D-4C14-A42A-8D8C7D6826B3}" srcOrd="6" destOrd="0" parTransId="{7B5FD760-12B2-414B-B2E3-CA5F898692A3}" sibTransId="{51E10F35-1796-49F2-B500-4A50677BF19B}"/>
    <dgm:cxn modelId="{14C5503B-08E7-465A-B49F-DDBD737FD5C6}" srcId="{9C3D12FF-BF19-492F-A54D-96F6A18342C4}" destId="{5DBAC12F-4FC1-4321-BFB3-FAB7B1F11533}" srcOrd="1" destOrd="0" parTransId="{5014530C-E070-4E78-8F03-966A414FED6C}" sibTransId="{CFCD0B08-79EB-4948-BE88-EFDB678BFA8D}"/>
    <dgm:cxn modelId="{5B2D5141-5B46-4AEA-96B1-00803308D065}" srcId="{2888EF2F-8CF9-438C-9A1F-EA5D69F6FEEE}" destId="{094EB381-42E1-43C5-A04C-04504DC54FDE}" srcOrd="0" destOrd="0" parTransId="{8ED35147-22DA-45B8-9089-51FD79EF93BD}" sibTransId="{6FEBE14E-8F5B-447A-AE7B-56D32CEFE4FE}"/>
    <dgm:cxn modelId="{F9856E6B-FC75-44D3-9F5B-35BF9B901D68}" type="presOf" srcId="{CE8F57A1-73FE-464F-8E1B-A12DAAE589E7}" destId="{DF75B9A1-A70F-47CE-8B42-CD315D9C9B41}" srcOrd="0" destOrd="0" presId="urn:microsoft.com/office/officeart/2005/8/layout/vList5"/>
    <dgm:cxn modelId="{DB29956C-9032-49CE-83F2-3A8B69B29509}" srcId="{9420559D-5190-4EC6-8E5F-DBBCBEC39000}" destId="{0DB0A0B3-9323-462D-BD70-06C5E2DBECB1}" srcOrd="7" destOrd="0" parTransId="{51BEF789-BB17-4BFC-9153-C3819081D425}" sibTransId="{D96484A8-6AD6-44A0-A81F-46962E165A4C}"/>
    <dgm:cxn modelId="{DE35EB4F-6935-4BFF-8AE1-C287BC7F22FE}" type="presOf" srcId="{48CDEB50-9259-4A5A-909D-A192ABBA72C7}" destId="{BF238D75-7B6F-4231-A244-25169A1ABE11}" srcOrd="0" destOrd="1" presId="urn:microsoft.com/office/officeart/2005/8/layout/vList5"/>
    <dgm:cxn modelId="{08AA2155-89BF-458E-93EF-B5F4C658359A}" srcId="{CE8F57A1-73FE-464F-8E1B-A12DAAE589E7}" destId="{9420559D-5190-4EC6-8E5F-DBBCBEC39000}" srcOrd="2" destOrd="0" parTransId="{EADAACF4-86DF-48FD-B3F6-810E5894ABEC}" sibTransId="{DBBDE2DE-0C3D-45C5-8716-BFFD3F52B563}"/>
    <dgm:cxn modelId="{D603217B-1382-40B2-8610-0B8FEC496224}" srcId="{9420559D-5190-4EC6-8E5F-DBBCBEC39000}" destId="{1B4A0CF2-DFE1-48ED-9C59-301FA1AFB4FC}" srcOrd="5" destOrd="0" parTransId="{F1A0022D-5B1F-49D2-A604-305D2E7FA462}" sibTransId="{87522940-7A58-4E9C-A45D-A4B20FA4DCAE}"/>
    <dgm:cxn modelId="{DF447D7C-AE80-4FBE-9742-27D4DFCAA865}" srcId="{CE8F57A1-73FE-464F-8E1B-A12DAAE589E7}" destId="{9C3D12FF-BF19-492F-A54D-96F6A18342C4}" srcOrd="1" destOrd="0" parTransId="{85988772-22C3-4045-AEB1-09089BEAD53A}" sibTransId="{0C001A34-02D1-4ABC-AD5D-A289F89AB4BB}"/>
    <dgm:cxn modelId="{441D218E-9551-44CF-A80E-76E4EC108A36}" type="presOf" srcId="{5DBAC12F-4FC1-4321-BFB3-FAB7B1F11533}" destId="{696F0940-E88B-4031-AB57-ACF002DC369B}" srcOrd="0" destOrd="1" presId="urn:microsoft.com/office/officeart/2005/8/layout/vList5"/>
    <dgm:cxn modelId="{3D3FBC95-482F-4329-8637-9C806F8E3A08}" srcId="{9420559D-5190-4EC6-8E5F-DBBCBEC39000}" destId="{73351CDE-9BC0-4E33-96B7-71EAE14DAEFF}" srcOrd="1" destOrd="0" parTransId="{E20715FF-1918-41CD-8FD4-7AE0BF22075B}" sibTransId="{40C722A5-7A3F-44EF-AC5F-2046AA297BEE}"/>
    <dgm:cxn modelId="{BD2DA99B-70EE-400B-BD5A-C1F095D1EBDA}" type="presOf" srcId="{AFE2D327-8F0B-47E4-97A1-082602C4DF81}" destId="{47D9E2DF-1D9F-4F17-8B93-1AC75B404B0E}" srcOrd="0" destOrd="3" presId="urn:microsoft.com/office/officeart/2005/8/layout/vList5"/>
    <dgm:cxn modelId="{9F4AE19B-D49C-4BE5-B9A1-6872BD68E615}" srcId="{9C3D12FF-BF19-492F-A54D-96F6A18342C4}" destId="{0403B09D-9565-4E50-A37A-360CAE4D80BE}" srcOrd="0" destOrd="0" parTransId="{5F9C14E0-0D82-494C-98D4-502EAE236481}" sibTransId="{1D81979F-F186-46C9-9764-6FC2E0A1BC3C}"/>
    <dgm:cxn modelId="{E09E72B1-E271-46AB-BE33-C332DDBAEBB2}" type="presOf" srcId="{094EB381-42E1-43C5-A04C-04504DC54FDE}" destId="{BF238D75-7B6F-4231-A244-25169A1ABE11}" srcOrd="0" destOrd="0" presId="urn:microsoft.com/office/officeart/2005/8/layout/vList5"/>
    <dgm:cxn modelId="{A23D4CBF-C56B-4A54-AB11-63C84380B2B3}" type="presOf" srcId="{73351CDE-9BC0-4E33-96B7-71EAE14DAEFF}" destId="{47D9E2DF-1D9F-4F17-8B93-1AC75B404B0E}" srcOrd="0" destOrd="1" presId="urn:microsoft.com/office/officeart/2005/8/layout/vList5"/>
    <dgm:cxn modelId="{3783D2BF-94CA-432F-8CC9-35099C8B327D}" type="presOf" srcId="{9420559D-5190-4EC6-8E5F-DBBCBEC39000}" destId="{90C17430-E4FC-4E80-9621-80C7B3554133}" srcOrd="0" destOrd="0" presId="urn:microsoft.com/office/officeart/2005/8/layout/vList5"/>
    <dgm:cxn modelId="{5A75A9C4-AD80-4377-95B9-277030A4B424}" type="presOf" srcId="{2888EF2F-8CF9-438C-9A1F-EA5D69F6FEEE}" destId="{522B1DB9-6812-420E-9737-1F8686B848B3}" srcOrd="0" destOrd="0" presId="urn:microsoft.com/office/officeart/2005/8/layout/vList5"/>
    <dgm:cxn modelId="{FF0D5DC6-3C2C-4D2D-A189-9B79E53FEB12}" type="presOf" srcId="{8188EECD-411D-4C14-A42A-8D8C7D6826B3}" destId="{47D9E2DF-1D9F-4F17-8B93-1AC75B404B0E}" srcOrd="0" destOrd="6" presId="urn:microsoft.com/office/officeart/2005/8/layout/vList5"/>
    <dgm:cxn modelId="{5B8AF3CD-3C4D-47FB-9804-1569FF343A5A}" srcId="{9420559D-5190-4EC6-8E5F-DBBCBEC39000}" destId="{EC048B84-A987-4258-BC4E-1BC434D58E30}" srcOrd="0" destOrd="0" parTransId="{C641107D-9B52-4C43-908E-50789CBDBA38}" sibTransId="{1B8FA7F9-B547-410B-BB9F-1235CE1D84AE}"/>
    <dgm:cxn modelId="{054D25D2-465A-4AE9-9985-4163704201E2}" srcId="{9420559D-5190-4EC6-8E5F-DBBCBEC39000}" destId="{AFE2D327-8F0B-47E4-97A1-082602C4DF81}" srcOrd="3" destOrd="0" parTransId="{1F1EF657-18A6-41B0-9DC2-2F5A104D0D28}" sibTransId="{05340E25-A721-4732-A580-9C3594BCE0EB}"/>
    <dgm:cxn modelId="{E6F22DD5-4B1D-4CF8-8611-13E7452DC84B}" type="presOf" srcId="{0403B09D-9565-4E50-A37A-360CAE4D80BE}" destId="{696F0940-E88B-4031-AB57-ACF002DC369B}" srcOrd="0" destOrd="0" presId="urn:microsoft.com/office/officeart/2005/8/layout/vList5"/>
    <dgm:cxn modelId="{5E7B07E1-983F-4890-806E-40DEB1CBE88D}" type="presParOf" srcId="{DF75B9A1-A70F-47CE-8B42-CD315D9C9B41}" destId="{41581A7F-E8B8-4BFF-B9EC-CB525E2A2305}" srcOrd="0" destOrd="0" presId="urn:microsoft.com/office/officeart/2005/8/layout/vList5"/>
    <dgm:cxn modelId="{34F78DBA-35E9-4421-AE05-747FF6DCD728}" type="presParOf" srcId="{41581A7F-E8B8-4BFF-B9EC-CB525E2A2305}" destId="{522B1DB9-6812-420E-9737-1F8686B848B3}" srcOrd="0" destOrd="0" presId="urn:microsoft.com/office/officeart/2005/8/layout/vList5"/>
    <dgm:cxn modelId="{8F602CB2-C6E7-4F13-A2DC-444E737FAF72}" type="presParOf" srcId="{41581A7F-E8B8-4BFF-B9EC-CB525E2A2305}" destId="{BF238D75-7B6F-4231-A244-25169A1ABE11}" srcOrd="1" destOrd="0" presId="urn:microsoft.com/office/officeart/2005/8/layout/vList5"/>
    <dgm:cxn modelId="{928C50A5-07D8-40EC-8A40-7CB2F7BFD089}" type="presParOf" srcId="{DF75B9A1-A70F-47CE-8B42-CD315D9C9B41}" destId="{6470B385-DD2B-498D-9361-A714E8BC07AF}" srcOrd="1" destOrd="0" presId="urn:microsoft.com/office/officeart/2005/8/layout/vList5"/>
    <dgm:cxn modelId="{2CB9F87D-0EAE-4597-BE8E-FDB31730EBEA}" type="presParOf" srcId="{DF75B9A1-A70F-47CE-8B42-CD315D9C9B41}" destId="{B7EE47BC-590D-4DC0-8D4C-676C0B0823CC}" srcOrd="2" destOrd="0" presId="urn:microsoft.com/office/officeart/2005/8/layout/vList5"/>
    <dgm:cxn modelId="{6EF32707-1E01-4DBD-B39D-52ED6A6121EE}" type="presParOf" srcId="{B7EE47BC-590D-4DC0-8D4C-676C0B0823CC}" destId="{0EAF8D33-828F-45E0-9B9D-2D689FCEC154}" srcOrd="0" destOrd="0" presId="urn:microsoft.com/office/officeart/2005/8/layout/vList5"/>
    <dgm:cxn modelId="{3D928E91-A5B0-4941-8B3D-AAF4235A3F95}" type="presParOf" srcId="{B7EE47BC-590D-4DC0-8D4C-676C0B0823CC}" destId="{696F0940-E88B-4031-AB57-ACF002DC369B}" srcOrd="1" destOrd="0" presId="urn:microsoft.com/office/officeart/2005/8/layout/vList5"/>
    <dgm:cxn modelId="{DAC528D8-BC03-436A-80E0-DD6A27210321}" type="presParOf" srcId="{DF75B9A1-A70F-47CE-8B42-CD315D9C9B41}" destId="{15B41617-F287-445C-96C6-27FFD51D8022}" srcOrd="3" destOrd="0" presId="urn:microsoft.com/office/officeart/2005/8/layout/vList5"/>
    <dgm:cxn modelId="{A75B3E62-1655-4898-BA38-33BD73415EBB}" type="presParOf" srcId="{DF75B9A1-A70F-47CE-8B42-CD315D9C9B41}" destId="{6579F977-D81B-41B2-A891-6EBA479B123A}" srcOrd="4" destOrd="0" presId="urn:microsoft.com/office/officeart/2005/8/layout/vList5"/>
    <dgm:cxn modelId="{9909F020-30B8-4D12-A103-79D519BB2BF0}" type="presParOf" srcId="{6579F977-D81B-41B2-A891-6EBA479B123A}" destId="{90C17430-E4FC-4E80-9621-80C7B3554133}" srcOrd="0" destOrd="0" presId="urn:microsoft.com/office/officeart/2005/8/layout/vList5"/>
    <dgm:cxn modelId="{7673605A-20E7-425B-8705-FA83A7DFC9C0}" type="presParOf" srcId="{6579F977-D81B-41B2-A891-6EBA479B123A}" destId="{47D9E2DF-1D9F-4F17-8B93-1AC75B404B0E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CE8F57A1-73FE-464F-8E1B-A12DAAE589E7}" type="doc">
      <dgm:prSet loTypeId="urn:microsoft.com/office/officeart/2005/8/layout/vList5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2888EF2F-8CF9-438C-9A1F-EA5D69F6FEEE}">
      <dgm:prSet phldrT="[Текст]" custT="1"/>
      <dgm:spPr/>
      <dgm:t>
        <a:bodyPr/>
        <a:lstStyle/>
        <a:p>
          <a:r>
            <a:rPr lang="ru-RU" dirty="0">
              <a:solidFill>
                <a:srgbClr val="002060"/>
              </a:solidFill>
            </a:rPr>
            <a:t>В инфинитивах ударение падает на </a:t>
          </a:r>
          <a:r>
            <a:rPr lang="ru-RU" b="1" dirty="0" err="1">
              <a:solidFill>
                <a:srgbClr val="002060"/>
              </a:solidFill>
            </a:rPr>
            <a:t>Ить</a:t>
          </a:r>
          <a:r>
            <a:rPr lang="ru-RU" b="1" dirty="0">
              <a:solidFill>
                <a:srgbClr val="002060"/>
              </a:solidFill>
            </a:rPr>
            <a:t>, </a:t>
          </a:r>
          <a:r>
            <a:rPr lang="ru-RU" b="1" dirty="0" err="1">
              <a:solidFill>
                <a:srgbClr val="002060"/>
              </a:solidFill>
            </a:rPr>
            <a:t>Ать</a:t>
          </a:r>
          <a:r>
            <a:rPr lang="ru-RU" b="1" dirty="0">
              <a:solidFill>
                <a:srgbClr val="002060"/>
              </a:solidFill>
            </a:rPr>
            <a:t>, Ять, </a:t>
          </a:r>
          <a:r>
            <a:rPr lang="ru-RU" b="1" dirty="0" err="1">
              <a:solidFill>
                <a:srgbClr val="002060"/>
              </a:solidFill>
            </a:rPr>
            <a:t>ировАть</a:t>
          </a:r>
          <a:r>
            <a:rPr lang="ru-RU" dirty="0">
              <a:solidFill>
                <a:srgbClr val="002060"/>
              </a:solidFill>
            </a:rPr>
            <a:t> (ПО СЛОВНИКУ):</a:t>
          </a:r>
          <a:endParaRPr lang="ru-RU" sz="1800" dirty="0">
            <a:solidFill>
              <a:srgbClr val="002060"/>
            </a:solidFill>
          </a:endParaRPr>
        </a:p>
      </dgm:t>
    </dgm:pt>
    <dgm:pt modelId="{A53858A2-AAEE-48E9-818B-9A643033C4CC}" type="parTrans" cxnId="{6F2D751B-422A-4BAE-93F4-0D025199EE9A}">
      <dgm:prSet/>
      <dgm:spPr/>
      <dgm:t>
        <a:bodyPr/>
        <a:lstStyle/>
        <a:p>
          <a:endParaRPr lang="ru-RU"/>
        </a:p>
      </dgm:t>
    </dgm:pt>
    <dgm:pt modelId="{860F4FD5-F92E-4880-B64F-41F2B76563E1}" type="sibTrans" cxnId="{6F2D751B-422A-4BAE-93F4-0D025199EE9A}">
      <dgm:prSet/>
      <dgm:spPr/>
      <dgm:t>
        <a:bodyPr/>
        <a:lstStyle/>
        <a:p>
          <a:endParaRPr lang="ru-RU"/>
        </a:p>
      </dgm:t>
    </dgm:pt>
    <dgm:pt modelId="{094EB381-42E1-43C5-A04C-04504DC54FDE}">
      <dgm:prSet phldrT="[Текст]" custT="1"/>
      <dgm:spPr/>
      <dgm:t>
        <a:bodyPr/>
        <a:lstStyle/>
        <a:p>
          <a:r>
            <a:rPr lang="ru-RU" sz="1400" dirty="0" err="1"/>
            <a:t>включИть</a:t>
          </a:r>
          <a:r>
            <a:rPr lang="ru-RU" sz="1400" dirty="0"/>
            <a:t>, </a:t>
          </a:r>
          <a:r>
            <a:rPr lang="ru-RU" sz="1400" dirty="0" err="1"/>
            <a:t>воспринЯть</a:t>
          </a:r>
          <a:r>
            <a:rPr lang="ru-RU" sz="1400" dirty="0"/>
            <a:t>, </a:t>
          </a:r>
          <a:r>
            <a:rPr lang="ru-RU" sz="1400" dirty="0" err="1"/>
            <a:t>воссоздАть</a:t>
          </a:r>
          <a:r>
            <a:rPr lang="ru-RU" sz="1400" dirty="0"/>
            <a:t>, </a:t>
          </a:r>
          <a:r>
            <a:rPr lang="ru-RU" sz="1400" dirty="0" err="1"/>
            <a:t>опломбировАть</a:t>
          </a:r>
          <a:r>
            <a:rPr lang="ru-RU" sz="1400" dirty="0"/>
            <a:t>, </a:t>
          </a:r>
          <a:r>
            <a:rPr lang="ru-RU" sz="1400" dirty="0" err="1"/>
            <a:t>формировАть</a:t>
          </a:r>
          <a:r>
            <a:rPr lang="ru-RU" sz="1400" dirty="0"/>
            <a:t>, </a:t>
          </a:r>
          <a:r>
            <a:rPr lang="ru-RU" sz="1400" dirty="0" err="1"/>
            <a:t>нормировАть</a:t>
          </a:r>
          <a:r>
            <a:rPr lang="ru-RU" sz="1400" dirty="0"/>
            <a:t>, </a:t>
          </a:r>
          <a:r>
            <a:rPr lang="ru-RU" sz="1400" dirty="0" err="1"/>
            <a:t>сортировАть</a:t>
          </a:r>
          <a:r>
            <a:rPr lang="ru-RU" sz="1400" dirty="0"/>
            <a:t>, </a:t>
          </a:r>
          <a:r>
            <a:rPr lang="ru-RU" sz="1400" dirty="0" err="1"/>
            <a:t>премировАть</a:t>
          </a:r>
          <a:r>
            <a:rPr lang="ru-RU" sz="1400" dirty="0"/>
            <a:t>...</a:t>
          </a:r>
        </a:p>
      </dgm:t>
    </dgm:pt>
    <dgm:pt modelId="{8ED35147-22DA-45B8-9089-51FD79EF93BD}" type="parTrans" cxnId="{5B2D5141-5B46-4AEA-96B1-00803308D065}">
      <dgm:prSet/>
      <dgm:spPr/>
      <dgm:t>
        <a:bodyPr/>
        <a:lstStyle/>
        <a:p>
          <a:endParaRPr lang="ru-RU"/>
        </a:p>
      </dgm:t>
    </dgm:pt>
    <dgm:pt modelId="{6FEBE14E-8F5B-447A-AE7B-56D32CEFE4FE}" type="sibTrans" cxnId="{5B2D5141-5B46-4AEA-96B1-00803308D065}">
      <dgm:prSet/>
      <dgm:spPr/>
      <dgm:t>
        <a:bodyPr/>
        <a:lstStyle/>
        <a:p>
          <a:endParaRPr lang="ru-RU"/>
        </a:p>
      </dgm:t>
    </dgm:pt>
    <dgm:pt modelId="{9C3D12FF-BF19-492F-A54D-96F6A18342C4}">
      <dgm:prSet phldrT="[Текст]" custT="1"/>
      <dgm:spPr/>
      <dgm:t>
        <a:bodyPr/>
        <a:lstStyle/>
        <a:p>
          <a:r>
            <a:rPr lang="ru-RU" dirty="0">
              <a:solidFill>
                <a:srgbClr val="002060"/>
              </a:solidFill>
            </a:rPr>
            <a:t>В личных формах глаголов на </a:t>
          </a:r>
          <a:r>
            <a:rPr lang="ru-RU" b="1" dirty="0">
              <a:solidFill>
                <a:srgbClr val="002060"/>
              </a:solidFill>
            </a:rPr>
            <a:t>Ишь, </a:t>
          </a:r>
          <a:r>
            <a:rPr lang="ru-RU" b="1" dirty="0" err="1">
              <a:solidFill>
                <a:srgbClr val="002060"/>
              </a:solidFill>
            </a:rPr>
            <a:t>Ит</a:t>
          </a:r>
          <a:r>
            <a:rPr lang="ru-RU" b="1" dirty="0">
              <a:solidFill>
                <a:srgbClr val="002060"/>
              </a:solidFill>
            </a:rPr>
            <a:t>, Им, </a:t>
          </a:r>
          <a:r>
            <a:rPr lang="ru-RU" b="1" dirty="0" err="1">
              <a:solidFill>
                <a:srgbClr val="002060"/>
              </a:solidFill>
            </a:rPr>
            <a:t>Ите</a:t>
          </a:r>
          <a:r>
            <a:rPr lang="ru-RU" dirty="0">
              <a:solidFill>
                <a:srgbClr val="002060"/>
              </a:solidFill>
            </a:rPr>
            <a:t>:</a:t>
          </a:r>
          <a:endParaRPr lang="ru-RU" sz="1800" b="0" dirty="0">
            <a:solidFill>
              <a:srgbClr val="002060"/>
            </a:solidFill>
          </a:endParaRPr>
        </a:p>
      </dgm:t>
    </dgm:pt>
    <dgm:pt modelId="{85988772-22C3-4045-AEB1-09089BEAD53A}" type="parTrans" cxnId="{DF447D7C-AE80-4FBE-9742-27D4DFCAA865}">
      <dgm:prSet/>
      <dgm:spPr/>
      <dgm:t>
        <a:bodyPr/>
        <a:lstStyle/>
        <a:p>
          <a:endParaRPr lang="ru-RU"/>
        </a:p>
      </dgm:t>
    </dgm:pt>
    <dgm:pt modelId="{0C001A34-02D1-4ABC-AD5D-A289F89AB4BB}" type="sibTrans" cxnId="{DF447D7C-AE80-4FBE-9742-27D4DFCAA865}">
      <dgm:prSet/>
      <dgm:spPr/>
      <dgm:t>
        <a:bodyPr/>
        <a:lstStyle/>
        <a:p>
          <a:endParaRPr lang="ru-RU"/>
        </a:p>
      </dgm:t>
    </dgm:pt>
    <dgm:pt modelId="{0403B09D-9565-4E50-A37A-360CAE4D80BE}">
      <dgm:prSet phldrT="[Текст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dirty="0" err="1"/>
            <a:t>включИшь</a:t>
          </a:r>
          <a:r>
            <a:rPr lang="ru-RU" sz="1800" dirty="0"/>
            <a:t>, </a:t>
          </a:r>
          <a:r>
            <a:rPr lang="ru-RU" sz="1800" dirty="0" err="1"/>
            <a:t>включИте</a:t>
          </a:r>
          <a:r>
            <a:rPr lang="ru-RU" sz="1800" dirty="0"/>
            <a:t>, </a:t>
          </a:r>
          <a:r>
            <a:rPr lang="ru-RU" sz="1800" dirty="0" err="1"/>
            <a:t>обзвонИте</a:t>
          </a:r>
          <a:r>
            <a:rPr lang="ru-RU" sz="1800" dirty="0"/>
            <a:t>, </a:t>
          </a:r>
          <a:r>
            <a:rPr lang="ru-RU" sz="1800" dirty="0" err="1"/>
            <a:t>облегчИт</a:t>
          </a:r>
          <a:r>
            <a:rPr lang="ru-RU" sz="1800" dirty="0"/>
            <a:t> и др.</a:t>
          </a:r>
        </a:p>
        <a:p>
          <a:pPr marL="57150" indent="0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ru-RU" sz="1600" dirty="0"/>
        </a:p>
      </dgm:t>
    </dgm:pt>
    <dgm:pt modelId="{5F9C14E0-0D82-494C-98D4-502EAE236481}" type="parTrans" cxnId="{9F4AE19B-D49C-4BE5-B9A1-6872BD68E615}">
      <dgm:prSet/>
      <dgm:spPr/>
      <dgm:t>
        <a:bodyPr/>
        <a:lstStyle/>
        <a:p>
          <a:endParaRPr lang="ru-RU"/>
        </a:p>
      </dgm:t>
    </dgm:pt>
    <dgm:pt modelId="{1D81979F-F186-46C9-9764-6FC2E0A1BC3C}" type="sibTrans" cxnId="{9F4AE19B-D49C-4BE5-B9A1-6872BD68E615}">
      <dgm:prSet/>
      <dgm:spPr/>
      <dgm:t>
        <a:bodyPr/>
        <a:lstStyle/>
        <a:p>
          <a:endParaRPr lang="ru-RU"/>
        </a:p>
      </dgm:t>
    </dgm:pt>
    <dgm:pt modelId="{9420559D-5190-4EC6-8E5F-DBBCBEC39000}">
      <dgm:prSet phldrT="[Текст]" custT="1"/>
      <dgm:spPr/>
      <dgm:t>
        <a:bodyPr/>
        <a:lstStyle/>
        <a:p>
          <a:r>
            <a:rPr lang="ru-RU" sz="1800" dirty="0">
              <a:solidFill>
                <a:srgbClr val="002060"/>
              </a:solidFill>
            </a:rPr>
            <a:t>В глаголах прошедшего времени ударение будет падать на </a:t>
          </a:r>
          <a:r>
            <a:rPr lang="ru-RU" sz="1800" b="1" dirty="0">
              <a:solidFill>
                <a:srgbClr val="002060"/>
              </a:solidFill>
            </a:rPr>
            <a:t>-</a:t>
          </a:r>
          <a:r>
            <a:rPr lang="ru-RU" sz="1800" b="1" dirty="0" err="1">
              <a:solidFill>
                <a:srgbClr val="002060"/>
              </a:solidFill>
            </a:rPr>
            <a:t>лА</a:t>
          </a:r>
          <a:r>
            <a:rPr lang="ru-RU" sz="1800" b="1" dirty="0">
              <a:solidFill>
                <a:srgbClr val="002060"/>
              </a:solidFill>
            </a:rPr>
            <a:t>:</a:t>
          </a:r>
          <a:endParaRPr lang="ru-RU" sz="1800" dirty="0">
            <a:solidFill>
              <a:srgbClr val="002060"/>
            </a:solidFill>
          </a:endParaRPr>
        </a:p>
      </dgm:t>
    </dgm:pt>
    <dgm:pt modelId="{EADAACF4-86DF-48FD-B3F6-810E5894ABEC}" type="parTrans" cxnId="{08AA2155-89BF-458E-93EF-B5F4C658359A}">
      <dgm:prSet/>
      <dgm:spPr/>
      <dgm:t>
        <a:bodyPr/>
        <a:lstStyle/>
        <a:p>
          <a:endParaRPr lang="ru-RU"/>
        </a:p>
      </dgm:t>
    </dgm:pt>
    <dgm:pt modelId="{DBBDE2DE-0C3D-45C5-8716-BFFD3F52B563}" type="sibTrans" cxnId="{08AA2155-89BF-458E-93EF-B5F4C658359A}">
      <dgm:prSet/>
      <dgm:spPr/>
      <dgm:t>
        <a:bodyPr/>
        <a:lstStyle/>
        <a:p>
          <a:endParaRPr lang="ru-RU"/>
        </a:p>
      </dgm:t>
    </dgm:pt>
    <dgm:pt modelId="{EC048B84-A987-4258-BC4E-1BC434D58E30}">
      <dgm:prSet phldrT="[Текст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dirty="0" err="1"/>
            <a:t>бралА</a:t>
          </a:r>
          <a:r>
            <a:rPr lang="ru-RU" sz="1800" dirty="0"/>
            <a:t>, </a:t>
          </a:r>
          <a:r>
            <a:rPr lang="ru-RU" sz="1800" dirty="0" err="1"/>
            <a:t>бралАсь</a:t>
          </a:r>
          <a:r>
            <a:rPr lang="ru-RU" sz="1800" dirty="0"/>
            <a:t>, </a:t>
          </a:r>
          <a:r>
            <a:rPr lang="ru-RU" sz="1800" dirty="0" err="1"/>
            <a:t>взялА</a:t>
          </a:r>
          <a:r>
            <a:rPr lang="ru-RU" sz="1800" dirty="0"/>
            <a:t>, </a:t>
          </a:r>
          <a:r>
            <a:rPr lang="ru-RU" sz="1800" dirty="0" err="1"/>
            <a:t>взялАсь</a:t>
          </a:r>
          <a:r>
            <a:rPr lang="ru-RU" sz="1800" dirty="0"/>
            <a:t>, </a:t>
          </a:r>
          <a:r>
            <a:rPr lang="ru-RU" sz="1800" dirty="0" err="1"/>
            <a:t>влилАсь</a:t>
          </a:r>
          <a:r>
            <a:rPr lang="ru-RU" sz="1800" dirty="0"/>
            <a:t>, </a:t>
          </a:r>
          <a:r>
            <a:rPr lang="ru-RU" sz="1800" dirty="0" err="1"/>
            <a:t>ворвалАсь</a:t>
          </a:r>
          <a:r>
            <a:rPr lang="ru-RU" sz="1800" dirty="0"/>
            <a:t>, </a:t>
          </a:r>
          <a:r>
            <a:rPr lang="ru-RU" sz="1800" dirty="0" err="1"/>
            <a:t>воспринялА</a:t>
          </a:r>
          <a:r>
            <a:rPr lang="ru-RU" sz="1800" dirty="0"/>
            <a:t>, </a:t>
          </a:r>
          <a:r>
            <a:rPr lang="ru-RU" sz="1800" dirty="0" err="1"/>
            <a:t>воссоздалА</a:t>
          </a:r>
          <a:r>
            <a:rPr lang="ru-RU" sz="1800" dirty="0"/>
            <a:t>, </a:t>
          </a:r>
          <a:r>
            <a:rPr lang="ru-RU" sz="1800" dirty="0" err="1"/>
            <a:t>гналА</a:t>
          </a:r>
          <a:r>
            <a:rPr lang="ru-RU" sz="1800" dirty="0"/>
            <a:t>, </a:t>
          </a:r>
          <a:r>
            <a:rPr lang="ru-RU" sz="1800" dirty="0" err="1"/>
            <a:t>гналАсь</a:t>
          </a:r>
          <a:r>
            <a:rPr lang="ru-RU" sz="1800" dirty="0"/>
            <a:t>, </a:t>
          </a:r>
          <a:r>
            <a:rPr lang="ru-RU" sz="1800" dirty="0" err="1"/>
            <a:t>добралА</a:t>
          </a:r>
          <a:r>
            <a:rPr lang="ru-RU" sz="1800" dirty="0"/>
            <a:t>, </a:t>
          </a:r>
          <a:r>
            <a:rPr lang="ru-RU" sz="1800" dirty="0" err="1"/>
            <a:t>добралАсь</a:t>
          </a:r>
          <a:r>
            <a:rPr lang="ru-RU" sz="1800" dirty="0"/>
            <a:t>, </a:t>
          </a:r>
          <a:r>
            <a:rPr lang="ru-RU" sz="1800" dirty="0" err="1"/>
            <a:t>ждалА</a:t>
          </a:r>
          <a:r>
            <a:rPr lang="ru-RU" sz="1800" dirty="0"/>
            <a:t>, </a:t>
          </a:r>
          <a:r>
            <a:rPr lang="ru-RU" sz="1800" dirty="0" err="1"/>
            <a:t>дождалАсь</a:t>
          </a:r>
          <a:r>
            <a:rPr lang="ru-RU" sz="1800" dirty="0"/>
            <a:t>, </a:t>
          </a:r>
          <a:r>
            <a:rPr lang="ru-RU" sz="1800" dirty="0" err="1"/>
            <a:t>занялА</a:t>
          </a:r>
          <a:r>
            <a:rPr lang="ru-RU" sz="1800" dirty="0"/>
            <a:t>, </a:t>
          </a:r>
          <a:r>
            <a:rPr lang="ru-RU" sz="1800" dirty="0" err="1"/>
            <a:t>заперлА</a:t>
          </a:r>
          <a:r>
            <a:rPr lang="ru-RU" sz="1800" dirty="0"/>
            <a:t>, </a:t>
          </a:r>
          <a:r>
            <a:rPr lang="ru-RU" sz="1800" dirty="0" err="1"/>
            <a:t>звалА</a:t>
          </a:r>
          <a:r>
            <a:rPr lang="ru-RU" sz="1800" dirty="0"/>
            <a:t> и другие…</a:t>
          </a:r>
          <a:br>
            <a:rPr lang="ru-RU" sz="1800" dirty="0"/>
          </a:br>
          <a:r>
            <a:rPr lang="ru-RU" sz="1800" b="1" dirty="0"/>
            <a:t>Исключения: </a:t>
          </a:r>
          <a:r>
            <a:rPr lang="ru-RU" sz="1800" b="1" dirty="0" err="1"/>
            <a:t>клАла</a:t>
          </a:r>
          <a:r>
            <a:rPr lang="ru-RU" sz="1800" b="1" dirty="0"/>
            <a:t>, </a:t>
          </a:r>
          <a:r>
            <a:rPr lang="ru-RU" sz="1800" b="1" dirty="0" err="1"/>
            <a:t>послАла</a:t>
          </a:r>
          <a:r>
            <a:rPr lang="ru-RU" sz="1800" b="1" dirty="0"/>
            <a:t>, </a:t>
          </a:r>
          <a:r>
            <a:rPr lang="ru-RU" sz="1800" b="1" dirty="0" err="1"/>
            <a:t>крАлась</a:t>
          </a:r>
          <a:r>
            <a:rPr lang="ru-RU" sz="1800" b="1" dirty="0"/>
            <a:t>, </a:t>
          </a:r>
          <a:r>
            <a:rPr lang="ru-RU" sz="1800" b="1" dirty="0" err="1"/>
            <a:t>укрАла</a:t>
          </a:r>
          <a:r>
            <a:rPr lang="ru-RU" sz="1800" b="1" dirty="0"/>
            <a:t>.</a:t>
          </a:r>
          <a:endParaRPr lang="ru-RU" sz="1800" dirty="0"/>
        </a:p>
        <a:p>
          <a:pPr marL="57150" indent="0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ru-RU" sz="1600" dirty="0"/>
        </a:p>
      </dgm:t>
    </dgm:pt>
    <dgm:pt modelId="{C641107D-9B52-4C43-908E-50789CBDBA38}" type="parTrans" cxnId="{5B8AF3CD-3C4D-47FB-9804-1569FF343A5A}">
      <dgm:prSet/>
      <dgm:spPr/>
      <dgm:t>
        <a:bodyPr/>
        <a:lstStyle/>
        <a:p>
          <a:endParaRPr lang="ru-RU"/>
        </a:p>
      </dgm:t>
    </dgm:pt>
    <dgm:pt modelId="{1B8FA7F9-B547-410B-BB9F-1235CE1D84AE}" type="sibTrans" cxnId="{5B8AF3CD-3C4D-47FB-9804-1569FF343A5A}">
      <dgm:prSet/>
      <dgm:spPr/>
      <dgm:t>
        <a:bodyPr/>
        <a:lstStyle/>
        <a:p>
          <a:endParaRPr lang="ru-RU"/>
        </a:p>
      </dgm:t>
    </dgm:pt>
    <dgm:pt modelId="{9CF88A5C-15D1-47F3-985B-66E5E26689E0}">
      <dgm:prSet phldrT="[Текст]" custT="1"/>
      <dgm:spPr/>
      <dgm:t>
        <a:bodyPr/>
        <a:lstStyle/>
        <a:p>
          <a:r>
            <a:rPr lang="ru-RU" sz="1400" b="1" dirty="0"/>
            <a:t>Исключения </a:t>
          </a:r>
          <a:r>
            <a:rPr lang="ru-RU" sz="1400" dirty="0"/>
            <a:t>, в которых ударение НЕ падает на ИТЬ: </a:t>
          </a:r>
          <a:r>
            <a:rPr lang="ru-RU" sz="1400" b="1" dirty="0" err="1"/>
            <a:t>опОшлить</a:t>
          </a:r>
          <a:r>
            <a:rPr lang="ru-RU" sz="1400" b="1" dirty="0"/>
            <a:t>, </a:t>
          </a:r>
          <a:r>
            <a:rPr lang="ru-RU" sz="1400" b="1" dirty="0" err="1"/>
            <a:t>озлОбить</a:t>
          </a:r>
          <a:r>
            <a:rPr lang="ru-RU" sz="1400" b="1" dirty="0"/>
            <a:t>, </a:t>
          </a:r>
          <a:r>
            <a:rPr lang="ru-RU" sz="1400" b="1" dirty="0" err="1"/>
            <a:t>клЕить</a:t>
          </a:r>
          <a:r>
            <a:rPr lang="ru-RU" sz="1400" b="1" dirty="0"/>
            <a:t>, </a:t>
          </a:r>
          <a:r>
            <a:rPr lang="ru-RU" sz="1400" b="1" dirty="0" err="1"/>
            <a:t>освЕдомиться</a:t>
          </a:r>
          <a:r>
            <a:rPr lang="ru-RU" sz="1400" b="1" dirty="0"/>
            <a:t>, </a:t>
          </a:r>
          <a:r>
            <a:rPr lang="ru-RU" sz="1400" b="1" dirty="0" err="1"/>
            <a:t>откУпорить</a:t>
          </a:r>
          <a:r>
            <a:rPr lang="ru-RU" sz="1400" b="1" dirty="0"/>
            <a:t>, </a:t>
          </a:r>
          <a:r>
            <a:rPr lang="ru-RU" sz="1400" b="1" dirty="0" err="1"/>
            <a:t>принУдить</a:t>
          </a:r>
          <a:r>
            <a:rPr lang="ru-RU" sz="1400" b="1" dirty="0"/>
            <a:t>, </a:t>
          </a:r>
          <a:r>
            <a:rPr lang="ru-RU" sz="1400" b="1" dirty="0" err="1"/>
            <a:t>дозИровать</a:t>
          </a:r>
          <a:endParaRPr lang="ru-RU" sz="1400" dirty="0"/>
        </a:p>
      </dgm:t>
    </dgm:pt>
    <dgm:pt modelId="{C7A1795D-42A5-4F5F-B736-0E1A07A2AF8C}" type="parTrans" cxnId="{63B5C56D-4E59-4421-B519-90D0E98ED8F0}">
      <dgm:prSet/>
      <dgm:spPr/>
    </dgm:pt>
    <dgm:pt modelId="{B656AD8F-6771-4E4C-937B-6DA86C3FD4ED}" type="sibTrans" cxnId="{63B5C56D-4E59-4421-B519-90D0E98ED8F0}">
      <dgm:prSet/>
      <dgm:spPr/>
    </dgm:pt>
    <dgm:pt modelId="{E01A796D-CC23-4E65-B3EC-8422B7C48A52}">
      <dgm:prSet phldrT="[Текст]" custT="1"/>
      <dgm:spPr/>
      <dgm:t>
        <a:bodyPr/>
        <a:lstStyle/>
        <a:p>
          <a:endParaRPr lang="ru-RU" sz="1400" dirty="0"/>
        </a:p>
      </dgm:t>
    </dgm:pt>
    <dgm:pt modelId="{5E46BCEB-167F-4D2E-A5CE-281D11E75B87}" type="parTrans" cxnId="{505CF267-2478-4F4D-A8BF-C9941F98B1D4}">
      <dgm:prSet/>
      <dgm:spPr/>
    </dgm:pt>
    <dgm:pt modelId="{23E498AC-F24A-49AC-94B3-499A9CDFED2E}" type="sibTrans" cxnId="{505CF267-2478-4F4D-A8BF-C9941F98B1D4}">
      <dgm:prSet/>
      <dgm:spPr/>
    </dgm:pt>
    <dgm:pt modelId="{4304754C-6C03-4C1E-8C55-F3B5006205A0}">
      <dgm:prSet phldrT="[Текст]" custT="1"/>
      <dgm:spPr/>
      <dgm:t>
        <a:bodyPr/>
        <a:lstStyle/>
        <a:p>
          <a:r>
            <a:rPr lang="ru-RU" sz="1400" b="1" dirty="0"/>
            <a:t>Исключения, </a:t>
          </a:r>
          <a:r>
            <a:rPr lang="ru-RU" sz="1400" dirty="0"/>
            <a:t>в которых ударение  НЕ падает на АТЬ/ЯТЬ:</a:t>
          </a:r>
          <a:r>
            <a:rPr lang="ru-RU" sz="1400" b="1" dirty="0"/>
            <a:t> </a:t>
          </a:r>
          <a:r>
            <a:rPr lang="ru-RU" sz="1400" b="1" dirty="0" err="1"/>
            <a:t>чЕрпать</a:t>
          </a:r>
          <a:r>
            <a:rPr lang="ru-RU" sz="1400" b="1" dirty="0"/>
            <a:t>, </a:t>
          </a:r>
          <a:r>
            <a:rPr lang="ru-RU" sz="1400" b="1" dirty="0" err="1"/>
            <a:t>исчЕрпать</a:t>
          </a:r>
          <a:r>
            <a:rPr lang="ru-RU" sz="1400" b="1" dirty="0"/>
            <a:t>, </a:t>
          </a:r>
          <a:r>
            <a:rPr lang="ru-RU" sz="1400" b="1" dirty="0" err="1"/>
            <a:t>щЁлкать</a:t>
          </a:r>
          <a:r>
            <a:rPr lang="ru-RU" sz="1400" b="1" dirty="0"/>
            <a:t>.</a:t>
          </a:r>
          <a:endParaRPr lang="ru-RU" sz="1400" dirty="0"/>
        </a:p>
      </dgm:t>
    </dgm:pt>
    <dgm:pt modelId="{7D2021D0-CE3C-4798-9488-DA1F70B8207D}" type="parTrans" cxnId="{17CB66F1-6E69-465B-8354-A021881F3A35}">
      <dgm:prSet/>
      <dgm:spPr/>
    </dgm:pt>
    <dgm:pt modelId="{042EBC62-A879-4697-9407-9C0DCEA9CBA7}" type="sibTrans" cxnId="{17CB66F1-6E69-465B-8354-A021881F3A35}">
      <dgm:prSet/>
      <dgm:spPr/>
    </dgm:pt>
    <dgm:pt modelId="{310A8AF4-98A2-4486-941B-3AFAFA7E752E}">
      <dgm:prSet phldrT="[Текст]" custT="1"/>
      <dgm:spPr/>
      <dgm:t>
        <a:bodyPr/>
        <a:lstStyle/>
        <a:p>
          <a:endParaRPr lang="ru-RU" sz="1400" dirty="0"/>
        </a:p>
      </dgm:t>
    </dgm:pt>
    <dgm:pt modelId="{1BA9B68C-492E-4680-8E18-3A48DD2F75F9}" type="parTrans" cxnId="{B7C32C7E-36F6-4E73-A3DE-78A5DCCF635A}">
      <dgm:prSet/>
      <dgm:spPr/>
    </dgm:pt>
    <dgm:pt modelId="{8A45C8A8-6C23-4238-877C-4187ACC73B32}" type="sibTrans" cxnId="{B7C32C7E-36F6-4E73-A3DE-78A5DCCF635A}">
      <dgm:prSet/>
      <dgm:spPr/>
    </dgm:pt>
    <dgm:pt modelId="{DF75B9A1-A70F-47CE-8B42-CD315D9C9B41}" type="pres">
      <dgm:prSet presAssocID="{CE8F57A1-73FE-464F-8E1B-A12DAAE589E7}" presName="Name0" presStyleCnt="0">
        <dgm:presLayoutVars>
          <dgm:dir/>
          <dgm:animLvl val="lvl"/>
          <dgm:resizeHandles val="exact"/>
        </dgm:presLayoutVars>
      </dgm:prSet>
      <dgm:spPr/>
    </dgm:pt>
    <dgm:pt modelId="{41581A7F-E8B8-4BFF-B9EC-CB525E2A2305}" type="pres">
      <dgm:prSet presAssocID="{2888EF2F-8CF9-438C-9A1F-EA5D69F6FEEE}" presName="linNode" presStyleCnt="0"/>
      <dgm:spPr/>
    </dgm:pt>
    <dgm:pt modelId="{522B1DB9-6812-420E-9737-1F8686B848B3}" type="pres">
      <dgm:prSet presAssocID="{2888EF2F-8CF9-438C-9A1F-EA5D69F6FEEE}" presName="parentText" presStyleLbl="node1" presStyleIdx="0" presStyleCnt="3" custScaleX="158159" custScaleY="91537">
        <dgm:presLayoutVars>
          <dgm:chMax val="1"/>
          <dgm:bulletEnabled val="1"/>
        </dgm:presLayoutVars>
      </dgm:prSet>
      <dgm:spPr/>
    </dgm:pt>
    <dgm:pt modelId="{BF238D75-7B6F-4231-A244-25169A1ABE11}" type="pres">
      <dgm:prSet presAssocID="{2888EF2F-8CF9-438C-9A1F-EA5D69F6FEEE}" presName="descendantText" presStyleLbl="alignAccFollowNode1" presStyleIdx="0" presStyleCnt="3" custScaleX="219596" custScaleY="123967">
        <dgm:presLayoutVars>
          <dgm:bulletEnabled val="1"/>
        </dgm:presLayoutVars>
      </dgm:prSet>
      <dgm:spPr/>
    </dgm:pt>
    <dgm:pt modelId="{6470B385-DD2B-498D-9361-A714E8BC07AF}" type="pres">
      <dgm:prSet presAssocID="{860F4FD5-F92E-4880-B64F-41F2B76563E1}" presName="sp" presStyleCnt="0"/>
      <dgm:spPr/>
    </dgm:pt>
    <dgm:pt modelId="{B7EE47BC-590D-4DC0-8D4C-676C0B0823CC}" type="pres">
      <dgm:prSet presAssocID="{9C3D12FF-BF19-492F-A54D-96F6A18342C4}" presName="linNode" presStyleCnt="0"/>
      <dgm:spPr/>
    </dgm:pt>
    <dgm:pt modelId="{0EAF8D33-828F-45E0-9B9D-2D689FCEC154}" type="pres">
      <dgm:prSet presAssocID="{9C3D12FF-BF19-492F-A54D-96F6A18342C4}" presName="parentText" presStyleLbl="node1" presStyleIdx="1" presStyleCnt="3" custScaleX="80025" custScaleY="37059">
        <dgm:presLayoutVars>
          <dgm:chMax val="1"/>
          <dgm:bulletEnabled val="1"/>
        </dgm:presLayoutVars>
      </dgm:prSet>
      <dgm:spPr/>
    </dgm:pt>
    <dgm:pt modelId="{696F0940-E88B-4031-AB57-ACF002DC369B}" type="pres">
      <dgm:prSet presAssocID="{9C3D12FF-BF19-492F-A54D-96F6A18342C4}" presName="descendantText" presStyleLbl="alignAccFollowNode1" presStyleIdx="1" presStyleCnt="3" custScaleX="110327" custScaleY="53428">
        <dgm:presLayoutVars>
          <dgm:bulletEnabled val="1"/>
        </dgm:presLayoutVars>
      </dgm:prSet>
      <dgm:spPr/>
    </dgm:pt>
    <dgm:pt modelId="{15B41617-F287-445C-96C6-27FFD51D8022}" type="pres">
      <dgm:prSet presAssocID="{0C001A34-02D1-4ABC-AD5D-A289F89AB4BB}" presName="sp" presStyleCnt="0"/>
      <dgm:spPr/>
    </dgm:pt>
    <dgm:pt modelId="{6579F977-D81B-41B2-A891-6EBA479B123A}" type="pres">
      <dgm:prSet presAssocID="{9420559D-5190-4EC6-8E5F-DBBCBEC39000}" presName="linNode" presStyleCnt="0"/>
      <dgm:spPr/>
    </dgm:pt>
    <dgm:pt modelId="{90C17430-E4FC-4E80-9621-80C7B3554133}" type="pres">
      <dgm:prSet presAssocID="{9420559D-5190-4EC6-8E5F-DBBCBEC39000}" presName="parentText" presStyleLbl="node1" presStyleIdx="2" presStyleCnt="3" custScaleX="80440" custScaleY="60428">
        <dgm:presLayoutVars>
          <dgm:chMax val="1"/>
          <dgm:bulletEnabled val="1"/>
        </dgm:presLayoutVars>
      </dgm:prSet>
      <dgm:spPr/>
    </dgm:pt>
    <dgm:pt modelId="{47D9E2DF-1D9F-4F17-8B93-1AC75B404B0E}" type="pres">
      <dgm:prSet presAssocID="{9420559D-5190-4EC6-8E5F-DBBCBEC39000}" presName="descendantText" presStyleLbl="alignAccFollowNode1" presStyleIdx="2" presStyleCnt="3" custScaleX="110311">
        <dgm:presLayoutVars>
          <dgm:bulletEnabled val="1"/>
        </dgm:presLayoutVars>
      </dgm:prSet>
      <dgm:spPr/>
    </dgm:pt>
  </dgm:ptLst>
  <dgm:cxnLst>
    <dgm:cxn modelId="{6F2D751B-422A-4BAE-93F4-0D025199EE9A}" srcId="{CE8F57A1-73FE-464F-8E1B-A12DAAE589E7}" destId="{2888EF2F-8CF9-438C-9A1F-EA5D69F6FEEE}" srcOrd="0" destOrd="0" parTransId="{A53858A2-AAEE-48E9-818B-9A643033C4CC}" sibTransId="{860F4FD5-F92E-4880-B64F-41F2B76563E1}"/>
    <dgm:cxn modelId="{8A4CFA31-F6EC-4D9F-A931-1D03A157A57B}" type="presOf" srcId="{9CF88A5C-15D1-47F3-985B-66E5E26689E0}" destId="{BF238D75-7B6F-4231-A244-25169A1ABE11}" srcOrd="0" destOrd="2" presId="urn:microsoft.com/office/officeart/2005/8/layout/vList5"/>
    <dgm:cxn modelId="{5B2D5141-5B46-4AEA-96B1-00803308D065}" srcId="{2888EF2F-8CF9-438C-9A1F-EA5D69F6FEEE}" destId="{094EB381-42E1-43C5-A04C-04504DC54FDE}" srcOrd="0" destOrd="0" parTransId="{8ED35147-22DA-45B8-9089-51FD79EF93BD}" sibTransId="{6FEBE14E-8F5B-447A-AE7B-56D32CEFE4FE}"/>
    <dgm:cxn modelId="{40164244-C5D5-4F3C-B669-FB47446532C0}" type="presOf" srcId="{0403B09D-9565-4E50-A37A-360CAE4D80BE}" destId="{696F0940-E88B-4031-AB57-ACF002DC369B}" srcOrd="0" destOrd="0" presId="urn:microsoft.com/office/officeart/2005/8/layout/vList5"/>
    <dgm:cxn modelId="{505CF267-2478-4F4D-A8BF-C9941F98B1D4}" srcId="{2888EF2F-8CF9-438C-9A1F-EA5D69F6FEEE}" destId="{E01A796D-CC23-4E65-B3EC-8422B7C48A52}" srcOrd="1" destOrd="0" parTransId="{5E46BCEB-167F-4D2E-A5CE-281D11E75B87}" sibTransId="{23E498AC-F24A-49AC-94B3-499A9CDFED2E}"/>
    <dgm:cxn modelId="{787BE84A-1A66-49ED-A569-DBF76858DB2C}" type="presOf" srcId="{EC048B84-A987-4258-BC4E-1BC434D58E30}" destId="{47D9E2DF-1D9F-4F17-8B93-1AC75B404B0E}" srcOrd="0" destOrd="0" presId="urn:microsoft.com/office/officeart/2005/8/layout/vList5"/>
    <dgm:cxn modelId="{99DD3B4D-5F38-40C2-A5BC-74A5CD569FAD}" type="presOf" srcId="{9C3D12FF-BF19-492F-A54D-96F6A18342C4}" destId="{0EAF8D33-828F-45E0-9B9D-2D689FCEC154}" srcOrd="0" destOrd="0" presId="urn:microsoft.com/office/officeart/2005/8/layout/vList5"/>
    <dgm:cxn modelId="{63B5C56D-4E59-4421-B519-90D0E98ED8F0}" srcId="{2888EF2F-8CF9-438C-9A1F-EA5D69F6FEEE}" destId="{9CF88A5C-15D1-47F3-985B-66E5E26689E0}" srcOrd="2" destOrd="0" parTransId="{C7A1795D-42A5-4F5F-B736-0E1A07A2AF8C}" sibTransId="{B656AD8F-6771-4E4C-937B-6DA86C3FD4ED}"/>
    <dgm:cxn modelId="{286F756E-35F1-456E-ADB1-ED24BA373179}" type="presOf" srcId="{E01A796D-CC23-4E65-B3EC-8422B7C48A52}" destId="{BF238D75-7B6F-4231-A244-25169A1ABE11}" srcOrd="0" destOrd="1" presId="urn:microsoft.com/office/officeart/2005/8/layout/vList5"/>
    <dgm:cxn modelId="{08AA2155-89BF-458E-93EF-B5F4C658359A}" srcId="{CE8F57A1-73FE-464F-8E1B-A12DAAE589E7}" destId="{9420559D-5190-4EC6-8E5F-DBBCBEC39000}" srcOrd="2" destOrd="0" parTransId="{EADAACF4-86DF-48FD-B3F6-810E5894ABEC}" sibTransId="{DBBDE2DE-0C3D-45C5-8716-BFFD3F52B563}"/>
    <dgm:cxn modelId="{0E9D2F76-0311-4571-95D7-64E54E07373D}" type="presOf" srcId="{094EB381-42E1-43C5-A04C-04504DC54FDE}" destId="{BF238D75-7B6F-4231-A244-25169A1ABE11}" srcOrd="0" destOrd="0" presId="urn:microsoft.com/office/officeart/2005/8/layout/vList5"/>
    <dgm:cxn modelId="{DF447D7C-AE80-4FBE-9742-27D4DFCAA865}" srcId="{CE8F57A1-73FE-464F-8E1B-A12DAAE589E7}" destId="{9C3D12FF-BF19-492F-A54D-96F6A18342C4}" srcOrd="1" destOrd="0" parTransId="{85988772-22C3-4045-AEB1-09089BEAD53A}" sibTransId="{0C001A34-02D1-4ABC-AD5D-A289F89AB4BB}"/>
    <dgm:cxn modelId="{B7C32C7E-36F6-4E73-A3DE-78A5DCCF635A}" srcId="{2888EF2F-8CF9-438C-9A1F-EA5D69F6FEEE}" destId="{310A8AF4-98A2-4486-941B-3AFAFA7E752E}" srcOrd="3" destOrd="0" parTransId="{1BA9B68C-492E-4680-8E18-3A48DD2F75F9}" sibTransId="{8A45C8A8-6C23-4238-877C-4187ACC73B32}"/>
    <dgm:cxn modelId="{1F5C7E81-349D-49AF-B583-EC91EE26732E}" type="presOf" srcId="{CE8F57A1-73FE-464F-8E1B-A12DAAE589E7}" destId="{DF75B9A1-A70F-47CE-8B42-CD315D9C9B41}" srcOrd="0" destOrd="0" presId="urn:microsoft.com/office/officeart/2005/8/layout/vList5"/>
    <dgm:cxn modelId="{B6C88D91-4DDD-4C18-B1EF-5873F9E5FF42}" type="presOf" srcId="{4304754C-6C03-4C1E-8C55-F3B5006205A0}" destId="{BF238D75-7B6F-4231-A244-25169A1ABE11}" srcOrd="0" destOrd="4" presId="urn:microsoft.com/office/officeart/2005/8/layout/vList5"/>
    <dgm:cxn modelId="{9F4AE19B-D49C-4BE5-B9A1-6872BD68E615}" srcId="{9C3D12FF-BF19-492F-A54D-96F6A18342C4}" destId="{0403B09D-9565-4E50-A37A-360CAE4D80BE}" srcOrd="0" destOrd="0" parTransId="{5F9C14E0-0D82-494C-98D4-502EAE236481}" sibTransId="{1D81979F-F186-46C9-9764-6FC2E0A1BC3C}"/>
    <dgm:cxn modelId="{C75A87B1-CB1A-48A7-BD87-58AD389166C8}" type="presOf" srcId="{9420559D-5190-4EC6-8E5F-DBBCBEC39000}" destId="{90C17430-E4FC-4E80-9621-80C7B3554133}" srcOrd="0" destOrd="0" presId="urn:microsoft.com/office/officeart/2005/8/layout/vList5"/>
    <dgm:cxn modelId="{5B8AF3CD-3C4D-47FB-9804-1569FF343A5A}" srcId="{9420559D-5190-4EC6-8E5F-DBBCBEC39000}" destId="{EC048B84-A987-4258-BC4E-1BC434D58E30}" srcOrd="0" destOrd="0" parTransId="{C641107D-9B52-4C43-908E-50789CBDBA38}" sibTransId="{1B8FA7F9-B547-410B-BB9F-1235CE1D84AE}"/>
    <dgm:cxn modelId="{27E121D1-8C6E-4AD0-9C46-37146083B114}" type="presOf" srcId="{310A8AF4-98A2-4486-941B-3AFAFA7E752E}" destId="{BF238D75-7B6F-4231-A244-25169A1ABE11}" srcOrd="0" destOrd="3" presId="urn:microsoft.com/office/officeart/2005/8/layout/vList5"/>
    <dgm:cxn modelId="{4F96F3D6-A6A1-4602-81F7-E9FE6071E45A}" type="presOf" srcId="{2888EF2F-8CF9-438C-9A1F-EA5D69F6FEEE}" destId="{522B1DB9-6812-420E-9737-1F8686B848B3}" srcOrd="0" destOrd="0" presId="urn:microsoft.com/office/officeart/2005/8/layout/vList5"/>
    <dgm:cxn modelId="{17CB66F1-6E69-465B-8354-A021881F3A35}" srcId="{2888EF2F-8CF9-438C-9A1F-EA5D69F6FEEE}" destId="{4304754C-6C03-4C1E-8C55-F3B5006205A0}" srcOrd="4" destOrd="0" parTransId="{7D2021D0-CE3C-4798-9488-DA1F70B8207D}" sibTransId="{042EBC62-A879-4697-9407-9C0DCEA9CBA7}"/>
    <dgm:cxn modelId="{962AB7AE-E8CD-441A-8A9A-D2CD9DB1BFF7}" type="presParOf" srcId="{DF75B9A1-A70F-47CE-8B42-CD315D9C9B41}" destId="{41581A7F-E8B8-4BFF-B9EC-CB525E2A2305}" srcOrd="0" destOrd="0" presId="urn:microsoft.com/office/officeart/2005/8/layout/vList5"/>
    <dgm:cxn modelId="{6EC6827F-A4BB-44F8-A835-EE1BBAB06094}" type="presParOf" srcId="{41581A7F-E8B8-4BFF-B9EC-CB525E2A2305}" destId="{522B1DB9-6812-420E-9737-1F8686B848B3}" srcOrd="0" destOrd="0" presId="urn:microsoft.com/office/officeart/2005/8/layout/vList5"/>
    <dgm:cxn modelId="{8DD5361C-4894-4512-915A-220FCB7FE5D1}" type="presParOf" srcId="{41581A7F-E8B8-4BFF-B9EC-CB525E2A2305}" destId="{BF238D75-7B6F-4231-A244-25169A1ABE11}" srcOrd="1" destOrd="0" presId="urn:microsoft.com/office/officeart/2005/8/layout/vList5"/>
    <dgm:cxn modelId="{C0E8F552-A70B-47D6-BA13-82C44E61882A}" type="presParOf" srcId="{DF75B9A1-A70F-47CE-8B42-CD315D9C9B41}" destId="{6470B385-DD2B-498D-9361-A714E8BC07AF}" srcOrd="1" destOrd="0" presId="urn:microsoft.com/office/officeart/2005/8/layout/vList5"/>
    <dgm:cxn modelId="{42CFE72F-9A5F-4F8C-AEC4-FBCB01DF229F}" type="presParOf" srcId="{DF75B9A1-A70F-47CE-8B42-CD315D9C9B41}" destId="{B7EE47BC-590D-4DC0-8D4C-676C0B0823CC}" srcOrd="2" destOrd="0" presId="urn:microsoft.com/office/officeart/2005/8/layout/vList5"/>
    <dgm:cxn modelId="{474577E8-D0CD-4A05-A53A-2EA19B1BB22A}" type="presParOf" srcId="{B7EE47BC-590D-4DC0-8D4C-676C0B0823CC}" destId="{0EAF8D33-828F-45E0-9B9D-2D689FCEC154}" srcOrd="0" destOrd="0" presId="urn:microsoft.com/office/officeart/2005/8/layout/vList5"/>
    <dgm:cxn modelId="{2D1124BB-2698-4263-8777-E383571A1170}" type="presParOf" srcId="{B7EE47BC-590D-4DC0-8D4C-676C0B0823CC}" destId="{696F0940-E88B-4031-AB57-ACF002DC369B}" srcOrd="1" destOrd="0" presId="urn:microsoft.com/office/officeart/2005/8/layout/vList5"/>
    <dgm:cxn modelId="{A0EDE7DC-A4D7-4AB5-8616-8B7D486A49A7}" type="presParOf" srcId="{DF75B9A1-A70F-47CE-8B42-CD315D9C9B41}" destId="{15B41617-F287-445C-96C6-27FFD51D8022}" srcOrd="3" destOrd="0" presId="urn:microsoft.com/office/officeart/2005/8/layout/vList5"/>
    <dgm:cxn modelId="{16380694-D318-4C79-A0A5-82F54F155731}" type="presParOf" srcId="{DF75B9A1-A70F-47CE-8B42-CD315D9C9B41}" destId="{6579F977-D81B-41B2-A891-6EBA479B123A}" srcOrd="4" destOrd="0" presId="urn:microsoft.com/office/officeart/2005/8/layout/vList5"/>
    <dgm:cxn modelId="{2D621BCE-DAC2-405C-888D-A8A77727EC6E}" type="presParOf" srcId="{6579F977-D81B-41B2-A891-6EBA479B123A}" destId="{90C17430-E4FC-4E80-9621-80C7B3554133}" srcOrd="0" destOrd="0" presId="urn:microsoft.com/office/officeart/2005/8/layout/vList5"/>
    <dgm:cxn modelId="{1C4311F2-BDAF-4CB8-9681-C182024EBB46}" type="presParOf" srcId="{6579F977-D81B-41B2-A891-6EBA479B123A}" destId="{47D9E2DF-1D9F-4F17-8B93-1AC75B404B0E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CE8F57A1-73FE-464F-8E1B-A12DAAE589E7}" type="doc">
      <dgm:prSet loTypeId="urn:microsoft.com/office/officeart/2005/8/layout/vList5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2888EF2F-8CF9-438C-9A1F-EA5D69F6FEEE}">
      <dgm:prSet phldrT="[Текст]" custT="1"/>
      <dgm:spPr/>
      <dgm:t>
        <a:bodyPr/>
        <a:lstStyle/>
        <a:p>
          <a:r>
            <a:rPr lang="ru-RU" sz="1600" dirty="0">
              <a:solidFill>
                <a:srgbClr val="002060"/>
              </a:solidFill>
            </a:rPr>
            <a:t>В причастиях с суффиксом </a:t>
          </a:r>
          <a:r>
            <a:rPr lang="ru-RU" sz="1600" b="1" dirty="0">
              <a:solidFill>
                <a:srgbClr val="002060"/>
              </a:solidFill>
            </a:rPr>
            <a:t>Т </a:t>
          </a:r>
          <a:r>
            <a:rPr lang="ru-RU" sz="1600" dirty="0">
              <a:solidFill>
                <a:srgbClr val="002060"/>
              </a:solidFill>
            </a:rPr>
            <a:t>ударение будет падать на </a:t>
          </a:r>
          <a:r>
            <a:rPr lang="ru-RU" sz="1600" b="1" dirty="0">
              <a:solidFill>
                <a:srgbClr val="002060"/>
              </a:solidFill>
            </a:rPr>
            <a:t>первый слог</a:t>
          </a:r>
          <a:r>
            <a:rPr lang="ru-RU" sz="1600" dirty="0">
              <a:solidFill>
                <a:srgbClr val="002060"/>
              </a:solidFill>
            </a:rPr>
            <a:t>:</a:t>
          </a:r>
        </a:p>
      </dgm:t>
    </dgm:pt>
    <dgm:pt modelId="{A53858A2-AAEE-48E9-818B-9A643033C4CC}" type="parTrans" cxnId="{6F2D751B-422A-4BAE-93F4-0D025199EE9A}">
      <dgm:prSet/>
      <dgm:spPr/>
      <dgm:t>
        <a:bodyPr/>
        <a:lstStyle/>
        <a:p>
          <a:endParaRPr lang="ru-RU"/>
        </a:p>
      </dgm:t>
    </dgm:pt>
    <dgm:pt modelId="{860F4FD5-F92E-4880-B64F-41F2B76563E1}" type="sibTrans" cxnId="{6F2D751B-422A-4BAE-93F4-0D025199EE9A}">
      <dgm:prSet/>
      <dgm:spPr/>
      <dgm:t>
        <a:bodyPr/>
        <a:lstStyle/>
        <a:p>
          <a:endParaRPr lang="ru-RU"/>
        </a:p>
      </dgm:t>
    </dgm:pt>
    <dgm:pt modelId="{094EB381-42E1-43C5-A04C-04504DC54FDE}">
      <dgm:prSet phldrT="[Текст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400" dirty="0" err="1"/>
            <a:t>зАгнутый</a:t>
          </a:r>
          <a:r>
            <a:rPr lang="ru-RU" sz="1400" dirty="0"/>
            <a:t>, </a:t>
          </a:r>
          <a:r>
            <a:rPr lang="ru-RU" sz="1400" dirty="0" err="1"/>
            <a:t>зАнятый</a:t>
          </a:r>
          <a:r>
            <a:rPr lang="ru-RU" sz="1400" dirty="0"/>
            <a:t>, </a:t>
          </a:r>
          <a:r>
            <a:rPr lang="ru-RU" sz="1400" dirty="0" err="1"/>
            <a:t>зАпертый</a:t>
          </a:r>
          <a:r>
            <a:rPr lang="ru-RU" sz="1400" dirty="0"/>
            <a:t>, </a:t>
          </a:r>
          <a:r>
            <a:rPr lang="ru-RU" sz="1400" dirty="0" err="1"/>
            <a:t>нАжитый</a:t>
          </a:r>
          <a:r>
            <a:rPr lang="ru-RU" sz="1400" dirty="0"/>
            <a:t>, </a:t>
          </a:r>
          <a:r>
            <a:rPr lang="ru-RU" sz="1400" dirty="0" err="1"/>
            <a:t>нАчатый</a:t>
          </a:r>
          <a:r>
            <a:rPr lang="ru-RU" sz="1400" dirty="0"/>
            <a:t>, </a:t>
          </a:r>
          <a:r>
            <a:rPr lang="ru-RU" sz="1400" dirty="0" err="1"/>
            <a:t>прИнятый</a:t>
          </a:r>
          <a:r>
            <a:rPr lang="ru-RU" sz="1400" dirty="0"/>
            <a:t>, </a:t>
          </a:r>
          <a:r>
            <a:rPr lang="ru-RU" sz="1400" dirty="0" err="1"/>
            <a:t>снЯтый</a:t>
          </a:r>
          <a:r>
            <a:rPr lang="ru-RU" sz="1400" dirty="0"/>
            <a:t>, </a:t>
          </a:r>
          <a:r>
            <a:rPr lang="ru-RU" sz="1400" dirty="0" err="1"/>
            <a:t>сОгнутый</a:t>
          </a:r>
          <a:endParaRPr lang="ru-RU" sz="1400" dirty="0"/>
        </a:p>
        <a:p>
          <a:pPr marL="285750" indent="0" defTabSz="146685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ru-RU" sz="700" dirty="0"/>
        </a:p>
      </dgm:t>
    </dgm:pt>
    <dgm:pt modelId="{8ED35147-22DA-45B8-9089-51FD79EF93BD}" type="parTrans" cxnId="{5B2D5141-5B46-4AEA-96B1-00803308D065}">
      <dgm:prSet/>
      <dgm:spPr/>
      <dgm:t>
        <a:bodyPr/>
        <a:lstStyle/>
        <a:p>
          <a:endParaRPr lang="ru-RU"/>
        </a:p>
      </dgm:t>
    </dgm:pt>
    <dgm:pt modelId="{6FEBE14E-8F5B-447A-AE7B-56D32CEFE4FE}" type="sibTrans" cxnId="{5B2D5141-5B46-4AEA-96B1-00803308D065}">
      <dgm:prSet/>
      <dgm:spPr/>
      <dgm:t>
        <a:bodyPr/>
        <a:lstStyle/>
        <a:p>
          <a:endParaRPr lang="ru-RU"/>
        </a:p>
      </dgm:t>
    </dgm:pt>
    <dgm:pt modelId="{9C3D12FF-BF19-492F-A54D-96F6A18342C4}">
      <dgm:prSet phldrT="[Текст]" custT="1"/>
      <dgm:spPr/>
      <dgm:t>
        <a:bodyPr/>
        <a:lstStyle/>
        <a:p>
          <a:r>
            <a:rPr lang="ru-RU" sz="1600" dirty="0">
              <a:solidFill>
                <a:srgbClr val="002060"/>
              </a:solidFill>
            </a:rPr>
            <a:t>В кратких причастиях с суффиксом </a:t>
          </a:r>
          <a:r>
            <a:rPr lang="ru-RU" sz="1600" b="1" dirty="0">
              <a:solidFill>
                <a:srgbClr val="002060"/>
              </a:solidFill>
            </a:rPr>
            <a:t>Т</a:t>
          </a:r>
          <a:r>
            <a:rPr lang="ru-RU" sz="1600" dirty="0">
              <a:solidFill>
                <a:srgbClr val="002060"/>
              </a:solidFill>
            </a:rPr>
            <a:t>  </a:t>
          </a:r>
          <a:r>
            <a:rPr lang="ru-RU" sz="1600" dirty="0" err="1">
              <a:solidFill>
                <a:srgbClr val="002060"/>
              </a:solidFill>
            </a:rPr>
            <a:t>ж.р</a:t>
          </a:r>
          <a:r>
            <a:rPr lang="ru-RU" sz="1600" dirty="0">
              <a:solidFill>
                <a:srgbClr val="002060"/>
              </a:solidFill>
            </a:rPr>
            <a:t>. ударение будет падать на последний слог </a:t>
          </a:r>
          <a:endParaRPr lang="ru-RU" sz="1600" b="0" dirty="0">
            <a:solidFill>
              <a:srgbClr val="002060"/>
            </a:solidFill>
          </a:endParaRPr>
        </a:p>
      </dgm:t>
    </dgm:pt>
    <dgm:pt modelId="{85988772-22C3-4045-AEB1-09089BEAD53A}" type="parTrans" cxnId="{DF447D7C-AE80-4FBE-9742-27D4DFCAA865}">
      <dgm:prSet/>
      <dgm:spPr/>
      <dgm:t>
        <a:bodyPr/>
        <a:lstStyle/>
        <a:p>
          <a:endParaRPr lang="ru-RU"/>
        </a:p>
      </dgm:t>
    </dgm:pt>
    <dgm:pt modelId="{0C001A34-02D1-4ABC-AD5D-A289F89AB4BB}" type="sibTrans" cxnId="{DF447D7C-AE80-4FBE-9742-27D4DFCAA865}">
      <dgm:prSet/>
      <dgm:spPr/>
      <dgm:t>
        <a:bodyPr/>
        <a:lstStyle/>
        <a:p>
          <a:endParaRPr lang="ru-RU"/>
        </a:p>
      </dgm:t>
    </dgm:pt>
    <dgm:pt modelId="{0403B09D-9565-4E50-A37A-360CAE4D80BE}">
      <dgm:prSet phldrT="[Текст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400" dirty="0" err="1"/>
            <a:t>занятА</a:t>
          </a:r>
          <a:r>
            <a:rPr lang="ru-RU" sz="1400" dirty="0"/>
            <a:t>, </a:t>
          </a:r>
          <a:r>
            <a:rPr lang="ru-RU" sz="1400" dirty="0" err="1"/>
            <a:t>запертА</a:t>
          </a:r>
          <a:r>
            <a:rPr lang="ru-RU" sz="1400" dirty="0"/>
            <a:t>, </a:t>
          </a:r>
          <a:r>
            <a:rPr lang="ru-RU" sz="1400" dirty="0" err="1"/>
            <a:t>заселенА</a:t>
          </a:r>
          <a:r>
            <a:rPr lang="ru-RU" sz="1400" dirty="0"/>
            <a:t>, </a:t>
          </a:r>
          <a:r>
            <a:rPr lang="ru-RU" sz="1400" dirty="0" err="1"/>
            <a:t>начатА</a:t>
          </a:r>
          <a:r>
            <a:rPr lang="ru-RU" sz="1400" dirty="0"/>
            <a:t>, </a:t>
          </a:r>
          <a:r>
            <a:rPr lang="ru-RU" sz="1400" dirty="0" err="1"/>
            <a:t>снятА</a:t>
          </a:r>
          <a:endParaRPr lang="ru-RU" sz="1400" dirty="0"/>
        </a:p>
        <a:p>
          <a:pPr marL="114300" indent="0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ru-RU" sz="600" dirty="0"/>
        </a:p>
      </dgm:t>
    </dgm:pt>
    <dgm:pt modelId="{5F9C14E0-0D82-494C-98D4-502EAE236481}" type="parTrans" cxnId="{9F4AE19B-D49C-4BE5-B9A1-6872BD68E615}">
      <dgm:prSet/>
      <dgm:spPr/>
      <dgm:t>
        <a:bodyPr/>
        <a:lstStyle/>
        <a:p>
          <a:endParaRPr lang="ru-RU"/>
        </a:p>
      </dgm:t>
    </dgm:pt>
    <dgm:pt modelId="{1D81979F-F186-46C9-9764-6FC2E0A1BC3C}" type="sibTrans" cxnId="{9F4AE19B-D49C-4BE5-B9A1-6872BD68E615}">
      <dgm:prSet/>
      <dgm:spPr/>
      <dgm:t>
        <a:bodyPr/>
        <a:lstStyle/>
        <a:p>
          <a:endParaRPr lang="ru-RU"/>
        </a:p>
      </dgm:t>
    </dgm:pt>
    <dgm:pt modelId="{9420559D-5190-4EC6-8E5F-DBBCBEC39000}">
      <dgm:prSet phldrT="[Текст]" custT="1"/>
      <dgm:spPr/>
      <dgm:t>
        <a:bodyPr/>
        <a:lstStyle/>
        <a:p>
          <a:r>
            <a:rPr lang="ru-RU" sz="1600" dirty="0">
              <a:solidFill>
                <a:srgbClr val="002060"/>
              </a:solidFill>
            </a:rPr>
            <a:t>В страдательных причастиях с суффиксом </a:t>
          </a:r>
          <a:r>
            <a:rPr lang="ru-RU" sz="1600" b="1" dirty="0">
              <a:solidFill>
                <a:srgbClr val="002060"/>
              </a:solidFill>
            </a:rPr>
            <a:t>ЁНН,</a:t>
          </a:r>
          <a:r>
            <a:rPr lang="ru-RU" sz="1600" dirty="0">
              <a:solidFill>
                <a:srgbClr val="002060"/>
              </a:solidFill>
            </a:rPr>
            <a:t> ударение будет падать на Ё</a:t>
          </a:r>
        </a:p>
      </dgm:t>
    </dgm:pt>
    <dgm:pt modelId="{EADAACF4-86DF-48FD-B3F6-810E5894ABEC}" type="parTrans" cxnId="{08AA2155-89BF-458E-93EF-B5F4C658359A}">
      <dgm:prSet/>
      <dgm:spPr/>
      <dgm:t>
        <a:bodyPr/>
        <a:lstStyle/>
        <a:p>
          <a:endParaRPr lang="ru-RU"/>
        </a:p>
      </dgm:t>
    </dgm:pt>
    <dgm:pt modelId="{DBBDE2DE-0C3D-45C5-8716-BFFD3F52B563}" type="sibTrans" cxnId="{08AA2155-89BF-458E-93EF-B5F4C658359A}">
      <dgm:prSet/>
      <dgm:spPr/>
      <dgm:t>
        <a:bodyPr/>
        <a:lstStyle/>
        <a:p>
          <a:endParaRPr lang="ru-RU"/>
        </a:p>
      </dgm:t>
    </dgm:pt>
    <dgm:pt modelId="{EC048B84-A987-4258-BC4E-1BC434D58E30}">
      <dgm:prSet phldrT="[Текст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400" dirty="0" err="1"/>
            <a:t>включЁнный</a:t>
          </a:r>
          <a:r>
            <a:rPr lang="ru-RU" sz="1400" dirty="0"/>
            <a:t>, </a:t>
          </a:r>
          <a:r>
            <a:rPr lang="ru-RU" sz="1400" dirty="0" err="1"/>
            <a:t>решЁнный</a:t>
          </a:r>
          <a:r>
            <a:rPr lang="ru-RU" sz="1400" dirty="0"/>
            <a:t> и т.д. (причастия с безударным ЕНН в  орфоэпическом словнике ЕГЭ от ФИПИ не представлены)</a:t>
          </a:r>
        </a:p>
      </dgm:t>
    </dgm:pt>
    <dgm:pt modelId="{C641107D-9B52-4C43-908E-50789CBDBA38}" type="parTrans" cxnId="{5B8AF3CD-3C4D-47FB-9804-1569FF343A5A}">
      <dgm:prSet/>
      <dgm:spPr/>
      <dgm:t>
        <a:bodyPr/>
        <a:lstStyle/>
        <a:p>
          <a:endParaRPr lang="ru-RU"/>
        </a:p>
      </dgm:t>
    </dgm:pt>
    <dgm:pt modelId="{1B8FA7F9-B547-410B-BB9F-1235CE1D84AE}" type="sibTrans" cxnId="{5B8AF3CD-3C4D-47FB-9804-1569FF343A5A}">
      <dgm:prSet/>
      <dgm:spPr/>
      <dgm:t>
        <a:bodyPr/>
        <a:lstStyle/>
        <a:p>
          <a:endParaRPr lang="ru-RU"/>
        </a:p>
      </dgm:t>
    </dgm:pt>
    <dgm:pt modelId="{82FE25A6-485A-41F4-83CA-169DAEF4E69B}">
      <dgm:prSet phldrT="[Текст]" custT="1"/>
      <dgm:spPr/>
      <dgm:t>
        <a:bodyPr/>
        <a:lstStyle/>
        <a:p>
          <a:pPr marL="114300" indent="0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ru-RU" sz="1600" dirty="0">
              <a:solidFill>
                <a:srgbClr val="002060"/>
              </a:solidFill>
            </a:rPr>
            <a:t>В причастиях ударение падает </a:t>
          </a:r>
        </a:p>
        <a:p>
          <a:pPr marL="114300" indent="0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ru-RU" sz="1600" dirty="0">
              <a:solidFill>
                <a:srgbClr val="002060"/>
              </a:solidFill>
            </a:rPr>
            <a:t>на </a:t>
          </a:r>
          <a:r>
            <a:rPr lang="ru-RU" sz="1600" b="1" dirty="0">
              <a:solidFill>
                <a:srgbClr val="002060"/>
              </a:solidFill>
            </a:rPr>
            <a:t>ЫВ/ИВ, АВ/ЯВ</a:t>
          </a:r>
          <a:endParaRPr lang="ru-RU" sz="1900" dirty="0">
            <a:solidFill>
              <a:srgbClr val="002060"/>
            </a:solidFill>
          </a:endParaRPr>
        </a:p>
      </dgm:t>
    </dgm:pt>
    <dgm:pt modelId="{F66E3502-B379-4E30-970E-B8289ACC1AE2}" type="parTrans" cxnId="{4C1E01D3-72E0-41D5-95B0-C83CED48E62C}">
      <dgm:prSet/>
      <dgm:spPr/>
      <dgm:t>
        <a:bodyPr/>
        <a:lstStyle/>
        <a:p>
          <a:endParaRPr lang="ru-RU"/>
        </a:p>
      </dgm:t>
    </dgm:pt>
    <dgm:pt modelId="{C6CA44DF-6BC5-4BCD-882B-205F31A98774}" type="sibTrans" cxnId="{4C1E01D3-72E0-41D5-95B0-C83CED48E62C}">
      <dgm:prSet/>
      <dgm:spPr/>
      <dgm:t>
        <a:bodyPr/>
        <a:lstStyle/>
        <a:p>
          <a:endParaRPr lang="ru-RU"/>
        </a:p>
      </dgm:t>
    </dgm:pt>
    <dgm:pt modelId="{26CBC8B4-3EE3-4919-B0FC-76533BF0A436}">
      <dgm:prSet phldrT="[Текст]" custT="1"/>
      <dgm:spPr/>
      <dgm:t>
        <a:bodyPr/>
        <a:lstStyle/>
        <a:p>
          <a:pPr marL="114300" marR="0" indent="0" defTabSz="5334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15000"/>
            </a:spcAft>
            <a:buClrTx/>
            <a:buSzTx/>
            <a:buFontTx/>
            <a:buNone/>
            <a:tabLst/>
            <a:defRPr/>
          </a:pPr>
          <a:r>
            <a:rPr lang="ru-RU" sz="1400" dirty="0" err="1"/>
            <a:t>нанЯвший</a:t>
          </a:r>
          <a:r>
            <a:rPr lang="ru-RU" sz="1400" dirty="0"/>
            <a:t>, </a:t>
          </a:r>
          <a:r>
            <a:rPr lang="ru-RU" sz="1400" dirty="0" err="1"/>
            <a:t>начАвший</a:t>
          </a:r>
          <a:r>
            <a:rPr lang="ru-RU" sz="1400" dirty="0"/>
            <a:t>, </a:t>
          </a:r>
          <a:r>
            <a:rPr lang="ru-RU" sz="1400" dirty="0" err="1"/>
            <a:t>налИвший</a:t>
          </a:r>
          <a:r>
            <a:rPr lang="ru-RU" sz="1400" dirty="0"/>
            <a:t>, </a:t>
          </a:r>
          <a:r>
            <a:rPr lang="ru-RU" sz="1400" dirty="0" err="1"/>
            <a:t>понЯвший</a:t>
          </a:r>
          <a:r>
            <a:rPr lang="ru-RU" sz="1400" dirty="0"/>
            <a:t>, </a:t>
          </a:r>
          <a:r>
            <a:rPr lang="ru-RU" sz="1400" dirty="0" err="1"/>
            <a:t>прожИвший</a:t>
          </a:r>
          <a:endParaRPr lang="ru-RU" sz="1400" dirty="0"/>
        </a:p>
      </dgm:t>
    </dgm:pt>
    <dgm:pt modelId="{0A4FD009-6BCF-4D3E-89A5-97C0353FDE44}" type="parTrans" cxnId="{5CE93AB4-CD99-49C7-B0DC-9D5D26D42AD6}">
      <dgm:prSet/>
      <dgm:spPr/>
      <dgm:t>
        <a:bodyPr/>
        <a:lstStyle/>
        <a:p>
          <a:endParaRPr lang="ru-RU"/>
        </a:p>
      </dgm:t>
    </dgm:pt>
    <dgm:pt modelId="{6C6C2260-B614-401C-B791-B119434DEE64}" type="sibTrans" cxnId="{5CE93AB4-CD99-49C7-B0DC-9D5D26D42AD6}">
      <dgm:prSet/>
      <dgm:spPr/>
      <dgm:t>
        <a:bodyPr/>
        <a:lstStyle/>
        <a:p>
          <a:endParaRPr lang="ru-RU"/>
        </a:p>
      </dgm:t>
    </dgm:pt>
    <dgm:pt modelId="{320E39F7-9EEC-4758-8B39-751BEE3F45AB}">
      <dgm:prSet phldrT="[Текст]" custT="1"/>
      <dgm:spPr/>
      <dgm:t>
        <a:bodyPr/>
        <a:lstStyle/>
        <a:p>
          <a:pPr marL="114300" marR="0" indent="0" defTabSz="5334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15000"/>
            </a:spcAft>
            <a:buClrTx/>
            <a:buSzTx/>
            <a:buFontTx/>
            <a:buNone/>
            <a:tabLst/>
            <a:defRPr/>
          </a:pPr>
          <a:r>
            <a:rPr lang="ru-RU" sz="1600" dirty="0">
              <a:solidFill>
                <a:srgbClr val="002060"/>
              </a:solidFill>
            </a:rPr>
            <a:t>В причастиях ударение падает на суффикс </a:t>
          </a:r>
          <a:r>
            <a:rPr lang="ru-RU" sz="1600" b="1" dirty="0">
              <a:solidFill>
                <a:srgbClr val="002060"/>
              </a:solidFill>
            </a:rPr>
            <a:t>ЯЩ</a:t>
          </a:r>
          <a:endParaRPr lang="ru-RU" sz="1600" dirty="0">
            <a:solidFill>
              <a:srgbClr val="002060"/>
            </a:solidFill>
          </a:endParaRPr>
        </a:p>
      </dgm:t>
    </dgm:pt>
    <dgm:pt modelId="{8A0DAAAD-448B-4A5A-8193-4BCAC699D821}" type="parTrans" cxnId="{6049F304-AE97-4510-BD77-F47B1A3EDF6A}">
      <dgm:prSet/>
      <dgm:spPr/>
      <dgm:t>
        <a:bodyPr/>
        <a:lstStyle/>
        <a:p>
          <a:endParaRPr lang="ru-RU"/>
        </a:p>
      </dgm:t>
    </dgm:pt>
    <dgm:pt modelId="{82A47A57-AB04-4243-9210-4ABF12748EE4}" type="sibTrans" cxnId="{6049F304-AE97-4510-BD77-F47B1A3EDF6A}">
      <dgm:prSet/>
      <dgm:spPr/>
      <dgm:t>
        <a:bodyPr/>
        <a:lstStyle/>
        <a:p>
          <a:endParaRPr lang="ru-RU"/>
        </a:p>
      </dgm:t>
    </dgm:pt>
    <dgm:pt modelId="{17EBDD06-A7F7-4352-903C-D2C75E978F3E}">
      <dgm:prSet phldrT="[Текст]" custT="1"/>
      <dgm:spPr/>
      <dgm:t>
        <a:bodyPr/>
        <a:lstStyle/>
        <a:p>
          <a:pPr marL="114300" marR="0" indent="0" defTabSz="5334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15000"/>
            </a:spcAft>
            <a:buClrTx/>
            <a:buSzTx/>
            <a:buFontTx/>
            <a:buNone/>
            <a:tabLst/>
            <a:defRPr/>
          </a:pPr>
          <a:r>
            <a:rPr lang="ru-RU" sz="1400" dirty="0" err="1"/>
            <a:t>кормЯщий</a:t>
          </a:r>
          <a:r>
            <a:rPr lang="ru-RU" sz="1400" dirty="0"/>
            <a:t>, </a:t>
          </a:r>
          <a:r>
            <a:rPr lang="ru-RU" sz="1400" dirty="0" err="1"/>
            <a:t>кровоточАщий</a:t>
          </a:r>
          <a:r>
            <a:rPr lang="ru-RU" sz="1400" dirty="0"/>
            <a:t>, </a:t>
          </a:r>
          <a:r>
            <a:rPr lang="ru-RU" sz="1400" dirty="0" err="1"/>
            <a:t>молЯщий</a:t>
          </a:r>
          <a:r>
            <a:rPr lang="ru-RU" sz="1400" dirty="0"/>
            <a:t>,</a:t>
          </a:r>
        </a:p>
      </dgm:t>
    </dgm:pt>
    <dgm:pt modelId="{A667279E-7771-449E-944D-8488E68E2F37}" type="parTrans" cxnId="{B0846FF1-1243-491D-A272-310B04C93CE0}">
      <dgm:prSet/>
      <dgm:spPr/>
      <dgm:t>
        <a:bodyPr/>
        <a:lstStyle/>
        <a:p>
          <a:endParaRPr lang="ru-RU"/>
        </a:p>
      </dgm:t>
    </dgm:pt>
    <dgm:pt modelId="{48F3F12D-4276-444A-853C-33164C9242E5}" type="sibTrans" cxnId="{B0846FF1-1243-491D-A272-310B04C93CE0}">
      <dgm:prSet/>
      <dgm:spPr/>
      <dgm:t>
        <a:bodyPr/>
        <a:lstStyle/>
        <a:p>
          <a:endParaRPr lang="ru-RU"/>
        </a:p>
      </dgm:t>
    </dgm:pt>
    <dgm:pt modelId="{AC99AA1B-0447-4152-ADE4-4F06A2A14410}">
      <dgm:prSet phldrT="[Текст]" custT="1"/>
      <dgm:spPr/>
      <dgm:t>
        <a:bodyPr/>
        <a:lstStyle/>
        <a:p>
          <a:pPr marL="114300" marR="0" indent="0" defTabSz="5334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15000"/>
            </a:spcAft>
            <a:buClrTx/>
            <a:buSzTx/>
            <a:buFontTx/>
            <a:buNone/>
            <a:tabLst/>
            <a:defRPr/>
          </a:pPr>
          <a:r>
            <a:rPr lang="ru-RU" sz="1600" dirty="0">
              <a:solidFill>
                <a:srgbClr val="002060"/>
              </a:solidFill>
            </a:rPr>
            <a:t>Необходимо запомнить слова:</a:t>
          </a:r>
        </a:p>
      </dgm:t>
    </dgm:pt>
    <dgm:pt modelId="{3AD739F1-C800-4F8C-AC7F-ED51B33BAE1C}" type="parTrans" cxnId="{FB17A38E-832A-403A-BA21-0BC958CED985}">
      <dgm:prSet/>
      <dgm:spPr/>
      <dgm:t>
        <a:bodyPr/>
        <a:lstStyle/>
        <a:p>
          <a:endParaRPr lang="ru-RU"/>
        </a:p>
      </dgm:t>
    </dgm:pt>
    <dgm:pt modelId="{7E9AAD01-02A8-4217-9B6F-B60E9FD4E6A3}" type="sibTrans" cxnId="{FB17A38E-832A-403A-BA21-0BC958CED985}">
      <dgm:prSet/>
      <dgm:spPr/>
      <dgm:t>
        <a:bodyPr/>
        <a:lstStyle/>
        <a:p>
          <a:endParaRPr lang="ru-RU"/>
        </a:p>
      </dgm:t>
    </dgm:pt>
    <dgm:pt modelId="{1F6CF4A5-4B8D-4B3C-85A5-F8CD1FF836F2}">
      <dgm:prSet phldrT="[Текст]" custT="1"/>
      <dgm:spPr/>
      <dgm:t>
        <a:bodyPr/>
        <a:lstStyle/>
        <a:p>
          <a:pPr marL="114300" marR="0" indent="0" defTabSz="5334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15000"/>
            </a:spcAft>
            <a:buClrTx/>
            <a:buSzTx/>
            <a:buFontTx/>
            <a:buNone/>
            <a:tabLst/>
            <a:defRPr/>
          </a:pPr>
          <a:r>
            <a:rPr lang="ru-RU" sz="1400" b="1" dirty="0" err="1"/>
            <a:t>балОванный</a:t>
          </a:r>
          <a:r>
            <a:rPr lang="ru-RU" sz="1400" b="1" dirty="0"/>
            <a:t>, </a:t>
          </a:r>
          <a:r>
            <a:rPr lang="ru-RU" sz="1400" b="1" dirty="0" err="1"/>
            <a:t>избалОванный</a:t>
          </a:r>
          <a:endParaRPr lang="ru-RU" sz="1400" dirty="0"/>
        </a:p>
      </dgm:t>
    </dgm:pt>
    <dgm:pt modelId="{8032F4D8-2CE1-4C36-8443-AE6A1361222E}" type="parTrans" cxnId="{273BEDE1-BAC0-4913-B648-F53479F8126B}">
      <dgm:prSet/>
      <dgm:spPr/>
      <dgm:t>
        <a:bodyPr/>
        <a:lstStyle/>
        <a:p>
          <a:endParaRPr lang="ru-RU"/>
        </a:p>
      </dgm:t>
    </dgm:pt>
    <dgm:pt modelId="{4463A2DE-0C22-46E7-B563-36C05B55939B}" type="sibTrans" cxnId="{273BEDE1-BAC0-4913-B648-F53479F8126B}">
      <dgm:prSet/>
      <dgm:spPr/>
      <dgm:t>
        <a:bodyPr/>
        <a:lstStyle/>
        <a:p>
          <a:endParaRPr lang="ru-RU"/>
        </a:p>
      </dgm:t>
    </dgm:pt>
    <dgm:pt modelId="{DF75B9A1-A70F-47CE-8B42-CD315D9C9B41}" type="pres">
      <dgm:prSet presAssocID="{CE8F57A1-73FE-464F-8E1B-A12DAAE589E7}" presName="Name0" presStyleCnt="0">
        <dgm:presLayoutVars>
          <dgm:dir/>
          <dgm:animLvl val="lvl"/>
          <dgm:resizeHandles val="exact"/>
        </dgm:presLayoutVars>
      </dgm:prSet>
      <dgm:spPr/>
    </dgm:pt>
    <dgm:pt modelId="{41581A7F-E8B8-4BFF-B9EC-CB525E2A2305}" type="pres">
      <dgm:prSet presAssocID="{2888EF2F-8CF9-438C-9A1F-EA5D69F6FEEE}" presName="linNode" presStyleCnt="0"/>
      <dgm:spPr/>
    </dgm:pt>
    <dgm:pt modelId="{522B1DB9-6812-420E-9737-1F8686B848B3}" type="pres">
      <dgm:prSet presAssocID="{2888EF2F-8CF9-438C-9A1F-EA5D69F6FEEE}" presName="parentText" presStyleLbl="node1" presStyleIdx="0" presStyleCnt="6" custScaleX="455720" custScaleY="79626" custLinFactNeighborX="-40332" custLinFactNeighborY="-7957">
        <dgm:presLayoutVars>
          <dgm:chMax val="1"/>
          <dgm:bulletEnabled val="1"/>
        </dgm:presLayoutVars>
      </dgm:prSet>
      <dgm:spPr/>
    </dgm:pt>
    <dgm:pt modelId="{BF238D75-7B6F-4231-A244-25169A1ABE11}" type="pres">
      <dgm:prSet presAssocID="{2888EF2F-8CF9-438C-9A1F-EA5D69F6FEEE}" presName="descendantText" presStyleLbl="alignAccFollowNode1" presStyleIdx="0" presStyleCnt="6" custScaleX="219596" custScaleY="107535">
        <dgm:presLayoutVars>
          <dgm:bulletEnabled val="1"/>
        </dgm:presLayoutVars>
      </dgm:prSet>
      <dgm:spPr/>
    </dgm:pt>
    <dgm:pt modelId="{6470B385-DD2B-498D-9361-A714E8BC07AF}" type="pres">
      <dgm:prSet presAssocID="{860F4FD5-F92E-4880-B64F-41F2B76563E1}" presName="sp" presStyleCnt="0"/>
      <dgm:spPr/>
    </dgm:pt>
    <dgm:pt modelId="{B7EE47BC-590D-4DC0-8D4C-676C0B0823CC}" type="pres">
      <dgm:prSet presAssocID="{9C3D12FF-BF19-492F-A54D-96F6A18342C4}" presName="linNode" presStyleCnt="0"/>
      <dgm:spPr/>
    </dgm:pt>
    <dgm:pt modelId="{0EAF8D33-828F-45E0-9B9D-2D689FCEC154}" type="pres">
      <dgm:prSet presAssocID="{9C3D12FF-BF19-492F-A54D-96F6A18342C4}" presName="parentText" presStyleLbl="node1" presStyleIdx="1" presStyleCnt="6" custScaleX="206400" custScaleY="81661">
        <dgm:presLayoutVars>
          <dgm:chMax val="1"/>
          <dgm:bulletEnabled val="1"/>
        </dgm:presLayoutVars>
      </dgm:prSet>
      <dgm:spPr/>
    </dgm:pt>
    <dgm:pt modelId="{696F0940-E88B-4031-AB57-ACF002DC369B}" type="pres">
      <dgm:prSet presAssocID="{9C3D12FF-BF19-492F-A54D-96F6A18342C4}" presName="descendantText" presStyleLbl="alignAccFollowNode1" presStyleIdx="1" presStyleCnt="6" custScaleY="79407">
        <dgm:presLayoutVars>
          <dgm:bulletEnabled val="1"/>
        </dgm:presLayoutVars>
      </dgm:prSet>
      <dgm:spPr/>
    </dgm:pt>
    <dgm:pt modelId="{15B41617-F287-445C-96C6-27FFD51D8022}" type="pres">
      <dgm:prSet presAssocID="{0C001A34-02D1-4ABC-AD5D-A289F89AB4BB}" presName="sp" presStyleCnt="0"/>
      <dgm:spPr/>
    </dgm:pt>
    <dgm:pt modelId="{6579F977-D81B-41B2-A891-6EBA479B123A}" type="pres">
      <dgm:prSet presAssocID="{9420559D-5190-4EC6-8E5F-DBBCBEC39000}" presName="linNode" presStyleCnt="0"/>
      <dgm:spPr/>
    </dgm:pt>
    <dgm:pt modelId="{90C17430-E4FC-4E80-9621-80C7B3554133}" type="pres">
      <dgm:prSet presAssocID="{9420559D-5190-4EC6-8E5F-DBBCBEC39000}" presName="parentText" presStyleLbl="node1" presStyleIdx="2" presStyleCnt="6" custScaleX="206048" custScaleY="71697">
        <dgm:presLayoutVars>
          <dgm:chMax val="1"/>
          <dgm:bulletEnabled val="1"/>
        </dgm:presLayoutVars>
      </dgm:prSet>
      <dgm:spPr/>
    </dgm:pt>
    <dgm:pt modelId="{47D9E2DF-1D9F-4F17-8B93-1AC75B404B0E}" type="pres">
      <dgm:prSet presAssocID="{9420559D-5190-4EC6-8E5F-DBBCBEC39000}" presName="descendantText" presStyleLbl="alignAccFollowNode1" presStyleIdx="2" presStyleCnt="6" custScaleY="130249">
        <dgm:presLayoutVars>
          <dgm:bulletEnabled val="1"/>
        </dgm:presLayoutVars>
      </dgm:prSet>
      <dgm:spPr/>
    </dgm:pt>
    <dgm:pt modelId="{A81CBAE0-78DC-4C21-886A-66245B2DECCD}" type="pres">
      <dgm:prSet presAssocID="{DBBDE2DE-0C3D-45C5-8716-BFFD3F52B563}" presName="sp" presStyleCnt="0"/>
      <dgm:spPr/>
    </dgm:pt>
    <dgm:pt modelId="{09CA6834-237F-4F96-9C1B-3073FF3F4A36}" type="pres">
      <dgm:prSet presAssocID="{82FE25A6-485A-41F4-83CA-169DAEF4E69B}" presName="linNode" presStyleCnt="0"/>
      <dgm:spPr/>
    </dgm:pt>
    <dgm:pt modelId="{99B00E34-38D4-454A-BBE4-6169F37218D1}" type="pres">
      <dgm:prSet presAssocID="{82FE25A6-485A-41F4-83CA-169DAEF4E69B}" presName="parentText" presStyleLbl="node1" presStyleIdx="3" presStyleCnt="6" custScaleX="202792" custScaleY="67611">
        <dgm:presLayoutVars>
          <dgm:chMax val="1"/>
          <dgm:bulletEnabled val="1"/>
        </dgm:presLayoutVars>
      </dgm:prSet>
      <dgm:spPr/>
    </dgm:pt>
    <dgm:pt modelId="{916075A2-68F6-4F92-8C4F-1953314262F7}" type="pres">
      <dgm:prSet presAssocID="{82FE25A6-485A-41F4-83CA-169DAEF4E69B}" presName="descendantText" presStyleLbl="alignAccFollowNode1" presStyleIdx="3" presStyleCnt="6" custScaleY="69429">
        <dgm:presLayoutVars>
          <dgm:bulletEnabled val="1"/>
        </dgm:presLayoutVars>
      </dgm:prSet>
      <dgm:spPr/>
    </dgm:pt>
    <dgm:pt modelId="{9D190BCD-865B-4B48-B9B0-0D3FBDA64F21}" type="pres">
      <dgm:prSet presAssocID="{C6CA44DF-6BC5-4BCD-882B-205F31A98774}" presName="sp" presStyleCnt="0"/>
      <dgm:spPr/>
    </dgm:pt>
    <dgm:pt modelId="{012A307A-B163-4134-A9BF-1A4C7C83586E}" type="pres">
      <dgm:prSet presAssocID="{320E39F7-9EEC-4758-8B39-751BEE3F45AB}" presName="linNode" presStyleCnt="0"/>
      <dgm:spPr/>
    </dgm:pt>
    <dgm:pt modelId="{8BBF68C3-FA61-4EE5-9162-CBE036320181}" type="pres">
      <dgm:prSet presAssocID="{320E39F7-9EEC-4758-8B39-751BEE3F45AB}" presName="parentText" presStyleLbl="node1" presStyleIdx="4" presStyleCnt="6" custScaleX="202790" custScaleY="63640">
        <dgm:presLayoutVars>
          <dgm:chMax val="1"/>
          <dgm:bulletEnabled val="1"/>
        </dgm:presLayoutVars>
      </dgm:prSet>
      <dgm:spPr/>
    </dgm:pt>
    <dgm:pt modelId="{737A196A-1BD6-417D-AE28-724E8541B92D}" type="pres">
      <dgm:prSet presAssocID="{320E39F7-9EEC-4758-8B39-751BEE3F45AB}" presName="descendantText" presStyleLbl="alignAccFollowNode1" presStyleIdx="4" presStyleCnt="6" custScaleY="70563">
        <dgm:presLayoutVars>
          <dgm:bulletEnabled val="1"/>
        </dgm:presLayoutVars>
      </dgm:prSet>
      <dgm:spPr/>
    </dgm:pt>
    <dgm:pt modelId="{539B2E22-028B-4D77-9716-BFC56D597BDF}" type="pres">
      <dgm:prSet presAssocID="{82A47A57-AB04-4243-9210-4ABF12748EE4}" presName="sp" presStyleCnt="0"/>
      <dgm:spPr/>
    </dgm:pt>
    <dgm:pt modelId="{0F1295EE-0BBC-43C8-AAAA-3EE9F20BCB9C}" type="pres">
      <dgm:prSet presAssocID="{AC99AA1B-0447-4152-ADE4-4F06A2A14410}" presName="linNode" presStyleCnt="0"/>
      <dgm:spPr/>
    </dgm:pt>
    <dgm:pt modelId="{9BB454BC-B46F-4972-B5B4-5714198E46EB}" type="pres">
      <dgm:prSet presAssocID="{AC99AA1B-0447-4152-ADE4-4F06A2A14410}" presName="parentText" presStyleLbl="node1" presStyleIdx="5" presStyleCnt="6" custScaleX="174205" custScaleY="47693">
        <dgm:presLayoutVars>
          <dgm:chMax val="1"/>
          <dgm:bulletEnabled val="1"/>
        </dgm:presLayoutVars>
      </dgm:prSet>
      <dgm:spPr/>
    </dgm:pt>
    <dgm:pt modelId="{92E24898-B043-4537-8756-4F82CB36CBC1}" type="pres">
      <dgm:prSet presAssocID="{AC99AA1B-0447-4152-ADE4-4F06A2A14410}" presName="descendantText" presStyleLbl="alignAccFollowNode1" presStyleIdx="5" presStyleCnt="6" custScaleX="89329" custScaleY="43589" custLinFactNeighborX="-5877" custLinFactNeighborY="-1667">
        <dgm:presLayoutVars>
          <dgm:bulletEnabled val="1"/>
        </dgm:presLayoutVars>
      </dgm:prSet>
      <dgm:spPr/>
    </dgm:pt>
  </dgm:ptLst>
  <dgm:cxnLst>
    <dgm:cxn modelId="{6049F304-AE97-4510-BD77-F47B1A3EDF6A}" srcId="{CE8F57A1-73FE-464F-8E1B-A12DAAE589E7}" destId="{320E39F7-9EEC-4758-8B39-751BEE3F45AB}" srcOrd="4" destOrd="0" parTransId="{8A0DAAAD-448B-4A5A-8193-4BCAC699D821}" sibTransId="{82A47A57-AB04-4243-9210-4ABF12748EE4}"/>
    <dgm:cxn modelId="{6F2D751B-422A-4BAE-93F4-0D025199EE9A}" srcId="{CE8F57A1-73FE-464F-8E1B-A12DAAE589E7}" destId="{2888EF2F-8CF9-438C-9A1F-EA5D69F6FEEE}" srcOrd="0" destOrd="0" parTransId="{A53858A2-AAEE-48E9-818B-9A643033C4CC}" sibTransId="{860F4FD5-F92E-4880-B64F-41F2B76563E1}"/>
    <dgm:cxn modelId="{033EC330-866C-4B78-8BA1-9E852E5BEC3F}" type="presOf" srcId="{2888EF2F-8CF9-438C-9A1F-EA5D69F6FEEE}" destId="{522B1DB9-6812-420E-9737-1F8686B848B3}" srcOrd="0" destOrd="0" presId="urn:microsoft.com/office/officeart/2005/8/layout/vList5"/>
    <dgm:cxn modelId="{F81C5132-558F-4938-A4E4-A38BE84EA1D7}" type="presOf" srcId="{094EB381-42E1-43C5-A04C-04504DC54FDE}" destId="{BF238D75-7B6F-4231-A244-25169A1ABE11}" srcOrd="0" destOrd="0" presId="urn:microsoft.com/office/officeart/2005/8/layout/vList5"/>
    <dgm:cxn modelId="{07587535-C252-45AA-9698-99BCDE91494D}" type="presOf" srcId="{EC048B84-A987-4258-BC4E-1BC434D58E30}" destId="{47D9E2DF-1D9F-4F17-8B93-1AC75B404B0E}" srcOrd="0" destOrd="0" presId="urn:microsoft.com/office/officeart/2005/8/layout/vList5"/>
    <dgm:cxn modelId="{E4BB0F3C-906F-4C6F-BF8F-9A917564C261}" type="presOf" srcId="{AC99AA1B-0447-4152-ADE4-4F06A2A14410}" destId="{9BB454BC-B46F-4972-B5B4-5714198E46EB}" srcOrd="0" destOrd="0" presId="urn:microsoft.com/office/officeart/2005/8/layout/vList5"/>
    <dgm:cxn modelId="{5B2D5141-5B46-4AEA-96B1-00803308D065}" srcId="{2888EF2F-8CF9-438C-9A1F-EA5D69F6FEEE}" destId="{094EB381-42E1-43C5-A04C-04504DC54FDE}" srcOrd="0" destOrd="0" parTransId="{8ED35147-22DA-45B8-9089-51FD79EF93BD}" sibTransId="{6FEBE14E-8F5B-447A-AE7B-56D32CEFE4FE}"/>
    <dgm:cxn modelId="{46D0F84A-6CF7-4A3D-91C1-BF6AA79BE128}" type="presOf" srcId="{9420559D-5190-4EC6-8E5F-DBBCBEC39000}" destId="{90C17430-E4FC-4E80-9621-80C7B3554133}" srcOrd="0" destOrd="0" presId="urn:microsoft.com/office/officeart/2005/8/layout/vList5"/>
    <dgm:cxn modelId="{B2F5666B-1F19-4CE1-A745-440F5817990B}" type="presOf" srcId="{82FE25A6-485A-41F4-83CA-169DAEF4E69B}" destId="{99B00E34-38D4-454A-BBE4-6169F37218D1}" srcOrd="0" destOrd="0" presId="urn:microsoft.com/office/officeart/2005/8/layout/vList5"/>
    <dgm:cxn modelId="{88383F73-F54A-4A6A-A2B3-52576CDAA369}" type="presOf" srcId="{0403B09D-9565-4E50-A37A-360CAE4D80BE}" destId="{696F0940-E88B-4031-AB57-ACF002DC369B}" srcOrd="0" destOrd="0" presId="urn:microsoft.com/office/officeart/2005/8/layout/vList5"/>
    <dgm:cxn modelId="{112E8653-35EB-44CC-9A51-ED9C584093DD}" type="presOf" srcId="{320E39F7-9EEC-4758-8B39-751BEE3F45AB}" destId="{8BBF68C3-FA61-4EE5-9162-CBE036320181}" srcOrd="0" destOrd="0" presId="urn:microsoft.com/office/officeart/2005/8/layout/vList5"/>
    <dgm:cxn modelId="{08AA2155-89BF-458E-93EF-B5F4C658359A}" srcId="{CE8F57A1-73FE-464F-8E1B-A12DAAE589E7}" destId="{9420559D-5190-4EC6-8E5F-DBBCBEC39000}" srcOrd="2" destOrd="0" parTransId="{EADAACF4-86DF-48FD-B3F6-810E5894ABEC}" sibTransId="{DBBDE2DE-0C3D-45C5-8716-BFFD3F52B563}"/>
    <dgm:cxn modelId="{DF447D7C-AE80-4FBE-9742-27D4DFCAA865}" srcId="{CE8F57A1-73FE-464F-8E1B-A12DAAE589E7}" destId="{9C3D12FF-BF19-492F-A54D-96F6A18342C4}" srcOrd="1" destOrd="0" parTransId="{85988772-22C3-4045-AEB1-09089BEAD53A}" sibTransId="{0C001A34-02D1-4ABC-AD5D-A289F89AB4BB}"/>
    <dgm:cxn modelId="{B4564288-16C2-47BF-A0FD-721EA7E2E9C3}" type="presOf" srcId="{17EBDD06-A7F7-4352-903C-D2C75E978F3E}" destId="{737A196A-1BD6-417D-AE28-724E8541B92D}" srcOrd="0" destOrd="0" presId="urn:microsoft.com/office/officeart/2005/8/layout/vList5"/>
    <dgm:cxn modelId="{FB17A38E-832A-403A-BA21-0BC958CED985}" srcId="{CE8F57A1-73FE-464F-8E1B-A12DAAE589E7}" destId="{AC99AA1B-0447-4152-ADE4-4F06A2A14410}" srcOrd="5" destOrd="0" parTransId="{3AD739F1-C800-4F8C-AC7F-ED51B33BAE1C}" sibTransId="{7E9AAD01-02A8-4217-9B6F-B60E9FD4E6A3}"/>
    <dgm:cxn modelId="{9F4AE19B-D49C-4BE5-B9A1-6872BD68E615}" srcId="{9C3D12FF-BF19-492F-A54D-96F6A18342C4}" destId="{0403B09D-9565-4E50-A37A-360CAE4D80BE}" srcOrd="0" destOrd="0" parTransId="{5F9C14E0-0D82-494C-98D4-502EAE236481}" sibTransId="{1D81979F-F186-46C9-9764-6FC2E0A1BC3C}"/>
    <dgm:cxn modelId="{C8E481A6-4255-4F4E-A814-50643B6C3B9B}" type="presOf" srcId="{CE8F57A1-73FE-464F-8E1B-A12DAAE589E7}" destId="{DF75B9A1-A70F-47CE-8B42-CD315D9C9B41}" srcOrd="0" destOrd="0" presId="urn:microsoft.com/office/officeart/2005/8/layout/vList5"/>
    <dgm:cxn modelId="{5CE93AB4-CD99-49C7-B0DC-9D5D26D42AD6}" srcId="{82FE25A6-485A-41F4-83CA-169DAEF4E69B}" destId="{26CBC8B4-3EE3-4919-B0FC-76533BF0A436}" srcOrd="0" destOrd="0" parTransId="{0A4FD009-6BCF-4D3E-89A5-97C0353FDE44}" sibTransId="{6C6C2260-B614-401C-B791-B119434DEE64}"/>
    <dgm:cxn modelId="{93EAA2C7-0DA6-4F5C-9410-72B0159F5DE4}" type="presOf" srcId="{26CBC8B4-3EE3-4919-B0FC-76533BF0A436}" destId="{916075A2-68F6-4F92-8C4F-1953314262F7}" srcOrd="0" destOrd="0" presId="urn:microsoft.com/office/officeart/2005/8/layout/vList5"/>
    <dgm:cxn modelId="{5B8AF3CD-3C4D-47FB-9804-1569FF343A5A}" srcId="{9420559D-5190-4EC6-8E5F-DBBCBEC39000}" destId="{EC048B84-A987-4258-BC4E-1BC434D58E30}" srcOrd="0" destOrd="0" parTransId="{C641107D-9B52-4C43-908E-50789CBDBA38}" sibTransId="{1B8FA7F9-B547-410B-BB9F-1235CE1D84AE}"/>
    <dgm:cxn modelId="{4C1E01D3-72E0-41D5-95B0-C83CED48E62C}" srcId="{CE8F57A1-73FE-464F-8E1B-A12DAAE589E7}" destId="{82FE25A6-485A-41F4-83CA-169DAEF4E69B}" srcOrd="3" destOrd="0" parTransId="{F66E3502-B379-4E30-970E-B8289ACC1AE2}" sibTransId="{C6CA44DF-6BC5-4BCD-882B-205F31A98774}"/>
    <dgm:cxn modelId="{99564FE1-0232-40FF-8988-2729B375BAE3}" type="presOf" srcId="{9C3D12FF-BF19-492F-A54D-96F6A18342C4}" destId="{0EAF8D33-828F-45E0-9B9D-2D689FCEC154}" srcOrd="0" destOrd="0" presId="urn:microsoft.com/office/officeart/2005/8/layout/vList5"/>
    <dgm:cxn modelId="{273BEDE1-BAC0-4913-B648-F53479F8126B}" srcId="{AC99AA1B-0447-4152-ADE4-4F06A2A14410}" destId="{1F6CF4A5-4B8D-4B3C-85A5-F8CD1FF836F2}" srcOrd="0" destOrd="0" parTransId="{8032F4D8-2CE1-4C36-8443-AE6A1361222E}" sibTransId="{4463A2DE-0C22-46E7-B563-36C05B55939B}"/>
    <dgm:cxn modelId="{2C7C07ED-252A-451B-B266-6D96B0F86683}" type="presOf" srcId="{1F6CF4A5-4B8D-4B3C-85A5-F8CD1FF836F2}" destId="{92E24898-B043-4537-8756-4F82CB36CBC1}" srcOrd="0" destOrd="0" presId="urn:microsoft.com/office/officeart/2005/8/layout/vList5"/>
    <dgm:cxn modelId="{B0846FF1-1243-491D-A272-310B04C93CE0}" srcId="{320E39F7-9EEC-4758-8B39-751BEE3F45AB}" destId="{17EBDD06-A7F7-4352-903C-D2C75E978F3E}" srcOrd="0" destOrd="0" parTransId="{A667279E-7771-449E-944D-8488E68E2F37}" sibTransId="{48F3F12D-4276-444A-853C-33164C9242E5}"/>
    <dgm:cxn modelId="{A6062ABB-DE40-46D5-A82F-74F2D3AD68CA}" type="presParOf" srcId="{DF75B9A1-A70F-47CE-8B42-CD315D9C9B41}" destId="{41581A7F-E8B8-4BFF-B9EC-CB525E2A2305}" srcOrd="0" destOrd="0" presId="urn:microsoft.com/office/officeart/2005/8/layout/vList5"/>
    <dgm:cxn modelId="{6997785F-492E-4992-B595-06761C2925E9}" type="presParOf" srcId="{41581A7F-E8B8-4BFF-B9EC-CB525E2A2305}" destId="{522B1DB9-6812-420E-9737-1F8686B848B3}" srcOrd="0" destOrd="0" presId="urn:microsoft.com/office/officeart/2005/8/layout/vList5"/>
    <dgm:cxn modelId="{71DB408B-2659-40E7-BACD-D54044446523}" type="presParOf" srcId="{41581A7F-E8B8-4BFF-B9EC-CB525E2A2305}" destId="{BF238D75-7B6F-4231-A244-25169A1ABE11}" srcOrd="1" destOrd="0" presId="urn:microsoft.com/office/officeart/2005/8/layout/vList5"/>
    <dgm:cxn modelId="{5DE5E350-931D-4D3E-BD52-B927CC587AA9}" type="presParOf" srcId="{DF75B9A1-A70F-47CE-8B42-CD315D9C9B41}" destId="{6470B385-DD2B-498D-9361-A714E8BC07AF}" srcOrd="1" destOrd="0" presId="urn:microsoft.com/office/officeart/2005/8/layout/vList5"/>
    <dgm:cxn modelId="{F29580F6-207B-4287-9A60-8BB592696D16}" type="presParOf" srcId="{DF75B9A1-A70F-47CE-8B42-CD315D9C9B41}" destId="{B7EE47BC-590D-4DC0-8D4C-676C0B0823CC}" srcOrd="2" destOrd="0" presId="urn:microsoft.com/office/officeart/2005/8/layout/vList5"/>
    <dgm:cxn modelId="{29709184-2B5D-461C-A7C5-1F51C57D6FC9}" type="presParOf" srcId="{B7EE47BC-590D-4DC0-8D4C-676C0B0823CC}" destId="{0EAF8D33-828F-45E0-9B9D-2D689FCEC154}" srcOrd="0" destOrd="0" presId="urn:microsoft.com/office/officeart/2005/8/layout/vList5"/>
    <dgm:cxn modelId="{3C633D64-12C3-4CF6-B475-67EDDF643BC2}" type="presParOf" srcId="{B7EE47BC-590D-4DC0-8D4C-676C0B0823CC}" destId="{696F0940-E88B-4031-AB57-ACF002DC369B}" srcOrd="1" destOrd="0" presId="urn:microsoft.com/office/officeart/2005/8/layout/vList5"/>
    <dgm:cxn modelId="{32858008-C71C-468A-A855-F5D527471F05}" type="presParOf" srcId="{DF75B9A1-A70F-47CE-8B42-CD315D9C9B41}" destId="{15B41617-F287-445C-96C6-27FFD51D8022}" srcOrd="3" destOrd="0" presId="urn:microsoft.com/office/officeart/2005/8/layout/vList5"/>
    <dgm:cxn modelId="{67E42695-3967-4B81-A384-5EF998046D43}" type="presParOf" srcId="{DF75B9A1-A70F-47CE-8B42-CD315D9C9B41}" destId="{6579F977-D81B-41B2-A891-6EBA479B123A}" srcOrd="4" destOrd="0" presId="urn:microsoft.com/office/officeart/2005/8/layout/vList5"/>
    <dgm:cxn modelId="{2A0014A1-9ED6-40C0-806B-E278544E97BA}" type="presParOf" srcId="{6579F977-D81B-41B2-A891-6EBA479B123A}" destId="{90C17430-E4FC-4E80-9621-80C7B3554133}" srcOrd="0" destOrd="0" presId="urn:microsoft.com/office/officeart/2005/8/layout/vList5"/>
    <dgm:cxn modelId="{45C3E037-EB1C-43F2-8EBB-4AB4C1570842}" type="presParOf" srcId="{6579F977-D81B-41B2-A891-6EBA479B123A}" destId="{47D9E2DF-1D9F-4F17-8B93-1AC75B404B0E}" srcOrd="1" destOrd="0" presId="urn:microsoft.com/office/officeart/2005/8/layout/vList5"/>
    <dgm:cxn modelId="{4E9600B4-716B-4CC1-A6CE-8FCF89F2586B}" type="presParOf" srcId="{DF75B9A1-A70F-47CE-8B42-CD315D9C9B41}" destId="{A81CBAE0-78DC-4C21-886A-66245B2DECCD}" srcOrd="5" destOrd="0" presId="urn:microsoft.com/office/officeart/2005/8/layout/vList5"/>
    <dgm:cxn modelId="{3C390FC7-AD73-41AA-84F6-5BFA7416664E}" type="presParOf" srcId="{DF75B9A1-A70F-47CE-8B42-CD315D9C9B41}" destId="{09CA6834-237F-4F96-9C1B-3073FF3F4A36}" srcOrd="6" destOrd="0" presId="urn:microsoft.com/office/officeart/2005/8/layout/vList5"/>
    <dgm:cxn modelId="{9D1876EE-9A2A-4409-B262-82A74D1707E9}" type="presParOf" srcId="{09CA6834-237F-4F96-9C1B-3073FF3F4A36}" destId="{99B00E34-38D4-454A-BBE4-6169F37218D1}" srcOrd="0" destOrd="0" presId="urn:microsoft.com/office/officeart/2005/8/layout/vList5"/>
    <dgm:cxn modelId="{DEDA331C-87A9-4E9B-B102-84672B255926}" type="presParOf" srcId="{09CA6834-237F-4F96-9C1B-3073FF3F4A36}" destId="{916075A2-68F6-4F92-8C4F-1953314262F7}" srcOrd="1" destOrd="0" presId="urn:microsoft.com/office/officeart/2005/8/layout/vList5"/>
    <dgm:cxn modelId="{36674708-408F-4346-9613-BB8D651986BC}" type="presParOf" srcId="{DF75B9A1-A70F-47CE-8B42-CD315D9C9B41}" destId="{9D190BCD-865B-4B48-B9B0-0D3FBDA64F21}" srcOrd="7" destOrd="0" presId="urn:microsoft.com/office/officeart/2005/8/layout/vList5"/>
    <dgm:cxn modelId="{476CBEF5-95FB-48AD-829E-B4F95B0F674F}" type="presParOf" srcId="{DF75B9A1-A70F-47CE-8B42-CD315D9C9B41}" destId="{012A307A-B163-4134-A9BF-1A4C7C83586E}" srcOrd="8" destOrd="0" presId="urn:microsoft.com/office/officeart/2005/8/layout/vList5"/>
    <dgm:cxn modelId="{5EF1DD33-1CFE-4965-B004-D44E8B001EA1}" type="presParOf" srcId="{012A307A-B163-4134-A9BF-1A4C7C83586E}" destId="{8BBF68C3-FA61-4EE5-9162-CBE036320181}" srcOrd="0" destOrd="0" presId="urn:microsoft.com/office/officeart/2005/8/layout/vList5"/>
    <dgm:cxn modelId="{DD7A0B83-4D28-44B9-9219-479128CEC0A9}" type="presParOf" srcId="{012A307A-B163-4134-A9BF-1A4C7C83586E}" destId="{737A196A-1BD6-417D-AE28-724E8541B92D}" srcOrd="1" destOrd="0" presId="urn:microsoft.com/office/officeart/2005/8/layout/vList5"/>
    <dgm:cxn modelId="{A1859CFA-5EF6-465A-BD76-88337DF21D56}" type="presParOf" srcId="{DF75B9A1-A70F-47CE-8B42-CD315D9C9B41}" destId="{539B2E22-028B-4D77-9716-BFC56D597BDF}" srcOrd="9" destOrd="0" presId="urn:microsoft.com/office/officeart/2005/8/layout/vList5"/>
    <dgm:cxn modelId="{1E779CD5-02DA-4134-BB51-850FE3740892}" type="presParOf" srcId="{DF75B9A1-A70F-47CE-8B42-CD315D9C9B41}" destId="{0F1295EE-0BBC-43C8-AAAA-3EE9F20BCB9C}" srcOrd="10" destOrd="0" presId="urn:microsoft.com/office/officeart/2005/8/layout/vList5"/>
    <dgm:cxn modelId="{BDD18CE2-54AF-4029-BE7A-B25A11D4323C}" type="presParOf" srcId="{0F1295EE-0BBC-43C8-AAAA-3EE9F20BCB9C}" destId="{9BB454BC-B46F-4972-B5B4-5714198E46EB}" srcOrd="0" destOrd="0" presId="urn:microsoft.com/office/officeart/2005/8/layout/vList5"/>
    <dgm:cxn modelId="{27A51C9E-AB92-4952-B8C1-A59C691A61CA}" type="presParOf" srcId="{0F1295EE-0BBC-43C8-AAAA-3EE9F20BCB9C}" destId="{92E24898-B043-4537-8756-4F82CB36CBC1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CE8F57A1-73FE-464F-8E1B-A12DAAE589E7}" type="doc">
      <dgm:prSet loTypeId="urn:microsoft.com/office/officeart/2005/8/layout/vList5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2888EF2F-8CF9-438C-9A1F-EA5D69F6FEEE}">
      <dgm:prSet phldrT="[Текст]" custT="1"/>
      <dgm:spPr/>
      <dgm:t>
        <a:bodyPr/>
        <a:lstStyle/>
        <a:p>
          <a:r>
            <a:rPr lang="ru-RU" sz="1800" dirty="0">
              <a:solidFill>
                <a:srgbClr val="002060"/>
              </a:solidFill>
            </a:rPr>
            <a:t>В деепричастиях чаще всего ударение падает на </a:t>
          </a:r>
          <a:r>
            <a:rPr lang="ru-RU" sz="1800" b="1" dirty="0">
              <a:solidFill>
                <a:srgbClr val="002060"/>
              </a:solidFill>
            </a:rPr>
            <a:t>-ЫВ/-ИВ, -АВ/-ЯВ</a:t>
          </a:r>
          <a:r>
            <a:rPr lang="ru-RU" sz="1800" dirty="0">
              <a:solidFill>
                <a:srgbClr val="002060"/>
              </a:solidFill>
            </a:rPr>
            <a:t>:</a:t>
          </a:r>
        </a:p>
      </dgm:t>
    </dgm:pt>
    <dgm:pt modelId="{A53858A2-AAEE-48E9-818B-9A643033C4CC}" type="parTrans" cxnId="{6F2D751B-422A-4BAE-93F4-0D025199EE9A}">
      <dgm:prSet/>
      <dgm:spPr/>
      <dgm:t>
        <a:bodyPr/>
        <a:lstStyle/>
        <a:p>
          <a:endParaRPr lang="ru-RU"/>
        </a:p>
      </dgm:t>
    </dgm:pt>
    <dgm:pt modelId="{860F4FD5-F92E-4880-B64F-41F2B76563E1}" type="sibTrans" cxnId="{6F2D751B-422A-4BAE-93F4-0D025199EE9A}">
      <dgm:prSet/>
      <dgm:spPr/>
      <dgm:t>
        <a:bodyPr/>
        <a:lstStyle/>
        <a:p>
          <a:endParaRPr lang="ru-RU"/>
        </a:p>
      </dgm:t>
    </dgm:pt>
    <dgm:pt modelId="{094EB381-42E1-43C5-A04C-04504DC54FDE}">
      <dgm:prSet phldrT="[Текст]" custT="1"/>
      <dgm:spPr/>
      <dgm:t>
        <a:bodyPr/>
        <a:lstStyle/>
        <a:p>
          <a:pPr marL="285750" indent="0" defTabSz="146685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ru-RU" sz="1800" dirty="0" err="1"/>
            <a:t>начАв</a:t>
          </a:r>
          <a:r>
            <a:rPr lang="ru-RU" sz="1800" dirty="0"/>
            <a:t>, </a:t>
          </a:r>
          <a:r>
            <a:rPr lang="ru-RU" sz="1800" dirty="0" err="1"/>
            <a:t>начАвшись</a:t>
          </a:r>
          <a:r>
            <a:rPr lang="ru-RU" sz="1800" dirty="0"/>
            <a:t>, </a:t>
          </a:r>
          <a:r>
            <a:rPr lang="ru-RU" sz="1800" dirty="0" err="1"/>
            <a:t>отдАв</a:t>
          </a:r>
          <a:r>
            <a:rPr lang="ru-RU" sz="1800" dirty="0"/>
            <a:t>, </a:t>
          </a:r>
          <a:r>
            <a:rPr lang="ru-RU" sz="1800" dirty="0" err="1"/>
            <a:t>поднЯв</a:t>
          </a:r>
          <a:r>
            <a:rPr lang="ru-RU" sz="1800" dirty="0"/>
            <a:t>, </a:t>
          </a:r>
          <a:r>
            <a:rPr lang="ru-RU" sz="1800" dirty="0" err="1"/>
            <a:t>понЯв</a:t>
          </a:r>
          <a:r>
            <a:rPr lang="ru-RU" sz="1800" dirty="0"/>
            <a:t>, </a:t>
          </a:r>
          <a:r>
            <a:rPr lang="ru-RU" sz="1800" dirty="0" err="1"/>
            <a:t>прибЫв</a:t>
          </a:r>
          <a:r>
            <a:rPr lang="ru-RU" sz="1800" dirty="0"/>
            <a:t>, </a:t>
          </a:r>
          <a:r>
            <a:rPr lang="ru-RU" sz="1800" dirty="0" err="1"/>
            <a:t>создАв</a:t>
          </a:r>
          <a:endParaRPr lang="ru-RU" sz="1600" dirty="0"/>
        </a:p>
      </dgm:t>
    </dgm:pt>
    <dgm:pt modelId="{8ED35147-22DA-45B8-9089-51FD79EF93BD}" type="parTrans" cxnId="{5B2D5141-5B46-4AEA-96B1-00803308D065}">
      <dgm:prSet/>
      <dgm:spPr/>
      <dgm:t>
        <a:bodyPr/>
        <a:lstStyle/>
        <a:p>
          <a:endParaRPr lang="ru-RU"/>
        </a:p>
      </dgm:t>
    </dgm:pt>
    <dgm:pt modelId="{6FEBE14E-8F5B-447A-AE7B-56D32CEFE4FE}" type="sibTrans" cxnId="{5B2D5141-5B46-4AEA-96B1-00803308D065}">
      <dgm:prSet/>
      <dgm:spPr/>
      <dgm:t>
        <a:bodyPr/>
        <a:lstStyle/>
        <a:p>
          <a:endParaRPr lang="ru-RU"/>
        </a:p>
      </dgm:t>
    </dgm:pt>
    <dgm:pt modelId="{9C3D12FF-BF19-492F-A54D-96F6A18342C4}">
      <dgm:prSet phldrT="[Текст]" custT="1"/>
      <dgm:spPr/>
      <dgm:t>
        <a:bodyPr/>
        <a:lstStyle/>
        <a:p>
          <a:r>
            <a:rPr lang="ru-RU" sz="1800" b="1" dirty="0">
              <a:solidFill>
                <a:srgbClr val="002060"/>
              </a:solidFill>
            </a:rPr>
            <a:t>Необходимо запомнить слова: </a:t>
          </a:r>
        </a:p>
      </dgm:t>
    </dgm:pt>
    <dgm:pt modelId="{85988772-22C3-4045-AEB1-09089BEAD53A}" type="parTrans" cxnId="{DF447D7C-AE80-4FBE-9742-27D4DFCAA865}">
      <dgm:prSet/>
      <dgm:spPr/>
      <dgm:t>
        <a:bodyPr/>
        <a:lstStyle/>
        <a:p>
          <a:endParaRPr lang="ru-RU"/>
        </a:p>
      </dgm:t>
    </dgm:pt>
    <dgm:pt modelId="{0C001A34-02D1-4ABC-AD5D-A289F89AB4BB}" type="sibTrans" cxnId="{DF447D7C-AE80-4FBE-9742-27D4DFCAA865}">
      <dgm:prSet/>
      <dgm:spPr/>
      <dgm:t>
        <a:bodyPr/>
        <a:lstStyle/>
        <a:p>
          <a:endParaRPr lang="ru-RU"/>
        </a:p>
      </dgm:t>
    </dgm:pt>
    <dgm:pt modelId="{0403B09D-9565-4E50-A37A-360CAE4D80BE}">
      <dgm:prSet phldrT="[Текст]" custT="1"/>
      <dgm:spPr/>
      <dgm:t>
        <a:bodyPr/>
        <a:lstStyle/>
        <a:p>
          <a:pPr marL="114300" indent="0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ru-RU" sz="1800" b="1" dirty="0" err="1"/>
            <a:t>балУясь</a:t>
          </a:r>
          <a:r>
            <a:rPr lang="ru-RU" sz="1800" b="1" dirty="0"/>
            <a:t>, </a:t>
          </a:r>
          <a:r>
            <a:rPr lang="ru-RU" sz="1800" b="1" dirty="0" err="1"/>
            <a:t>закУпорив</a:t>
          </a:r>
          <a:endParaRPr lang="ru-RU" sz="1400" dirty="0"/>
        </a:p>
      </dgm:t>
    </dgm:pt>
    <dgm:pt modelId="{5F9C14E0-0D82-494C-98D4-502EAE236481}" type="parTrans" cxnId="{9F4AE19B-D49C-4BE5-B9A1-6872BD68E615}">
      <dgm:prSet/>
      <dgm:spPr/>
      <dgm:t>
        <a:bodyPr/>
        <a:lstStyle/>
        <a:p>
          <a:endParaRPr lang="ru-RU"/>
        </a:p>
      </dgm:t>
    </dgm:pt>
    <dgm:pt modelId="{1D81979F-F186-46C9-9764-6FC2E0A1BC3C}" type="sibTrans" cxnId="{9F4AE19B-D49C-4BE5-B9A1-6872BD68E615}">
      <dgm:prSet/>
      <dgm:spPr/>
      <dgm:t>
        <a:bodyPr/>
        <a:lstStyle/>
        <a:p>
          <a:endParaRPr lang="ru-RU"/>
        </a:p>
      </dgm:t>
    </dgm:pt>
    <dgm:pt modelId="{DF75B9A1-A70F-47CE-8B42-CD315D9C9B41}" type="pres">
      <dgm:prSet presAssocID="{CE8F57A1-73FE-464F-8E1B-A12DAAE589E7}" presName="Name0" presStyleCnt="0">
        <dgm:presLayoutVars>
          <dgm:dir/>
          <dgm:animLvl val="lvl"/>
          <dgm:resizeHandles val="exact"/>
        </dgm:presLayoutVars>
      </dgm:prSet>
      <dgm:spPr/>
    </dgm:pt>
    <dgm:pt modelId="{41581A7F-E8B8-4BFF-B9EC-CB525E2A2305}" type="pres">
      <dgm:prSet presAssocID="{2888EF2F-8CF9-438C-9A1F-EA5D69F6FEEE}" presName="linNode" presStyleCnt="0"/>
      <dgm:spPr/>
    </dgm:pt>
    <dgm:pt modelId="{522B1DB9-6812-420E-9737-1F8686B848B3}" type="pres">
      <dgm:prSet presAssocID="{2888EF2F-8CF9-438C-9A1F-EA5D69F6FEEE}" presName="parentText" presStyleLbl="node1" presStyleIdx="0" presStyleCnt="2" custScaleX="455720" custScaleY="79626" custLinFactNeighborX="-40332" custLinFactNeighborY="-7957">
        <dgm:presLayoutVars>
          <dgm:chMax val="1"/>
          <dgm:bulletEnabled val="1"/>
        </dgm:presLayoutVars>
      </dgm:prSet>
      <dgm:spPr/>
    </dgm:pt>
    <dgm:pt modelId="{BF238D75-7B6F-4231-A244-25169A1ABE11}" type="pres">
      <dgm:prSet presAssocID="{2888EF2F-8CF9-438C-9A1F-EA5D69F6FEEE}" presName="descendantText" presStyleLbl="alignAccFollowNode1" presStyleIdx="0" presStyleCnt="2" custScaleX="219596" custScaleY="107535">
        <dgm:presLayoutVars>
          <dgm:bulletEnabled val="1"/>
        </dgm:presLayoutVars>
      </dgm:prSet>
      <dgm:spPr/>
    </dgm:pt>
    <dgm:pt modelId="{6470B385-DD2B-498D-9361-A714E8BC07AF}" type="pres">
      <dgm:prSet presAssocID="{860F4FD5-F92E-4880-B64F-41F2B76563E1}" presName="sp" presStyleCnt="0"/>
      <dgm:spPr/>
    </dgm:pt>
    <dgm:pt modelId="{B7EE47BC-590D-4DC0-8D4C-676C0B0823CC}" type="pres">
      <dgm:prSet presAssocID="{9C3D12FF-BF19-492F-A54D-96F6A18342C4}" presName="linNode" presStyleCnt="0"/>
      <dgm:spPr/>
    </dgm:pt>
    <dgm:pt modelId="{0EAF8D33-828F-45E0-9B9D-2D689FCEC154}" type="pres">
      <dgm:prSet presAssocID="{9C3D12FF-BF19-492F-A54D-96F6A18342C4}" presName="parentText" presStyleLbl="node1" presStyleIdx="1" presStyleCnt="2" custScaleX="206400" custScaleY="81661" custLinFactNeighborX="-1844" custLinFactNeighborY="-811">
        <dgm:presLayoutVars>
          <dgm:chMax val="1"/>
          <dgm:bulletEnabled val="1"/>
        </dgm:presLayoutVars>
      </dgm:prSet>
      <dgm:spPr/>
    </dgm:pt>
    <dgm:pt modelId="{696F0940-E88B-4031-AB57-ACF002DC369B}" type="pres">
      <dgm:prSet presAssocID="{9C3D12FF-BF19-492F-A54D-96F6A18342C4}" presName="descendantText" presStyleLbl="alignAccFollowNode1" presStyleIdx="1" presStyleCnt="2" custScaleY="79407">
        <dgm:presLayoutVars>
          <dgm:bulletEnabled val="1"/>
        </dgm:presLayoutVars>
      </dgm:prSet>
      <dgm:spPr/>
    </dgm:pt>
  </dgm:ptLst>
  <dgm:cxnLst>
    <dgm:cxn modelId="{6F2D751B-422A-4BAE-93F4-0D025199EE9A}" srcId="{CE8F57A1-73FE-464F-8E1B-A12DAAE589E7}" destId="{2888EF2F-8CF9-438C-9A1F-EA5D69F6FEEE}" srcOrd="0" destOrd="0" parTransId="{A53858A2-AAEE-48E9-818B-9A643033C4CC}" sibTransId="{860F4FD5-F92E-4880-B64F-41F2B76563E1}"/>
    <dgm:cxn modelId="{5B2D5141-5B46-4AEA-96B1-00803308D065}" srcId="{2888EF2F-8CF9-438C-9A1F-EA5D69F6FEEE}" destId="{094EB381-42E1-43C5-A04C-04504DC54FDE}" srcOrd="0" destOrd="0" parTransId="{8ED35147-22DA-45B8-9089-51FD79EF93BD}" sibTransId="{6FEBE14E-8F5B-447A-AE7B-56D32CEFE4FE}"/>
    <dgm:cxn modelId="{CDCB2650-21EC-4936-BC11-CC90D66442B2}" type="presOf" srcId="{0403B09D-9565-4E50-A37A-360CAE4D80BE}" destId="{696F0940-E88B-4031-AB57-ACF002DC369B}" srcOrd="0" destOrd="0" presId="urn:microsoft.com/office/officeart/2005/8/layout/vList5"/>
    <dgm:cxn modelId="{DF447D7C-AE80-4FBE-9742-27D4DFCAA865}" srcId="{CE8F57A1-73FE-464F-8E1B-A12DAAE589E7}" destId="{9C3D12FF-BF19-492F-A54D-96F6A18342C4}" srcOrd="1" destOrd="0" parTransId="{85988772-22C3-4045-AEB1-09089BEAD53A}" sibTransId="{0C001A34-02D1-4ABC-AD5D-A289F89AB4BB}"/>
    <dgm:cxn modelId="{9F4AE19B-D49C-4BE5-B9A1-6872BD68E615}" srcId="{9C3D12FF-BF19-492F-A54D-96F6A18342C4}" destId="{0403B09D-9565-4E50-A37A-360CAE4D80BE}" srcOrd="0" destOrd="0" parTransId="{5F9C14E0-0D82-494C-98D4-502EAE236481}" sibTransId="{1D81979F-F186-46C9-9764-6FC2E0A1BC3C}"/>
    <dgm:cxn modelId="{49D2B0BF-2253-4130-BAB0-1A0404BEF1A7}" type="presOf" srcId="{094EB381-42E1-43C5-A04C-04504DC54FDE}" destId="{BF238D75-7B6F-4231-A244-25169A1ABE11}" srcOrd="0" destOrd="0" presId="urn:microsoft.com/office/officeart/2005/8/layout/vList5"/>
    <dgm:cxn modelId="{555735D1-C968-461E-90CA-6B8B1919895A}" type="presOf" srcId="{9C3D12FF-BF19-492F-A54D-96F6A18342C4}" destId="{0EAF8D33-828F-45E0-9B9D-2D689FCEC154}" srcOrd="0" destOrd="0" presId="urn:microsoft.com/office/officeart/2005/8/layout/vList5"/>
    <dgm:cxn modelId="{2329F5E4-FA3E-45BA-AFD6-6E29200ABC5D}" type="presOf" srcId="{2888EF2F-8CF9-438C-9A1F-EA5D69F6FEEE}" destId="{522B1DB9-6812-420E-9737-1F8686B848B3}" srcOrd="0" destOrd="0" presId="urn:microsoft.com/office/officeart/2005/8/layout/vList5"/>
    <dgm:cxn modelId="{F8DDAFFD-8DB3-4182-8F1E-10359291ADE2}" type="presOf" srcId="{CE8F57A1-73FE-464F-8E1B-A12DAAE589E7}" destId="{DF75B9A1-A70F-47CE-8B42-CD315D9C9B41}" srcOrd="0" destOrd="0" presId="urn:microsoft.com/office/officeart/2005/8/layout/vList5"/>
    <dgm:cxn modelId="{B75EE532-88B8-4784-AB4A-8DB113B0FBC0}" type="presParOf" srcId="{DF75B9A1-A70F-47CE-8B42-CD315D9C9B41}" destId="{41581A7F-E8B8-4BFF-B9EC-CB525E2A2305}" srcOrd="0" destOrd="0" presId="urn:microsoft.com/office/officeart/2005/8/layout/vList5"/>
    <dgm:cxn modelId="{B231DC3F-0D4F-4C24-BCA1-737C3AC7CC2D}" type="presParOf" srcId="{41581A7F-E8B8-4BFF-B9EC-CB525E2A2305}" destId="{522B1DB9-6812-420E-9737-1F8686B848B3}" srcOrd="0" destOrd="0" presId="urn:microsoft.com/office/officeart/2005/8/layout/vList5"/>
    <dgm:cxn modelId="{7E7FF2B2-74E7-460F-98B4-927E2A25F997}" type="presParOf" srcId="{41581A7F-E8B8-4BFF-B9EC-CB525E2A2305}" destId="{BF238D75-7B6F-4231-A244-25169A1ABE11}" srcOrd="1" destOrd="0" presId="urn:microsoft.com/office/officeart/2005/8/layout/vList5"/>
    <dgm:cxn modelId="{831880F1-3E8B-40C1-8335-70032678FE18}" type="presParOf" srcId="{DF75B9A1-A70F-47CE-8B42-CD315D9C9B41}" destId="{6470B385-DD2B-498D-9361-A714E8BC07AF}" srcOrd="1" destOrd="0" presId="urn:microsoft.com/office/officeart/2005/8/layout/vList5"/>
    <dgm:cxn modelId="{0ECCEDDF-9563-4BB4-AF6C-81E7D59AF6BF}" type="presParOf" srcId="{DF75B9A1-A70F-47CE-8B42-CD315D9C9B41}" destId="{B7EE47BC-590D-4DC0-8D4C-676C0B0823CC}" srcOrd="2" destOrd="0" presId="urn:microsoft.com/office/officeart/2005/8/layout/vList5"/>
    <dgm:cxn modelId="{D4DDB741-A085-4C7C-BD87-6B79D2FA2BA5}" type="presParOf" srcId="{B7EE47BC-590D-4DC0-8D4C-676C0B0823CC}" destId="{0EAF8D33-828F-45E0-9B9D-2D689FCEC154}" srcOrd="0" destOrd="0" presId="urn:microsoft.com/office/officeart/2005/8/layout/vList5"/>
    <dgm:cxn modelId="{4A82C2CC-F5F2-4638-B886-05C795E3D9A8}" type="presParOf" srcId="{B7EE47BC-590D-4DC0-8D4C-676C0B0823CC}" destId="{696F0940-E88B-4031-AB57-ACF002DC369B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27C871B-A2C8-42F8-AE77-B510B445646D}">
      <dsp:nvSpPr>
        <dsp:cNvPr id="0" name=""/>
        <dsp:cNvSpPr/>
      </dsp:nvSpPr>
      <dsp:spPr>
        <a:xfrm>
          <a:off x="0" y="244349"/>
          <a:ext cx="8504238" cy="1863225"/>
        </a:xfrm>
        <a:prstGeom prst="roundRect">
          <a:avLst/>
        </a:prstGeom>
        <a:solidFill>
          <a:schemeClr val="accent6">
            <a:tint val="45000"/>
          </a:schemeClr>
        </a:solidFill>
        <a:ln w="9525" cap="flat" cmpd="sng" algn="ctr">
          <a:solidFill>
            <a:schemeClr val="accent6"/>
          </a:solidFill>
          <a:prstDash val="solid"/>
        </a:ln>
        <a:effectLst>
          <a:outerShdw blurRad="50800" dist="25400" dir="5400000" rotWithShape="0">
            <a:srgbClr val="000000">
              <a:alpha val="35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/>
            <a:t>В одном из приведенных ниже слов допущена ошибка в постановке ударения: </a:t>
          </a:r>
          <a:r>
            <a:rPr lang="ru-RU" sz="2800" b="1" kern="1200" dirty="0"/>
            <a:t>НЕВЕРНО</a:t>
          </a:r>
          <a:r>
            <a:rPr lang="ru-RU" sz="2800" kern="1200" dirty="0"/>
            <a:t> выделена буква, обозначающая ударный гласный звук. Выпишите это слово.</a:t>
          </a:r>
        </a:p>
      </dsp:txBody>
      <dsp:txXfrm>
        <a:off x="90955" y="335304"/>
        <a:ext cx="8322328" cy="1681315"/>
      </dsp:txXfrm>
    </dsp:sp>
    <dsp:sp modelId="{1D1C83EE-52F2-4EF1-9890-9AA063E8B2DC}">
      <dsp:nvSpPr>
        <dsp:cNvPr id="0" name=""/>
        <dsp:cNvSpPr/>
      </dsp:nvSpPr>
      <dsp:spPr>
        <a:xfrm>
          <a:off x="0" y="2107575"/>
          <a:ext cx="8504238" cy="22200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0010" tIns="35560" rIns="199136" bIns="35560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ru-RU" sz="2800" kern="1200" dirty="0" err="1"/>
            <a:t>сверлИшь</a:t>
          </a:r>
          <a:endParaRPr lang="ru-RU" sz="2800" kern="1200" dirty="0"/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ru-RU" sz="2800" kern="1200" dirty="0" err="1"/>
            <a:t>запертА</a:t>
          </a:r>
          <a:endParaRPr lang="ru-RU" sz="2800" kern="1200" dirty="0"/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ru-RU" sz="2800" kern="1200" dirty="0" err="1"/>
            <a:t>исчерпАв</a:t>
          </a:r>
          <a:endParaRPr lang="ru-RU" sz="2800" kern="1200" dirty="0"/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ru-RU" sz="2800" kern="1200" dirty="0" err="1"/>
            <a:t>мозаИчный</a:t>
          </a:r>
          <a:endParaRPr lang="ru-RU" sz="2800" kern="1200" dirty="0"/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ru-RU" sz="2800" kern="1200" dirty="0" err="1"/>
            <a:t>оптОвый</a:t>
          </a:r>
          <a:endParaRPr lang="ru-RU" sz="2800" kern="1200" dirty="0"/>
        </a:p>
      </dsp:txBody>
      <dsp:txXfrm>
        <a:off x="0" y="2107575"/>
        <a:ext cx="8504238" cy="222007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EC1E9C3-49CA-4808-B579-CB93A9FBBDB5}">
      <dsp:nvSpPr>
        <dsp:cNvPr id="0" name=""/>
        <dsp:cNvSpPr/>
      </dsp:nvSpPr>
      <dsp:spPr>
        <a:xfrm>
          <a:off x="0" y="413884"/>
          <a:ext cx="8568952" cy="252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B09C41D-8B1E-498A-A44C-9989AFD7872B}">
      <dsp:nvSpPr>
        <dsp:cNvPr id="0" name=""/>
        <dsp:cNvSpPr/>
      </dsp:nvSpPr>
      <dsp:spPr>
        <a:xfrm>
          <a:off x="428447" y="183631"/>
          <a:ext cx="7883161" cy="377853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6720" tIns="0" rIns="226720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solidFill>
                <a:schemeClr val="tx1">
                  <a:lumMod val="85000"/>
                  <a:lumOff val="15000"/>
                </a:schemeClr>
              </a:solidFill>
            </a:rPr>
            <a:t>1) Внимательно прочитайте все слова.</a:t>
          </a:r>
        </a:p>
      </dsp:txBody>
      <dsp:txXfrm>
        <a:off x="446892" y="202076"/>
        <a:ext cx="7846271" cy="340963"/>
      </dsp:txXfrm>
    </dsp:sp>
    <dsp:sp modelId="{1BD59891-25C5-4100-AE8C-DF228BDD4A40}">
      <dsp:nvSpPr>
        <dsp:cNvPr id="0" name=""/>
        <dsp:cNvSpPr/>
      </dsp:nvSpPr>
      <dsp:spPr>
        <a:xfrm>
          <a:off x="0" y="2420428"/>
          <a:ext cx="8568952" cy="252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DCCC970-E46F-418D-A179-552F6BE538EF}">
      <dsp:nvSpPr>
        <dsp:cNvPr id="0" name=""/>
        <dsp:cNvSpPr/>
      </dsp:nvSpPr>
      <dsp:spPr>
        <a:xfrm>
          <a:off x="428029" y="719884"/>
          <a:ext cx="7985184" cy="1848143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6720" tIns="0" rIns="226720" bIns="0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2000" kern="1200" dirty="0">
              <a:solidFill>
                <a:schemeClr val="tx1">
                  <a:lumMod val="85000"/>
                  <a:lumOff val="15000"/>
                </a:schemeClr>
              </a:solidFill>
            </a:rPr>
            <a:t>2) Среди предложенных в тесте слов выберите те, которые можно объяснить правилом, вспомните правила орфоэпии. Самые маленькие группы слов: прилагательные, деепричастия, наречия. Самые простые (практически не содержат исключений: причастия и деепричастия.</a:t>
          </a:r>
        </a:p>
      </dsp:txBody>
      <dsp:txXfrm>
        <a:off x="518248" y="810103"/>
        <a:ext cx="7804746" cy="1667705"/>
      </dsp:txXfrm>
    </dsp:sp>
    <dsp:sp modelId="{0C8B8A4E-5341-40C9-ACAF-FEC4D4C35523}">
      <dsp:nvSpPr>
        <dsp:cNvPr id="0" name=""/>
        <dsp:cNvSpPr/>
      </dsp:nvSpPr>
      <dsp:spPr>
        <a:xfrm>
          <a:off x="0" y="3740832"/>
          <a:ext cx="8568952" cy="252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CD8094E-B0F6-47A0-BD91-D74590BEF29B}">
      <dsp:nvSpPr>
        <dsp:cNvPr id="0" name=""/>
        <dsp:cNvSpPr/>
      </dsp:nvSpPr>
      <dsp:spPr>
        <a:xfrm>
          <a:off x="428029" y="2726428"/>
          <a:ext cx="7980030" cy="1162004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6720" tIns="0" rIns="226720" bIns="0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2000" kern="1200" dirty="0">
              <a:solidFill>
                <a:schemeClr val="tx1">
                  <a:lumMod val="85000"/>
                  <a:lumOff val="15000"/>
                </a:schemeClr>
              </a:solidFill>
            </a:rPr>
            <a:t>3) Если после этого все еще остались варианты, то вспомните слова, которые не подчиняются правилам или являются исключениями (такие слова как </a:t>
          </a:r>
          <a:r>
            <a:rPr lang="ru-RU" sz="2000" kern="1200" dirty="0" err="1">
              <a:solidFill>
                <a:schemeClr val="tx1">
                  <a:lumMod val="85000"/>
                  <a:lumOff val="15000"/>
                </a:schemeClr>
              </a:solidFill>
            </a:rPr>
            <a:t>клАла</a:t>
          </a:r>
          <a:r>
            <a:rPr lang="ru-RU" sz="2000" kern="1200" dirty="0">
              <a:solidFill>
                <a:schemeClr val="tx1">
                  <a:lumMod val="85000"/>
                  <a:lumOff val="15000"/>
                </a:schemeClr>
              </a:solidFill>
            </a:rPr>
            <a:t>, </a:t>
          </a:r>
          <a:r>
            <a:rPr lang="ru-RU" sz="2000" kern="1200" dirty="0" err="1">
              <a:solidFill>
                <a:schemeClr val="tx1">
                  <a:lumMod val="85000"/>
                  <a:lumOff val="15000"/>
                </a:schemeClr>
              </a:solidFill>
            </a:rPr>
            <a:t>послАла</a:t>
          </a:r>
          <a:r>
            <a:rPr lang="ru-RU" sz="2000" kern="1200" dirty="0">
              <a:solidFill>
                <a:schemeClr val="tx1">
                  <a:lumMod val="85000"/>
                  <a:lumOff val="15000"/>
                </a:schemeClr>
              </a:solidFill>
            </a:rPr>
            <a:t>, </a:t>
          </a:r>
          <a:r>
            <a:rPr lang="ru-RU" sz="2000" kern="1200" dirty="0" err="1">
              <a:solidFill>
                <a:schemeClr val="tx1">
                  <a:lumMod val="85000"/>
                  <a:lumOff val="15000"/>
                </a:schemeClr>
              </a:solidFill>
            </a:rPr>
            <a:t>откУпорить</a:t>
          </a:r>
          <a:r>
            <a:rPr lang="ru-RU" sz="2000" kern="1200" dirty="0">
              <a:solidFill>
                <a:schemeClr val="tx1">
                  <a:lumMod val="85000"/>
                  <a:lumOff val="15000"/>
                </a:schemeClr>
              </a:solidFill>
            </a:rPr>
            <a:t> и другие)</a:t>
          </a:r>
        </a:p>
      </dsp:txBody>
      <dsp:txXfrm>
        <a:off x="484753" y="2783152"/>
        <a:ext cx="7866582" cy="104855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22CA8AB-CCE9-48D1-89B2-951FB8726767}">
      <dsp:nvSpPr>
        <dsp:cNvPr id="0" name=""/>
        <dsp:cNvSpPr/>
      </dsp:nvSpPr>
      <dsp:spPr>
        <a:xfrm rot="5400000">
          <a:off x="-175809" y="177592"/>
          <a:ext cx="1172063" cy="820444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/>
            <a:t>1</a:t>
          </a:r>
        </a:p>
      </dsp:txBody>
      <dsp:txXfrm rot="-5400000">
        <a:off x="1" y="412004"/>
        <a:ext cx="820444" cy="351619"/>
      </dsp:txXfrm>
    </dsp:sp>
    <dsp:sp modelId="{89535EB3-42AD-4BB5-AAED-7E9020C6D04F}">
      <dsp:nvSpPr>
        <dsp:cNvPr id="0" name=""/>
        <dsp:cNvSpPr/>
      </dsp:nvSpPr>
      <dsp:spPr>
        <a:xfrm rot="5400000">
          <a:off x="4277773" y="-3455546"/>
          <a:ext cx="761841" cy="767649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/>
            <a:t>Самое важное – выучить правила. Слова нужно учить не вперемешку, а группами, объединенными общим звучанием.</a:t>
          </a:r>
        </a:p>
      </dsp:txBody>
      <dsp:txXfrm rot="-5400000">
        <a:off x="820444" y="38973"/>
        <a:ext cx="7639309" cy="687461"/>
      </dsp:txXfrm>
    </dsp:sp>
    <dsp:sp modelId="{DE8B999F-1CD2-43A8-B75C-FC3F5266E748}">
      <dsp:nvSpPr>
        <dsp:cNvPr id="0" name=""/>
        <dsp:cNvSpPr/>
      </dsp:nvSpPr>
      <dsp:spPr>
        <a:xfrm rot="5400000">
          <a:off x="-175809" y="1201873"/>
          <a:ext cx="1172063" cy="820444"/>
        </a:xfrm>
        <a:prstGeom prst="chevron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/>
            <a:t>2</a:t>
          </a:r>
        </a:p>
      </dsp:txBody>
      <dsp:txXfrm rot="-5400000">
        <a:off x="1" y="1436285"/>
        <a:ext cx="820444" cy="351619"/>
      </dsp:txXfrm>
    </dsp:sp>
    <dsp:sp modelId="{BC355A8A-26F6-4AE0-B1CE-E230878AF8EA}">
      <dsp:nvSpPr>
        <dsp:cNvPr id="0" name=""/>
        <dsp:cNvSpPr/>
      </dsp:nvSpPr>
      <dsp:spPr>
        <a:xfrm rot="5400000">
          <a:off x="4277773" y="-2431265"/>
          <a:ext cx="761841" cy="767649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/>
            <a:t> Быстрее всего запоминается ударение в словах, если их произносить</a:t>
          </a:r>
          <a:r>
            <a:rPr lang="ru-RU" sz="1100" kern="1200" dirty="0"/>
            <a:t>.</a:t>
          </a:r>
        </a:p>
      </dsp:txBody>
      <dsp:txXfrm rot="-5400000">
        <a:off x="820444" y="1063254"/>
        <a:ext cx="7639309" cy="687461"/>
      </dsp:txXfrm>
    </dsp:sp>
    <dsp:sp modelId="{ADA9D880-EBC3-4E02-A6CF-903F08FAB52F}">
      <dsp:nvSpPr>
        <dsp:cNvPr id="0" name=""/>
        <dsp:cNvSpPr/>
      </dsp:nvSpPr>
      <dsp:spPr>
        <a:xfrm rot="5400000">
          <a:off x="-175809" y="2226154"/>
          <a:ext cx="1172063" cy="820444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/>
            <a:t>3</a:t>
          </a:r>
        </a:p>
      </dsp:txBody>
      <dsp:txXfrm rot="-5400000">
        <a:off x="1" y="2460566"/>
        <a:ext cx="820444" cy="351619"/>
      </dsp:txXfrm>
    </dsp:sp>
    <dsp:sp modelId="{56FA6C57-9487-45DE-9E8B-62D2D5FA3947}">
      <dsp:nvSpPr>
        <dsp:cNvPr id="0" name=""/>
        <dsp:cNvSpPr/>
      </dsp:nvSpPr>
      <dsp:spPr>
        <a:xfrm rot="5400000">
          <a:off x="4277773" y="-1406984"/>
          <a:ext cx="761841" cy="767649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0" marR="0" lvl="1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kern="1200" dirty="0"/>
            <a:t> Если какие-то слова никак не получается запомнить, попробуйте записать их на диктофон и прослушивайте в свободное время.</a:t>
          </a:r>
        </a:p>
        <a:p>
          <a:pPr marL="57150" lvl="1" indent="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ru-RU" sz="1100" kern="1200" dirty="0"/>
        </a:p>
      </dsp:txBody>
      <dsp:txXfrm rot="-5400000">
        <a:off x="820444" y="2087535"/>
        <a:ext cx="7639309" cy="687461"/>
      </dsp:txXfrm>
    </dsp:sp>
    <dsp:sp modelId="{7C4C2C0D-9BF6-46C0-844A-319E68EA76C6}">
      <dsp:nvSpPr>
        <dsp:cNvPr id="0" name=""/>
        <dsp:cNvSpPr/>
      </dsp:nvSpPr>
      <dsp:spPr>
        <a:xfrm rot="5400000">
          <a:off x="-175809" y="3250435"/>
          <a:ext cx="1172063" cy="820444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/>
            <a:t>4</a:t>
          </a:r>
        </a:p>
      </dsp:txBody>
      <dsp:txXfrm rot="-5400000">
        <a:off x="1" y="3484847"/>
        <a:ext cx="820444" cy="351619"/>
      </dsp:txXfrm>
    </dsp:sp>
    <dsp:sp modelId="{5704FB5E-1A87-4714-9332-0AEB0DD65D28}">
      <dsp:nvSpPr>
        <dsp:cNvPr id="0" name=""/>
        <dsp:cNvSpPr/>
      </dsp:nvSpPr>
      <dsp:spPr>
        <a:xfrm rot="5400000">
          <a:off x="4277773" y="-382703"/>
          <a:ext cx="761841" cy="767649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5128" tIns="12065" rIns="12065" bIns="12065" numCol="1" spcCol="1270" anchor="ctr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900" kern="1200" dirty="0"/>
            <a:t>Достаточно включить аудиозапись в свой привычный </a:t>
          </a:r>
          <a:r>
            <a:rPr lang="ru-RU" sz="1900" kern="1200" dirty="0" err="1"/>
            <a:t>плейлист</a:t>
          </a:r>
          <a:r>
            <a:rPr lang="ru-RU" sz="1900" kern="1200" dirty="0"/>
            <a:t>.</a:t>
          </a: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ru-RU" sz="1900" kern="1200" dirty="0"/>
        </a:p>
      </dsp:txBody>
      <dsp:txXfrm rot="-5400000">
        <a:off x="820444" y="3111816"/>
        <a:ext cx="7639309" cy="68746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F8C74E2-AB0D-424F-937F-C1D8A2839BBE}">
      <dsp:nvSpPr>
        <dsp:cNvPr id="0" name=""/>
        <dsp:cNvSpPr/>
      </dsp:nvSpPr>
      <dsp:spPr>
        <a:xfrm>
          <a:off x="2393" y="205487"/>
          <a:ext cx="5203371" cy="826476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11430" rIns="0" bIns="1143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kern="1200" dirty="0">
              <a:solidFill>
                <a:schemeClr val="bg2">
                  <a:lumMod val="10000"/>
                </a:schemeClr>
              </a:solidFill>
            </a:rPr>
            <a:t>В существительных </a:t>
          </a:r>
          <a:r>
            <a:rPr lang="ru-RU" sz="1800" kern="1200" dirty="0" err="1">
              <a:solidFill>
                <a:schemeClr val="bg2">
                  <a:lumMod val="10000"/>
                </a:schemeClr>
              </a:solidFill>
            </a:rPr>
            <a:t>И.п</a:t>
          </a:r>
          <a:r>
            <a:rPr lang="ru-RU" sz="1800" kern="1200" dirty="0">
              <a:solidFill>
                <a:schemeClr val="bg2">
                  <a:lumMod val="10000"/>
                </a:schemeClr>
              </a:solidFill>
            </a:rPr>
            <a:t>. множественного числа ударение падает на -А: </a:t>
          </a:r>
        </a:p>
      </dsp:txBody>
      <dsp:txXfrm>
        <a:off x="415631" y="205487"/>
        <a:ext cx="4376895" cy="826476"/>
      </dsp:txXfrm>
    </dsp:sp>
    <dsp:sp modelId="{BDCBAB53-D07E-47AC-ACD8-B75E884E2D54}">
      <dsp:nvSpPr>
        <dsp:cNvPr id="0" name=""/>
        <dsp:cNvSpPr/>
      </dsp:nvSpPr>
      <dsp:spPr>
        <a:xfrm>
          <a:off x="4937159" y="275737"/>
          <a:ext cx="3515109" cy="685975"/>
        </a:xfrm>
        <a:prstGeom prst="chevron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400" i="0" kern="1200" dirty="0" err="1"/>
            <a:t>бЕрег</a:t>
          </a:r>
          <a:r>
            <a:rPr lang="ru-RU" sz="1400" i="0" kern="1200" dirty="0"/>
            <a:t> — </a:t>
          </a:r>
          <a:r>
            <a:rPr lang="ru-RU" sz="1400" i="0" kern="1200" dirty="0" err="1"/>
            <a:t>берегА</a:t>
          </a:r>
          <a:r>
            <a:rPr lang="ru-RU" sz="1400" i="0" kern="1200" dirty="0"/>
            <a:t>, -</a:t>
          </a:r>
          <a:r>
            <a:rPr lang="ru-RU" sz="1400" i="0" kern="1200" dirty="0" err="1"/>
            <a:t>Ам</a:t>
          </a:r>
          <a:r>
            <a:rPr lang="ru-RU" sz="1400" i="0" kern="1200" dirty="0"/>
            <a:t>; </a:t>
          </a:r>
          <a:r>
            <a:rPr lang="ru-RU" sz="1400" i="0" kern="1200" dirty="0" err="1"/>
            <a:t>вЕчер</a:t>
          </a:r>
          <a:r>
            <a:rPr lang="ru-RU" sz="1400" i="0" kern="1200" dirty="0"/>
            <a:t> — </a:t>
          </a:r>
          <a:r>
            <a:rPr lang="ru-RU" sz="1400" i="0" kern="1200" dirty="0" err="1"/>
            <a:t>вечерА</a:t>
          </a:r>
          <a:r>
            <a:rPr lang="ru-RU" sz="1400" i="0" kern="1200" dirty="0"/>
            <a:t>, -</a:t>
          </a:r>
          <a:r>
            <a:rPr lang="ru-RU" sz="1400" i="0" kern="1200" dirty="0" err="1"/>
            <a:t>Ам</a:t>
          </a:r>
          <a:endParaRPr lang="ru-RU" sz="1400" i="0" kern="1200" dirty="0"/>
        </a:p>
      </dsp:txBody>
      <dsp:txXfrm>
        <a:off x="5280147" y="275737"/>
        <a:ext cx="2829134" cy="685975"/>
      </dsp:txXfrm>
    </dsp:sp>
    <dsp:sp modelId="{1BC41015-FD3D-4800-AD9A-8D021E01D6C4}">
      <dsp:nvSpPr>
        <dsp:cNvPr id="0" name=""/>
        <dsp:cNvSpPr/>
      </dsp:nvSpPr>
      <dsp:spPr>
        <a:xfrm>
          <a:off x="2393" y="1147670"/>
          <a:ext cx="5307197" cy="826476"/>
        </a:xfrm>
        <a:prstGeom prst="chevron">
          <a:avLst/>
        </a:prstGeom>
        <a:solidFill>
          <a:schemeClr val="accent2">
            <a:hueOff val="2576456"/>
            <a:satOff val="-27551"/>
            <a:lumOff val="719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9525" rIns="0" bIns="9525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500" kern="1200" dirty="0"/>
            <a:t>В заимствованных из других языков существительных (из французского, немецкого языков) ударение падает на последний слог:</a:t>
          </a:r>
        </a:p>
      </dsp:txBody>
      <dsp:txXfrm>
        <a:off x="415631" y="1147670"/>
        <a:ext cx="4480721" cy="826476"/>
      </dsp:txXfrm>
    </dsp:sp>
    <dsp:sp modelId="{774F46FE-D021-4BE4-ABB2-887460445232}">
      <dsp:nvSpPr>
        <dsp:cNvPr id="0" name=""/>
        <dsp:cNvSpPr/>
      </dsp:nvSpPr>
      <dsp:spPr>
        <a:xfrm>
          <a:off x="5040986" y="1217920"/>
          <a:ext cx="3369956" cy="685975"/>
        </a:xfrm>
        <a:prstGeom prst="chevron">
          <a:avLst/>
        </a:prstGeom>
        <a:solidFill>
          <a:schemeClr val="accent2">
            <a:tint val="40000"/>
            <a:alpha val="90000"/>
            <a:hueOff val="2711248"/>
            <a:satOff val="-11150"/>
            <a:lumOff val="386"/>
            <a:alphaOff val="0"/>
          </a:schemeClr>
        </a:solidFill>
        <a:ln w="11429" cap="flat" cmpd="sng" algn="ctr">
          <a:solidFill>
            <a:schemeClr val="accent2">
              <a:tint val="40000"/>
              <a:alpha val="90000"/>
              <a:hueOff val="2711248"/>
              <a:satOff val="-11150"/>
              <a:lumOff val="386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400" kern="1200" dirty="0" err="1"/>
            <a:t>жалюзИ</a:t>
          </a:r>
          <a:r>
            <a:rPr lang="ru-RU" sz="1400" kern="1200" dirty="0"/>
            <a:t>, </a:t>
          </a:r>
          <a:r>
            <a:rPr lang="ru-RU" sz="1400" kern="1200" dirty="0" err="1"/>
            <a:t>партЕр</a:t>
          </a:r>
          <a:r>
            <a:rPr lang="ru-RU" sz="1400" kern="1200" dirty="0"/>
            <a:t>, эксперт, </a:t>
          </a:r>
          <a:r>
            <a:rPr lang="ru-RU" sz="1400" kern="1200" dirty="0" err="1"/>
            <a:t>диспансЕр</a:t>
          </a:r>
          <a:r>
            <a:rPr lang="ru-RU" sz="1400" kern="1200" dirty="0"/>
            <a:t>, </a:t>
          </a:r>
          <a:r>
            <a:rPr lang="ru-RU" sz="1400" kern="1200" dirty="0" err="1"/>
            <a:t>дефИс</a:t>
          </a:r>
          <a:r>
            <a:rPr lang="ru-RU" sz="1400" kern="1200" dirty="0"/>
            <a:t>, </a:t>
          </a:r>
          <a:r>
            <a:rPr lang="ru-RU" sz="1400" kern="1200" dirty="0" err="1"/>
            <a:t>квартАл</a:t>
          </a:r>
          <a:r>
            <a:rPr lang="ru-RU" sz="1400" kern="1200" dirty="0"/>
            <a:t>, </a:t>
          </a:r>
          <a:r>
            <a:rPr lang="ru-RU" sz="1400" kern="1200" dirty="0" err="1"/>
            <a:t>портфЕль</a:t>
          </a:r>
          <a:r>
            <a:rPr lang="ru-RU" sz="1400" kern="1200" dirty="0"/>
            <a:t>, </a:t>
          </a:r>
          <a:r>
            <a:rPr lang="ru-RU" sz="1400" kern="1200" dirty="0" err="1"/>
            <a:t>цемЕнт</a:t>
          </a:r>
          <a:r>
            <a:rPr lang="ru-RU" sz="1400" kern="1200" dirty="0"/>
            <a:t>, </a:t>
          </a:r>
          <a:r>
            <a:rPr lang="ru-RU" sz="1400" kern="1200" dirty="0" err="1"/>
            <a:t>докумЕнт</a:t>
          </a:r>
          <a:endParaRPr lang="ru-RU" sz="1400" kern="1200" dirty="0"/>
        </a:p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900" kern="1200" dirty="0"/>
        </a:p>
      </dsp:txBody>
      <dsp:txXfrm>
        <a:off x="5383974" y="1217920"/>
        <a:ext cx="2683981" cy="685975"/>
      </dsp:txXfrm>
    </dsp:sp>
    <dsp:sp modelId="{DB97A282-10A7-4455-8611-2DF98C1486C5}">
      <dsp:nvSpPr>
        <dsp:cNvPr id="0" name=""/>
        <dsp:cNvSpPr/>
      </dsp:nvSpPr>
      <dsp:spPr>
        <a:xfrm>
          <a:off x="2393" y="2089853"/>
          <a:ext cx="5296618" cy="826476"/>
        </a:xfrm>
        <a:prstGeom prst="chevron">
          <a:avLst/>
        </a:prstGeom>
        <a:solidFill>
          <a:schemeClr val="accent2">
            <a:hueOff val="5152912"/>
            <a:satOff val="-55102"/>
            <a:lumOff val="14379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9525" rIns="0" bIns="9525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500" kern="1200" dirty="0"/>
            <a:t>Слова с Ё и с суффиксом ЁР:</a:t>
          </a:r>
        </a:p>
      </dsp:txBody>
      <dsp:txXfrm>
        <a:off x="415631" y="2089853"/>
        <a:ext cx="4470142" cy="826476"/>
      </dsp:txXfrm>
    </dsp:sp>
    <dsp:sp modelId="{2E733B5C-0A3B-4AB9-B390-D2ED9D85536B}">
      <dsp:nvSpPr>
        <dsp:cNvPr id="0" name=""/>
        <dsp:cNvSpPr/>
      </dsp:nvSpPr>
      <dsp:spPr>
        <a:xfrm>
          <a:off x="5030407" y="2160103"/>
          <a:ext cx="3295339" cy="685975"/>
        </a:xfrm>
        <a:prstGeom prst="chevron">
          <a:avLst/>
        </a:prstGeom>
        <a:solidFill>
          <a:schemeClr val="accent2">
            <a:tint val="40000"/>
            <a:alpha val="90000"/>
            <a:hueOff val="5422496"/>
            <a:satOff val="-22299"/>
            <a:lumOff val="773"/>
            <a:alphaOff val="0"/>
          </a:schemeClr>
        </a:solidFill>
        <a:ln w="11429" cap="flat" cmpd="sng" algn="ctr">
          <a:solidFill>
            <a:schemeClr val="accent2">
              <a:tint val="40000"/>
              <a:alpha val="90000"/>
              <a:hueOff val="5422496"/>
              <a:satOff val="-22299"/>
              <a:lumOff val="773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kern="1200" dirty="0"/>
            <a:t>свЁкла, договорЁнность, стажЁр, шофЁр.</a:t>
          </a:r>
        </a:p>
      </dsp:txBody>
      <dsp:txXfrm>
        <a:off x="5373395" y="2160103"/>
        <a:ext cx="2609364" cy="685975"/>
      </dsp:txXfrm>
    </dsp:sp>
    <dsp:sp modelId="{D92041E2-7DCA-4727-B2F1-4E38F28F0FC8}">
      <dsp:nvSpPr>
        <dsp:cNvPr id="0" name=""/>
        <dsp:cNvSpPr/>
      </dsp:nvSpPr>
      <dsp:spPr>
        <a:xfrm>
          <a:off x="2393" y="3032036"/>
          <a:ext cx="5297486" cy="826476"/>
        </a:xfrm>
        <a:prstGeom prst="chevron">
          <a:avLst/>
        </a:prstGeom>
        <a:solidFill>
          <a:schemeClr val="accent2">
            <a:hueOff val="7729367"/>
            <a:satOff val="-82653"/>
            <a:lumOff val="21569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9525" rIns="0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500" kern="1200" dirty="0"/>
            <a:t>Неподвижное ударение в списке существительных от ФИПИ</a:t>
          </a:r>
        </a:p>
      </dsp:txBody>
      <dsp:txXfrm>
        <a:off x="415631" y="3032036"/>
        <a:ext cx="4471010" cy="826476"/>
      </dsp:txXfrm>
    </dsp:sp>
    <dsp:sp modelId="{635D49FE-36BD-41C0-8356-F1FBC818A3EC}">
      <dsp:nvSpPr>
        <dsp:cNvPr id="0" name=""/>
        <dsp:cNvSpPr/>
      </dsp:nvSpPr>
      <dsp:spPr>
        <a:xfrm>
          <a:off x="5058183" y="3102286"/>
          <a:ext cx="3131563" cy="685975"/>
        </a:xfrm>
        <a:prstGeom prst="chevron">
          <a:avLst/>
        </a:prstGeom>
        <a:solidFill>
          <a:schemeClr val="accent2">
            <a:tint val="40000"/>
            <a:alpha val="90000"/>
            <a:hueOff val="8133745"/>
            <a:satOff val="-33449"/>
            <a:lumOff val="1159"/>
            <a:alphaOff val="0"/>
          </a:schemeClr>
        </a:solidFill>
        <a:ln w="11429" cap="flat" cmpd="sng" algn="ctr">
          <a:solidFill>
            <a:schemeClr val="accent2">
              <a:tint val="40000"/>
              <a:alpha val="90000"/>
              <a:hueOff val="8133745"/>
              <a:satOff val="-33449"/>
              <a:lumOff val="1159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5080" rIns="0" bIns="508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800" kern="1200" dirty="0"/>
        </a:p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800" kern="1200" dirty="0"/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400" kern="1200" dirty="0" err="1"/>
            <a:t>бАнты</a:t>
          </a:r>
          <a:r>
            <a:rPr lang="ru-RU" sz="1400" kern="1200" dirty="0"/>
            <a:t>, </a:t>
          </a:r>
          <a:r>
            <a:rPr lang="ru-RU" sz="1400" kern="1200" dirty="0" err="1"/>
            <a:t>шАрфы</a:t>
          </a:r>
          <a:r>
            <a:rPr lang="ru-RU" sz="1400" kern="1200" dirty="0"/>
            <a:t>, </a:t>
          </a: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400" kern="1200" dirty="0" err="1"/>
            <a:t>тОрты</a:t>
          </a:r>
          <a:r>
            <a:rPr lang="ru-RU" sz="1400" kern="1200" dirty="0"/>
            <a:t>, </a:t>
          </a:r>
          <a:r>
            <a:rPr lang="ru-RU" sz="1400" kern="1200" dirty="0" err="1"/>
            <a:t>срЕдства</a:t>
          </a:r>
          <a:endParaRPr lang="ru-RU" sz="1400" kern="1200" dirty="0"/>
        </a:p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400" kern="1200" dirty="0"/>
        </a:p>
      </dsp:txBody>
      <dsp:txXfrm>
        <a:off x="5401171" y="3102286"/>
        <a:ext cx="2445588" cy="68597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DD36FFD-A898-481A-88E3-92A4347D6DA8}">
      <dsp:nvSpPr>
        <dsp:cNvPr id="0" name=""/>
        <dsp:cNvSpPr/>
      </dsp:nvSpPr>
      <dsp:spPr>
        <a:xfrm>
          <a:off x="3703" y="2193"/>
          <a:ext cx="8489536" cy="1562868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600" b="1" kern="1200" dirty="0">
              <a:solidFill>
                <a:schemeClr val="bg1">
                  <a:lumMod val="95000"/>
                </a:schemeClr>
              </a:solidFill>
            </a:rPr>
            <a:t>В существительных, оканчивающихся на</a:t>
          </a:r>
          <a:endParaRPr lang="ru-RU" sz="3600" kern="1200" dirty="0">
            <a:solidFill>
              <a:schemeClr val="bg1">
                <a:lumMod val="95000"/>
              </a:schemeClr>
            </a:solidFill>
          </a:endParaRPr>
        </a:p>
      </dsp:txBody>
      <dsp:txXfrm>
        <a:off x="785137" y="2193"/>
        <a:ext cx="6926668" cy="1562868"/>
      </dsp:txXfrm>
    </dsp:sp>
    <dsp:sp modelId="{39DAA36C-7EFB-40BB-823B-B31376D48125}">
      <dsp:nvSpPr>
        <dsp:cNvPr id="0" name=""/>
        <dsp:cNvSpPr/>
      </dsp:nvSpPr>
      <dsp:spPr>
        <a:xfrm>
          <a:off x="11990" y="1712597"/>
          <a:ext cx="1291929" cy="704369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 dirty="0">
              <a:solidFill>
                <a:schemeClr val="tx1">
                  <a:lumMod val="85000"/>
                  <a:lumOff val="15000"/>
                </a:schemeClr>
              </a:solidFill>
            </a:rPr>
            <a:t>на </a:t>
          </a:r>
          <a:r>
            <a:rPr lang="ru-RU" sz="1600" b="1" kern="1200" dirty="0" err="1">
              <a:solidFill>
                <a:schemeClr val="tx1">
                  <a:lumMod val="85000"/>
                  <a:lumOff val="15000"/>
                </a:schemeClr>
              </a:solidFill>
            </a:rPr>
            <a:t>пОрты</a:t>
          </a:r>
          <a:r>
            <a:rPr lang="ru-RU" sz="1600" kern="1200" dirty="0">
              <a:solidFill>
                <a:schemeClr val="tx1">
                  <a:lumMod val="85000"/>
                  <a:lumOff val="15000"/>
                </a:schemeClr>
              </a:solidFill>
            </a:rPr>
            <a:t>: </a:t>
          </a:r>
        </a:p>
      </dsp:txBody>
      <dsp:txXfrm>
        <a:off x="32620" y="1733227"/>
        <a:ext cx="1250669" cy="663109"/>
      </dsp:txXfrm>
    </dsp:sp>
    <dsp:sp modelId="{A3CCCC72-C029-4664-9E24-D8F6AF765711}">
      <dsp:nvSpPr>
        <dsp:cNvPr id="0" name=""/>
        <dsp:cNvSpPr/>
      </dsp:nvSpPr>
      <dsp:spPr>
        <a:xfrm>
          <a:off x="16393" y="2564501"/>
          <a:ext cx="1283123" cy="2455986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>
              <a:solidFill>
                <a:schemeClr val="tx1">
                  <a:lumMod val="85000"/>
                  <a:lumOff val="15000"/>
                </a:schemeClr>
              </a:solidFill>
            </a:rPr>
            <a:t>пОрты, аэропОрты, авиапОрты и т.д.</a:t>
          </a:r>
          <a:endParaRPr lang="ru-RU" sz="1200" kern="1200" dirty="0">
            <a:solidFill>
              <a:schemeClr val="tx1">
                <a:lumMod val="85000"/>
                <a:lumOff val="15000"/>
              </a:schemeClr>
            </a:solidFill>
          </a:endParaRPr>
        </a:p>
      </dsp:txBody>
      <dsp:txXfrm>
        <a:off x="53974" y="2602082"/>
        <a:ext cx="1207961" cy="2380824"/>
      </dsp:txXfrm>
    </dsp:sp>
    <dsp:sp modelId="{B0B33297-CD7C-4F5B-8DAA-178EF907BCEC}">
      <dsp:nvSpPr>
        <dsp:cNvPr id="0" name=""/>
        <dsp:cNvSpPr/>
      </dsp:nvSpPr>
      <dsp:spPr>
        <a:xfrm>
          <a:off x="1436729" y="1702843"/>
          <a:ext cx="1470706" cy="729250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>
              <a:solidFill>
                <a:schemeClr val="tx1">
                  <a:lumMod val="85000"/>
                  <a:lumOff val="15000"/>
                </a:schemeClr>
              </a:solidFill>
            </a:rPr>
            <a:t>на </a:t>
          </a:r>
          <a:r>
            <a:rPr lang="ru-RU" sz="1600" b="1" kern="1200">
              <a:solidFill>
                <a:schemeClr val="tx1">
                  <a:lumMod val="85000"/>
                  <a:lumOff val="15000"/>
                </a:schemeClr>
              </a:solidFill>
            </a:rPr>
            <a:t>вОд: </a:t>
          </a:r>
          <a:endParaRPr lang="ru-RU" sz="1600" kern="1200" dirty="0">
            <a:solidFill>
              <a:schemeClr val="tx1">
                <a:lumMod val="85000"/>
                <a:lumOff val="15000"/>
              </a:schemeClr>
            </a:solidFill>
          </a:endParaRPr>
        </a:p>
      </dsp:txBody>
      <dsp:txXfrm>
        <a:off x="1458088" y="1724202"/>
        <a:ext cx="1427988" cy="686532"/>
      </dsp:txXfrm>
    </dsp:sp>
    <dsp:sp modelId="{84951866-4A1A-49CC-895B-FB09A9D986F0}">
      <dsp:nvSpPr>
        <dsp:cNvPr id="0" name=""/>
        <dsp:cNvSpPr/>
      </dsp:nvSpPr>
      <dsp:spPr>
        <a:xfrm>
          <a:off x="1515881" y="2554577"/>
          <a:ext cx="1284377" cy="2448984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 dirty="0" err="1">
              <a:solidFill>
                <a:schemeClr val="tx1">
                  <a:lumMod val="85000"/>
                  <a:lumOff val="15000"/>
                </a:schemeClr>
              </a:solidFill>
            </a:rPr>
            <a:t>газопровОд</a:t>
          </a:r>
          <a:r>
            <a:rPr lang="ru-RU" sz="1200" kern="1200" dirty="0">
              <a:solidFill>
                <a:schemeClr val="tx1">
                  <a:lumMod val="85000"/>
                  <a:lumOff val="15000"/>
                </a:schemeClr>
              </a:solidFill>
            </a:rPr>
            <a:t>, </a:t>
          </a:r>
          <a:r>
            <a:rPr lang="ru-RU" sz="1200" kern="1200" dirty="0" err="1">
              <a:solidFill>
                <a:schemeClr val="tx1">
                  <a:lumMod val="85000"/>
                  <a:lumOff val="15000"/>
                </a:schemeClr>
              </a:solidFill>
            </a:rPr>
            <a:t>нефтепровОд</a:t>
          </a:r>
          <a:r>
            <a:rPr lang="ru-RU" sz="1200" kern="1200" dirty="0">
              <a:solidFill>
                <a:schemeClr val="tx1">
                  <a:lumMod val="85000"/>
                  <a:lumOff val="15000"/>
                </a:schemeClr>
              </a:solidFill>
            </a:rPr>
            <a:t>, </a:t>
          </a:r>
          <a:r>
            <a:rPr lang="ru-RU" sz="1200" kern="1200" dirty="0" err="1">
              <a:solidFill>
                <a:schemeClr val="tx1">
                  <a:lumMod val="85000"/>
                  <a:lumOff val="15000"/>
                </a:schemeClr>
              </a:solidFill>
            </a:rPr>
            <a:t>мусоропровОд</a:t>
          </a:r>
          <a:r>
            <a:rPr lang="ru-RU" sz="1200" kern="1200" dirty="0">
              <a:solidFill>
                <a:schemeClr val="tx1">
                  <a:lumMod val="85000"/>
                  <a:lumOff val="15000"/>
                </a:schemeClr>
              </a:solidFill>
            </a:rPr>
            <a:t>, </a:t>
          </a:r>
          <a:r>
            <a:rPr lang="ru-RU" sz="1200" kern="1200" dirty="0" err="1">
              <a:solidFill>
                <a:schemeClr val="tx1">
                  <a:lumMod val="85000"/>
                  <a:lumOff val="15000"/>
                </a:schemeClr>
              </a:solidFill>
            </a:rPr>
            <a:t>водопровОд</a:t>
          </a:r>
          <a:endParaRPr lang="ru-RU" sz="1200" kern="1200" dirty="0">
            <a:solidFill>
              <a:schemeClr val="tx1">
                <a:lumMod val="85000"/>
                <a:lumOff val="15000"/>
              </a:schemeClr>
            </a:solidFill>
          </a:endParaRPr>
        </a:p>
      </dsp:txBody>
      <dsp:txXfrm>
        <a:off x="1553499" y="2592195"/>
        <a:ext cx="1209141" cy="2373748"/>
      </dsp:txXfrm>
    </dsp:sp>
    <dsp:sp modelId="{F2572CCD-FFF4-4C88-8C09-0125D973AD32}">
      <dsp:nvSpPr>
        <dsp:cNvPr id="0" name=""/>
        <dsp:cNvSpPr/>
      </dsp:nvSpPr>
      <dsp:spPr>
        <a:xfrm>
          <a:off x="3028554" y="1711778"/>
          <a:ext cx="1291929" cy="766212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>
              <a:solidFill>
                <a:schemeClr val="tx1">
                  <a:lumMod val="85000"/>
                  <a:lumOff val="15000"/>
                </a:schemeClr>
              </a:solidFill>
            </a:rPr>
            <a:t>на </a:t>
          </a:r>
          <a:r>
            <a:rPr lang="ru-RU" sz="1600" b="1" kern="1200">
              <a:solidFill>
                <a:schemeClr val="tx1">
                  <a:lumMod val="85000"/>
                  <a:lumOff val="15000"/>
                </a:schemeClr>
              </a:solidFill>
            </a:rPr>
            <a:t>лОг: </a:t>
          </a:r>
          <a:endParaRPr lang="ru-RU" sz="1600" kern="1200" dirty="0">
            <a:solidFill>
              <a:schemeClr val="tx1">
                <a:lumMod val="85000"/>
                <a:lumOff val="15000"/>
              </a:schemeClr>
            </a:solidFill>
          </a:endParaRPr>
        </a:p>
      </dsp:txBody>
      <dsp:txXfrm>
        <a:off x="3050996" y="1734220"/>
        <a:ext cx="1247045" cy="721328"/>
      </dsp:txXfrm>
    </dsp:sp>
    <dsp:sp modelId="{EBFD964F-F7ED-4414-9E7B-27A88113EC26}">
      <dsp:nvSpPr>
        <dsp:cNvPr id="0" name=""/>
        <dsp:cNvSpPr/>
      </dsp:nvSpPr>
      <dsp:spPr>
        <a:xfrm>
          <a:off x="2995445" y="2626344"/>
          <a:ext cx="1284377" cy="2399097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 dirty="0" err="1">
              <a:solidFill>
                <a:schemeClr val="tx1">
                  <a:lumMod val="85000"/>
                  <a:lumOff val="15000"/>
                </a:schemeClr>
              </a:solidFill>
            </a:rPr>
            <a:t>каталОг</a:t>
          </a:r>
          <a:r>
            <a:rPr lang="ru-RU" sz="1200" kern="1200" dirty="0">
              <a:solidFill>
                <a:schemeClr val="tx1">
                  <a:lumMod val="85000"/>
                  <a:lumOff val="15000"/>
                </a:schemeClr>
              </a:solidFill>
            </a:rPr>
            <a:t>, </a:t>
          </a:r>
          <a:r>
            <a:rPr lang="ru-RU" sz="1200" kern="1200" dirty="0" err="1">
              <a:solidFill>
                <a:schemeClr val="tx1">
                  <a:lumMod val="85000"/>
                  <a:lumOff val="15000"/>
                </a:schemeClr>
              </a:solidFill>
            </a:rPr>
            <a:t>диалОг</a:t>
          </a:r>
          <a:r>
            <a:rPr lang="ru-RU" sz="1200" kern="1200" dirty="0">
              <a:solidFill>
                <a:schemeClr val="tx1">
                  <a:lumMod val="85000"/>
                  <a:lumOff val="15000"/>
                </a:schemeClr>
              </a:solidFill>
            </a:rPr>
            <a:t>, </a:t>
          </a:r>
          <a:r>
            <a:rPr lang="ru-RU" sz="1200" kern="1200" dirty="0" err="1">
              <a:solidFill>
                <a:schemeClr val="tx1">
                  <a:lumMod val="85000"/>
                  <a:lumOff val="15000"/>
                </a:schemeClr>
              </a:solidFill>
            </a:rPr>
            <a:t>монолОг</a:t>
          </a:r>
          <a:r>
            <a:rPr lang="ru-RU" sz="1200" kern="1200" dirty="0">
              <a:solidFill>
                <a:schemeClr val="tx1">
                  <a:lumMod val="85000"/>
                  <a:lumOff val="15000"/>
                </a:schemeClr>
              </a:solidFill>
            </a:rPr>
            <a:t>, 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 dirty="0">
              <a:solidFill>
                <a:schemeClr val="tx1">
                  <a:lumMod val="85000"/>
                  <a:lumOff val="15000"/>
                </a:schemeClr>
              </a:solidFill>
            </a:rPr>
            <a:t>НО: </a:t>
          </a:r>
          <a:r>
            <a:rPr lang="ru-RU" sz="1200" kern="1200" dirty="0" err="1">
              <a:solidFill>
                <a:schemeClr val="tx1">
                  <a:lumMod val="85000"/>
                  <a:lumOff val="15000"/>
                </a:schemeClr>
              </a:solidFill>
            </a:rPr>
            <a:t>анАлог</a:t>
          </a:r>
          <a:endParaRPr lang="ru-RU" sz="1200" kern="1200" dirty="0">
            <a:solidFill>
              <a:schemeClr val="tx1">
                <a:lumMod val="85000"/>
                <a:lumOff val="15000"/>
              </a:schemeClr>
            </a:solidFill>
          </a:endParaRPr>
        </a:p>
      </dsp:txBody>
      <dsp:txXfrm>
        <a:off x="3033063" y="2663962"/>
        <a:ext cx="1209141" cy="2323861"/>
      </dsp:txXfrm>
    </dsp:sp>
    <dsp:sp modelId="{1F49F033-AB8A-451D-8320-4E8A50C1E4A7}">
      <dsp:nvSpPr>
        <dsp:cNvPr id="0" name=""/>
        <dsp:cNvSpPr/>
      </dsp:nvSpPr>
      <dsp:spPr>
        <a:xfrm>
          <a:off x="4392121" y="1712597"/>
          <a:ext cx="1291929" cy="764618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>
              <a:solidFill>
                <a:schemeClr val="tx1">
                  <a:lumMod val="85000"/>
                  <a:lumOff val="15000"/>
                </a:schemeClr>
              </a:solidFill>
            </a:rPr>
            <a:t>на</a:t>
          </a:r>
          <a:r>
            <a:rPr lang="ru-RU" sz="1600" b="1" kern="1200">
              <a:solidFill>
                <a:schemeClr val="tx1">
                  <a:lumMod val="85000"/>
                  <a:lumOff val="15000"/>
                </a:schemeClr>
              </a:solidFill>
            </a:rPr>
            <a:t> мЕтр:</a:t>
          </a:r>
          <a:endParaRPr lang="ru-RU" sz="1600" kern="1200" dirty="0">
            <a:solidFill>
              <a:schemeClr val="tx1">
                <a:lumMod val="85000"/>
                <a:lumOff val="15000"/>
              </a:schemeClr>
            </a:solidFill>
          </a:endParaRPr>
        </a:p>
      </dsp:txBody>
      <dsp:txXfrm>
        <a:off x="4414516" y="1734992"/>
        <a:ext cx="1247139" cy="719828"/>
      </dsp:txXfrm>
    </dsp:sp>
    <dsp:sp modelId="{0B50B69D-04BA-4FE6-A5C0-AFA9D416A191}">
      <dsp:nvSpPr>
        <dsp:cNvPr id="0" name=""/>
        <dsp:cNvSpPr/>
      </dsp:nvSpPr>
      <dsp:spPr>
        <a:xfrm>
          <a:off x="4395897" y="2624749"/>
          <a:ext cx="1284377" cy="2286789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 dirty="0" err="1">
              <a:solidFill>
                <a:schemeClr val="tx1">
                  <a:lumMod val="85000"/>
                  <a:lumOff val="15000"/>
                </a:schemeClr>
              </a:solidFill>
            </a:rPr>
            <a:t>киломЕтр</a:t>
          </a:r>
          <a:r>
            <a:rPr lang="ru-RU" sz="1200" kern="1200" dirty="0">
              <a:solidFill>
                <a:schemeClr val="tx1">
                  <a:lumMod val="85000"/>
                  <a:lumOff val="15000"/>
                </a:schemeClr>
              </a:solidFill>
            </a:rPr>
            <a:t>, </a:t>
          </a:r>
          <a:r>
            <a:rPr lang="ru-RU" sz="1200" kern="1200" dirty="0" err="1">
              <a:solidFill>
                <a:schemeClr val="tx1">
                  <a:lumMod val="85000"/>
                  <a:lumOff val="15000"/>
                </a:schemeClr>
              </a:solidFill>
            </a:rPr>
            <a:t>сантимЕтр</a:t>
          </a:r>
          <a:r>
            <a:rPr lang="ru-RU" sz="1200" kern="1200" dirty="0">
              <a:solidFill>
                <a:schemeClr val="tx1">
                  <a:lumMod val="85000"/>
                  <a:lumOff val="15000"/>
                </a:schemeClr>
              </a:solidFill>
            </a:rPr>
            <a:t>, </a:t>
          </a:r>
          <a:r>
            <a:rPr lang="ru-RU" sz="1200" kern="1200" dirty="0" err="1">
              <a:solidFill>
                <a:schemeClr val="tx1">
                  <a:lumMod val="85000"/>
                  <a:lumOff val="15000"/>
                </a:schemeClr>
              </a:solidFill>
            </a:rPr>
            <a:t>децимЕтр</a:t>
          </a:r>
          <a:r>
            <a:rPr lang="ru-RU" sz="1200" kern="1200" dirty="0">
              <a:solidFill>
                <a:schemeClr val="tx1">
                  <a:lumMod val="85000"/>
                  <a:lumOff val="15000"/>
                </a:schemeClr>
              </a:solidFill>
            </a:rPr>
            <a:t>, </a:t>
          </a:r>
          <a:r>
            <a:rPr lang="ru-RU" sz="1200" kern="1200" dirty="0" err="1">
              <a:solidFill>
                <a:schemeClr val="tx1">
                  <a:lumMod val="85000"/>
                  <a:lumOff val="15000"/>
                </a:schemeClr>
              </a:solidFill>
            </a:rPr>
            <a:t>миллимЕтр</a:t>
          </a:r>
          <a:endParaRPr lang="ru-RU" sz="1200" kern="1200" dirty="0">
            <a:solidFill>
              <a:schemeClr val="tx1">
                <a:lumMod val="85000"/>
                <a:lumOff val="15000"/>
              </a:schemeClr>
            </a:solidFill>
          </a:endParaRPr>
        </a:p>
      </dsp:txBody>
      <dsp:txXfrm>
        <a:off x="4433515" y="2662367"/>
        <a:ext cx="1209141" cy="2211553"/>
      </dsp:txXfrm>
    </dsp:sp>
    <dsp:sp modelId="{A93A57B6-81A1-43A7-B649-D525906870A4}">
      <dsp:nvSpPr>
        <dsp:cNvPr id="0" name=""/>
        <dsp:cNvSpPr/>
      </dsp:nvSpPr>
      <dsp:spPr>
        <a:xfrm>
          <a:off x="5792572" y="1712597"/>
          <a:ext cx="1291929" cy="726640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>
              <a:solidFill>
                <a:schemeClr val="tx1">
                  <a:lumMod val="85000"/>
                  <a:lumOff val="15000"/>
                </a:schemeClr>
              </a:solidFill>
            </a:rPr>
            <a:t>на </a:t>
          </a:r>
          <a:r>
            <a:rPr lang="ru-RU" sz="1600" b="1" kern="1200">
              <a:solidFill>
                <a:schemeClr val="tx1">
                  <a:lumMod val="85000"/>
                  <a:lumOff val="15000"/>
                </a:schemeClr>
              </a:solidFill>
            </a:rPr>
            <a:t>зЫв:</a:t>
          </a:r>
          <a:endParaRPr lang="ru-RU" sz="1600" kern="1200" dirty="0">
            <a:solidFill>
              <a:schemeClr val="tx1">
                <a:lumMod val="85000"/>
                <a:lumOff val="15000"/>
              </a:schemeClr>
            </a:solidFill>
          </a:endParaRPr>
        </a:p>
      </dsp:txBody>
      <dsp:txXfrm>
        <a:off x="5813855" y="1733880"/>
        <a:ext cx="1249363" cy="684074"/>
      </dsp:txXfrm>
    </dsp:sp>
    <dsp:sp modelId="{3E2DC2E1-80D2-4760-8392-0A827AB3ABDE}">
      <dsp:nvSpPr>
        <dsp:cNvPr id="0" name=""/>
        <dsp:cNvSpPr/>
      </dsp:nvSpPr>
      <dsp:spPr>
        <a:xfrm>
          <a:off x="5795092" y="2586772"/>
          <a:ext cx="1286890" cy="2370247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 dirty="0" err="1">
              <a:solidFill>
                <a:schemeClr val="tx1">
                  <a:lumMod val="85000"/>
                  <a:lumOff val="15000"/>
                </a:schemeClr>
              </a:solidFill>
            </a:rPr>
            <a:t>созЫв</a:t>
          </a:r>
          <a:r>
            <a:rPr lang="ru-RU" sz="1200" kern="1200" dirty="0">
              <a:solidFill>
                <a:schemeClr val="tx1">
                  <a:lumMod val="85000"/>
                  <a:lumOff val="15000"/>
                </a:schemeClr>
              </a:solidFill>
            </a:rPr>
            <a:t>, </a:t>
          </a:r>
          <a:r>
            <a:rPr lang="ru-RU" sz="1200" kern="1200" dirty="0" err="1">
              <a:solidFill>
                <a:schemeClr val="tx1">
                  <a:lumMod val="85000"/>
                  <a:lumOff val="15000"/>
                </a:schemeClr>
              </a:solidFill>
            </a:rPr>
            <a:t>призЫв</a:t>
          </a:r>
          <a:r>
            <a:rPr lang="ru-RU" sz="1200" kern="1200" dirty="0">
              <a:solidFill>
                <a:schemeClr val="tx1">
                  <a:lumMod val="85000"/>
                  <a:lumOff val="15000"/>
                </a:schemeClr>
              </a:solidFill>
            </a:rPr>
            <a:t>, </a:t>
          </a:r>
          <a:r>
            <a:rPr lang="ru-RU" sz="1200" kern="1200" dirty="0" err="1">
              <a:solidFill>
                <a:schemeClr val="tx1">
                  <a:lumMod val="85000"/>
                  <a:lumOff val="15000"/>
                </a:schemeClr>
              </a:solidFill>
            </a:rPr>
            <a:t>отзЫв</a:t>
          </a:r>
          <a:r>
            <a:rPr lang="ru-RU" sz="1200" kern="1200" dirty="0">
              <a:solidFill>
                <a:schemeClr val="tx1">
                  <a:lumMod val="85000"/>
                  <a:lumOff val="15000"/>
                </a:schemeClr>
              </a:solidFill>
            </a:rPr>
            <a:t> (чего-либо или кого-либо), 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 dirty="0">
              <a:solidFill>
                <a:schemeClr val="tx1">
                  <a:lumMod val="85000"/>
                  <a:lumOff val="15000"/>
                </a:schemeClr>
              </a:solidFill>
            </a:rPr>
            <a:t> НО Отзыв на что-либо (рецензия)</a:t>
          </a:r>
        </a:p>
      </dsp:txBody>
      <dsp:txXfrm>
        <a:off x="5832784" y="2624464"/>
        <a:ext cx="1211506" cy="2294863"/>
      </dsp:txXfrm>
    </dsp:sp>
    <dsp:sp modelId="{29DE8A5B-FFFD-4152-91B0-929B0EE5DC5B}">
      <dsp:nvSpPr>
        <dsp:cNvPr id="0" name=""/>
        <dsp:cNvSpPr/>
      </dsp:nvSpPr>
      <dsp:spPr>
        <a:xfrm>
          <a:off x="7193024" y="1712597"/>
          <a:ext cx="1291929" cy="726640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>
              <a:solidFill>
                <a:schemeClr val="tx1">
                  <a:lumMod val="85000"/>
                  <a:lumOff val="15000"/>
                </a:schemeClr>
              </a:solidFill>
            </a:rPr>
            <a:t>на </a:t>
          </a:r>
          <a:r>
            <a:rPr lang="ru-RU" sz="1600" b="1" kern="1200">
              <a:solidFill>
                <a:schemeClr val="tx1">
                  <a:lumMod val="85000"/>
                  <a:lumOff val="15000"/>
                </a:schemeClr>
              </a:solidFill>
            </a:rPr>
            <a:t>Яр:</a:t>
          </a:r>
          <a:endParaRPr lang="ru-RU" sz="1600" kern="1200" dirty="0">
            <a:solidFill>
              <a:schemeClr val="tx1">
                <a:lumMod val="85000"/>
                <a:lumOff val="15000"/>
              </a:schemeClr>
            </a:solidFill>
          </a:endParaRPr>
        </a:p>
      </dsp:txBody>
      <dsp:txXfrm>
        <a:off x="7214307" y="1733880"/>
        <a:ext cx="1249363" cy="684074"/>
      </dsp:txXfrm>
    </dsp:sp>
    <dsp:sp modelId="{C2A699E0-5532-411D-80DB-BF494A938CBC}">
      <dsp:nvSpPr>
        <dsp:cNvPr id="0" name=""/>
        <dsp:cNvSpPr/>
      </dsp:nvSpPr>
      <dsp:spPr>
        <a:xfrm>
          <a:off x="7195543" y="2586772"/>
          <a:ext cx="1286890" cy="2372216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 dirty="0" err="1">
              <a:solidFill>
                <a:schemeClr val="tx1">
                  <a:lumMod val="85000"/>
                  <a:lumOff val="15000"/>
                </a:schemeClr>
              </a:solidFill>
            </a:rPr>
            <a:t>школЯр</a:t>
          </a:r>
          <a:r>
            <a:rPr lang="ru-RU" sz="1200" kern="1200" dirty="0">
              <a:solidFill>
                <a:schemeClr val="tx1">
                  <a:lumMod val="85000"/>
                  <a:lumOff val="15000"/>
                </a:schemeClr>
              </a:solidFill>
            </a:rPr>
            <a:t>, </a:t>
          </a:r>
          <a:r>
            <a:rPr lang="ru-RU" sz="1200" kern="1200" dirty="0" err="1">
              <a:solidFill>
                <a:schemeClr val="tx1">
                  <a:lumMod val="85000"/>
                  <a:lumOff val="15000"/>
                </a:schemeClr>
              </a:solidFill>
            </a:rPr>
            <a:t>столЯр,доЯр</a:t>
          </a:r>
          <a:r>
            <a:rPr lang="ru-RU" sz="1200" kern="1200" dirty="0">
              <a:solidFill>
                <a:schemeClr val="tx1">
                  <a:lumMod val="85000"/>
                  <a:lumOff val="15000"/>
                </a:schemeClr>
              </a:solidFill>
            </a:rPr>
            <a:t>, </a:t>
          </a:r>
          <a:r>
            <a:rPr lang="ru-RU" sz="1200" kern="1200" dirty="0" err="1">
              <a:solidFill>
                <a:schemeClr val="tx1">
                  <a:lumMod val="85000"/>
                  <a:lumOff val="15000"/>
                </a:schemeClr>
              </a:solidFill>
            </a:rPr>
            <a:t>малЯр</a:t>
          </a:r>
          <a:endParaRPr lang="ru-RU" sz="1200" kern="1200" dirty="0">
            <a:solidFill>
              <a:schemeClr val="tx1">
                <a:lumMod val="85000"/>
                <a:lumOff val="15000"/>
              </a:schemeClr>
            </a:solidFill>
          </a:endParaRPr>
        </a:p>
      </dsp:txBody>
      <dsp:txXfrm>
        <a:off x="7233235" y="2624464"/>
        <a:ext cx="1211506" cy="2296832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F238D75-7B6F-4231-A244-25169A1ABE11}">
      <dsp:nvSpPr>
        <dsp:cNvPr id="0" name=""/>
        <dsp:cNvSpPr/>
      </dsp:nvSpPr>
      <dsp:spPr>
        <a:xfrm rot="5400000">
          <a:off x="6785015" y="-794292"/>
          <a:ext cx="1108877" cy="2744436"/>
        </a:xfrm>
        <a:prstGeom prst="round2Same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24765" rIns="49530" bIns="24765" numCol="1" spcCol="1270" anchor="ctr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300" kern="1200" dirty="0" err="1"/>
            <a:t>смазлИва</a:t>
          </a:r>
          <a:r>
            <a:rPr lang="ru-RU" sz="1300" kern="1200" dirty="0"/>
            <a:t>, </a:t>
          </a:r>
          <a:r>
            <a:rPr lang="ru-RU" sz="1300" kern="1200" dirty="0" err="1"/>
            <a:t>суетлИва</a:t>
          </a:r>
          <a:r>
            <a:rPr lang="ru-RU" sz="1300" kern="1200" dirty="0"/>
            <a:t>, </a:t>
          </a:r>
          <a:r>
            <a:rPr lang="ru-RU" sz="1300" kern="1200" dirty="0" err="1"/>
            <a:t>прозорлИва</a:t>
          </a:r>
          <a:r>
            <a:rPr lang="ru-RU" sz="1300" kern="1200" dirty="0"/>
            <a:t>, </a:t>
          </a:r>
          <a:r>
            <a:rPr lang="ru-RU" sz="1300" kern="1200" dirty="0" err="1"/>
            <a:t>болтлИва</a:t>
          </a:r>
          <a:r>
            <a:rPr lang="ru-RU" sz="1300" kern="1200" dirty="0"/>
            <a:t>, </a:t>
          </a: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300" b="1" kern="1200" dirty="0"/>
            <a:t>НО: </a:t>
          </a:r>
          <a:r>
            <a:rPr lang="ru-RU" sz="1300" b="1" kern="1200" dirty="0" err="1"/>
            <a:t>прожОрлива</a:t>
          </a:r>
          <a:endParaRPr lang="ru-RU" sz="1300" kern="1200" dirty="0"/>
        </a:p>
      </dsp:txBody>
      <dsp:txXfrm rot="-5400000">
        <a:off x="5967236" y="77618"/>
        <a:ext cx="2690305" cy="1000615"/>
      </dsp:txXfrm>
    </dsp:sp>
    <dsp:sp modelId="{522B1DB9-6812-420E-9737-1F8686B848B3}">
      <dsp:nvSpPr>
        <dsp:cNvPr id="0" name=""/>
        <dsp:cNvSpPr/>
      </dsp:nvSpPr>
      <dsp:spPr>
        <a:xfrm>
          <a:off x="409" y="1820"/>
          <a:ext cx="5966826" cy="115220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solidFill>
                <a:srgbClr val="002060"/>
              </a:solidFill>
            </a:rPr>
            <a:t>В прилагательных на </a:t>
          </a:r>
          <a:r>
            <a:rPr lang="ru-RU" sz="1800" b="1" kern="1200" dirty="0" err="1">
              <a:solidFill>
                <a:srgbClr val="002060"/>
              </a:solidFill>
            </a:rPr>
            <a:t>лИва</a:t>
          </a:r>
          <a:r>
            <a:rPr lang="ru-RU" sz="1800" kern="1200" dirty="0">
              <a:solidFill>
                <a:srgbClr val="002060"/>
              </a:solidFill>
            </a:rPr>
            <a:t> ударение падает на </a:t>
          </a:r>
          <a:r>
            <a:rPr lang="ru-RU" sz="1800" b="1" kern="1200" dirty="0">
              <a:solidFill>
                <a:srgbClr val="002060"/>
              </a:solidFill>
            </a:rPr>
            <a:t>И</a:t>
          </a:r>
          <a:r>
            <a:rPr lang="ru-RU" sz="1800" kern="1200" dirty="0">
              <a:solidFill>
                <a:srgbClr val="002060"/>
              </a:solidFill>
            </a:rPr>
            <a:t> </a:t>
          </a:r>
          <a:r>
            <a:rPr lang="ru-RU" sz="1800" b="1" kern="1200" dirty="0">
              <a:solidFill>
                <a:srgbClr val="002060"/>
              </a:solidFill>
            </a:rPr>
            <a:t>(только в рамках орфоэпического словаря ЕГЭ)</a:t>
          </a:r>
          <a:endParaRPr lang="ru-RU" sz="1800" kern="1200" dirty="0">
            <a:solidFill>
              <a:srgbClr val="002060"/>
            </a:solidFill>
          </a:endParaRPr>
        </a:p>
      </dsp:txBody>
      <dsp:txXfrm>
        <a:off x="56655" y="58066"/>
        <a:ext cx="5854334" cy="1039717"/>
      </dsp:txXfrm>
    </dsp:sp>
    <dsp:sp modelId="{696F0940-E88B-4031-AB57-ACF002DC369B}">
      <dsp:nvSpPr>
        <dsp:cNvPr id="0" name=""/>
        <dsp:cNvSpPr/>
      </dsp:nvSpPr>
      <dsp:spPr>
        <a:xfrm rot="5400000">
          <a:off x="7029713" y="456433"/>
          <a:ext cx="627222" cy="2736416"/>
        </a:xfrm>
        <a:prstGeom prst="round2SameRect">
          <a:avLst/>
        </a:prstGeom>
        <a:solidFill>
          <a:schemeClr val="accent2">
            <a:tint val="40000"/>
            <a:alpha val="90000"/>
            <a:hueOff val="4066872"/>
            <a:satOff val="-16725"/>
            <a:lumOff val="580"/>
            <a:alphaOff val="0"/>
          </a:schemeClr>
        </a:solidFill>
        <a:ln w="11429" cap="flat" cmpd="sng" algn="ctr">
          <a:solidFill>
            <a:schemeClr val="accent2">
              <a:tint val="40000"/>
              <a:alpha val="90000"/>
              <a:hueOff val="4066872"/>
              <a:satOff val="-16725"/>
              <a:lumOff val="58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24765" rIns="49530" bIns="24765" numCol="1" spcCol="1270" anchor="ctr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300" kern="1200" dirty="0" err="1"/>
            <a:t>умнА</a:t>
          </a:r>
          <a:r>
            <a:rPr lang="ru-RU" sz="1300" kern="1200" dirty="0"/>
            <a:t>, </a:t>
          </a:r>
          <a:r>
            <a:rPr lang="ru-RU" sz="1300" kern="1200" dirty="0" err="1"/>
            <a:t>ловкА</a:t>
          </a:r>
          <a:r>
            <a:rPr lang="ru-RU" sz="1300" kern="1200" dirty="0"/>
            <a:t>, </a:t>
          </a:r>
          <a:r>
            <a:rPr lang="ru-RU" sz="1300" kern="1200" dirty="0" err="1"/>
            <a:t>сильнА</a:t>
          </a:r>
          <a:r>
            <a:rPr lang="ru-RU" sz="1300" kern="1200" dirty="0"/>
            <a:t>, </a:t>
          </a: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300" b="1" kern="1200" dirty="0"/>
            <a:t>НО: </a:t>
          </a:r>
          <a:r>
            <a:rPr lang="ru-RU" sz="1300" b="1" kern="1200" dirty="0" err="1"/>
            <a:t>красИва</a:t>
          </a:r>
          <a:r>
            <a:rPr lang="ru-RU" sz="1300" kern="1200" dirty="0"/>
            <a:t> </a:t>
          </a:r>
        </a:p>
      </dsp:txBody>
      <dsp:txXfrm rot="-5400000">
        <a:off x="5975116" y="1541648"/>
        <a:ext cx="2705798" cy="565986"/>
      </dsp:txXfrm>
    </dsp:sp>
    <dsp:sp modelId="{0EAF8D33-828F-45E0-9B9D-2D689FCEC154}">
      <dsp:nvSpPr>
        <dsp:cNvPr id="0" name=""/>
        <dsp:cNvSpPr/>
      </dsp:nvSpPr>
      <dsp:spPr>
        <a:xfrm>
          <a:off x="409" y="1270403"/>
          <a:ext cx="5974707" cy="1108476"/>
        </a:xfrm>
        <a:prstGeom prst="roundRect">
          <a:avLst/>
        </a:prstGeom>
        <a:solidFill>
          <a:schemeClr val="accent2">
            <a:hueOff val="3864684"/>
            <a:satOff val="-41326"/>
            <a:lumOff val="10784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0" kern="1200" dirty="0">
              <a:solidFill>
                <a:srgbClr val="002060"/>
              </a:solidFill>
            </a:rPr>
            <a:t>В кратких прилагательных </a:t>
          </a:r>
          <a:r>
            <a:rPr lang="ru-RU" sz="1800" b="0" kern="1200" dirty="0" err="1">
              <a:solidFill>
                <a:srgbClr val="002060"/>
              </a:solidFill>
            </a:rPr>
            <a:t>ж.р</a:t>
          </a:r>
          <a:r>
            <a:rPr lang="ru-RU" sz="1800" b="0" kern="1200" dirty="0">
              <a:solidFill>
                <a:srgbClr val="002060"/>
              </a:solidFill>
            </a:rPr>
            <a:t>. ударение чаще всего падает на последний слог</a:t>
          </a:r>
        </a:p>
      </dsp:txBody>
      <dsp:txXfrm>
        <a:off x="54520" y="1324514"/>
        <a:ext cx="5866485" cy="1000254"/>
      </dsp:txXfrm>
    </dsp:sp>
    <dsp:sp modelId="{47D9E2DF-1D9F-4F17-8B93-1AC75B404B0E}">
      <dsp:nvSpPr>
        <dsp:cNvPr id="0" name=""/>
        <dsp:cNvSpPr/>
      </dsp:nvSpPr>
      <dsp:spPr>
        <a:xfrm rot="5400000">
          <a:off x="6412004" y="2289414"/>
          <a:ext cx="1861969" cy="2739139"/>
        </a:xfrm>
        <a:prstGeom prst="round2SameRect">
          <a:avLst/>
        </a:prstGeom>
        <a:solidFill>
          <a:schemeClr val="accent2">
            <a:tint val="40000"/>
            <a:alpha val="90000"/>
            <a:hueOff val="8133745"/>
            <a:satOff val="-33449"/>
            <a:lumOff val="1159"/>
            <a:alphaOff val="0"/>
          </a:schemeClr>
        </a:solidFill>
        <a:ln w="11429" cap="flat" cmpd="sng" algn="ctr">
          <a:solidFill>
            <a:schemeClr val="accent2">
              <a:tint val="40000"/>
              <a:alpha val="90000"/>
              <a:hueOff val="8133745"/>
              <a:satOff val="-33449"/>
              <a:lumOff val="1159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24765" rIns="49530" bIns="24765" numCol="1" spcCol="1270" anchor="ctr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300" kern="1200" dirty="0" err="1"/>
            <a:t>беднА</a:t>
          </a:r>
          <a:r>
            <a:rPr lang="ru-RU" sz="1300" kern="1200" dirty="0"/>
            <a:t> — </a:t>
          </a:r>
          <a:r>
            <a:rPr lang="ru-RU" sz="1300" kern="1200" dirty="0" err="1"/>
            <a:t>беднЕе</a:t>
          </a:r>
          <a:r>
            <a:rPr lang="ru-RU" sz="1300" kern="1200" dirty="0"/>
            <a:t>,</a:t>
          </a: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300" kern="1200" dirty="0"/>
            <a:t> </a:t>
          </a:r>
          <a:r>
            <a:rPr lang="ru-RU" sz="1300" kern="1200" dirty="0" err="1"/>
            <a:t>важнА</a:t>
          </a:r>
          <a:r>
            <a:rPr lang="ru-RU" sz="1300" kern="1200" dirty="0"/>
            <a:t> — </a:t>
          </a:r>
          <a:r>
            <a:rPr lang="ru-RU" sz="1300" kern="1200" dirty="0" err="1"/>
            <a:t>важнЕе</a:t>
          </a:r>
          <a:r>
            <a:rPr lang="ru-RU" sz="1300" kern="1200" dirty="0"/>
            <a:t>,</a:t>
          </a: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300" kern="1200" dirty="0"/>
            <a:t> </a:t>
          </a:r>
          <a:r>
            <a:rPr lang="ru-RU" sz="1300" kern="1200" dirty="0" err="1"/>
            <a:t>вкуснА</a:t>
          </a:r>
          <a:r>
            <a:rPr lang="ru-RU" sz="1300" kern="1200" dirty="0"/>
            <a:t> — </a:t>
          </a:r>
          <a:r>
            <a:rPr lang="ru-RU" sz="1300" kern="1200" dirty="0" err="1"/>
            <a:t>вкуснЕе</a:t>
          </a:r>
          <a:r>
            <a:rPr lang="ru-RU" sz="1300" kern="1200" dirty="0"/>
            <a:t>, </a:t>
          </a: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300" kern="1200" dirty="0" err="1"/>
            <a:t>грустнА</a:t>
          </a:r>
          <a:r>
            <a:rPr lang="ru-RU" sz="1300" kern="1200" dirty="0"/>
            <a:t> — </a:t>
          </a:r>
          <a:r>
            <a:rPr lang="ru-RU" sz="1300" kern="1200" dirty="0" err="1"/>
            <a:t>грустнЕе</a:t>
          </a:r>
          <a:r>
            <a:rPr lang="ru-RU" sz="1300" kern="1200" dirty="0"/>
            <a:t>, </a:t>
          </a: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300" kern="1200" dirty="0" err="1"/>
            <a:t>веселА</a:t>
          </a:r>
          <a:r>
            <a:rPr lang="ru-RU" sz="1300" kern="1200" dirty="0"/>
            <a:t> — </a:t>
          </a:r>
          <a:r>
            <a:rPr lang="ru-RU" sz="1300" kern="1200" dirty="0" err="1"/>
            <a:t>веселЕе</a:t>
          </a:r>
          <a:r>
            <a:rPr lang="ru-RU" sz="1300" kern="1200" dirty="0"/>
            <a:t>, </a:t>
          </a: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300" kern="1200" dirty="0" err="1"/>
            <a:t>зеленА</a:t>
          </a:r>
          <a:r>
            <a:rPr lang="ru-RU" sz="1300" kern="1200" dirty="0"/>
            <a:t> — </a:t>
          </a:r>
          <a:r>
            <a:rPr lang="ru-RU" sz="1300" kern="1200" dirty="0" err="1"/>
            <a:t>зеленЕе</a:t>
          </a:r>
          <a:r>
            <a:rPr lang="ru-RU" sz="1300" kern="1200" dirty="0"/>
            <a:t>, </a:t>
          </a: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300" kern="1200" dirty="0" err="1"/>
            <a:t>холоднА</a:t>
          </a:r>
          <a:r>
            <a:rPr lang="ru-RU" sz="1300" kern="1200" dirty="0"/>
            <a:t> — </a:t>
          </a:r>
          <a:r>
            <a:rPr lang="ru-RU" sz="1300" kern="1200" dirty="0" err="1"/>
            <a:t>холоднЕе</a:t>
          </a:r>
          <a:r>
            <a:rPr lang="ru-RU" sz="1300" kern="1200" dirty="0"/>
            <a:t>,</a:t>
          </a: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300" kern="1200" dirty="0" err="1"/>
            <a:t>красИва</a:t>
          </a:r>
          <a:r>
            <a:rPr lang="ru-RU" sz="1300" kern="1200" dirty="0"/>
            <a:t> – </a:t>
          </a:r>
          <a:r>
            <a:rPr lang="ru-RU" sz="1300" kern="1200" dirty="0" err="1"/>
            <a:t>красИвее</a:t>
          </a:r>
          <a:endParaRPr lang="ru-RU" sz="1300" kern="1200" dirty="0"/>
        </a:p>
      </dsp:txBody>
      <dsp:txXfrm rot="-5400000">
        <a:off x="5973419" y="2818893"/>
        <a:ext cx="2648245" cy="1680181"/>
      </dsp:txXfrm>
    </dsp:sp>
    <dsp:sp modelId="{90C17430-E4FC-4E80-9621-80C7B3554133}">
      <dsp:nvSpPr>
        <dsp:cNvPr id="0" name=""/>
        <dsp:cNvSpPr/>
      </dsp:nvSpPr>
      <dsp:spPr>
        <a:xfrm>
          <a:off x="409" y="2495253"/>
          <a:ext cx="5973009" cy="2327461"/>
        </a:xfrm>
        <a:prstGeom prst="roundRect">
          <a:avLst/>
        </a:prstGeom>
        <a:solidFill>
          <a:schemeClr val="accent2">
            <a:hueOff val="7729367"/>
            <a:satOff val="-82653"/>
            <a:lumOff val="21569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>
              <a:solidFill>
                <a:srgbClr val="002060"/>
              </a:solidFill>
            </a:rPr>
            <a:t>Правило постановки ударения в краткой форме и сравнительной степени прилагательных:</a:t>
          </a:r>
          <a:br>
            <a:rPr lang="ru-RU" sz="1600" b="1" kern="1200" dirty="0">
              <a:solidFill>
                <a:srgbClr val="002060"/>
              </a:solidFill>
            </a:rPr>
          </a:br>
          <a:r>
            <a:rPr lang="ru-RU" sz="1600" kern="1200" dirty="0">
              <a:solidFill>
                <a:srgbClr val="002060"/>
              </a:solidFill>
            </a:rPr>
            <a:t>Если в краткой форме прилагательного ударение падает на последний слог, то в форме сравнительной степени ударение тоже будет падать на последний слог. Ударение на основе в краткой степени прилагательного сохраняется и в сравнительной степени. Если же ударение падает на корень, то в сравнительной степени оно остается на корне: </a:t>
          </a:r>
          <a:r>
            <a:rPr lang="ru-RU" sz="1600" i="1" kern="1200" dirty="0" err="1">
              <a:solidFill>
                <a:srgbClr val="002060"/>
              </a:solidFill>
            </a:rPr>
            <a:t>красИва</a:t>
          </a:r>
          <a:r>
            <a:rPr lang="ru-RU" sz="1600" i="1" kern="1200" dirty="0">
              <a:solidFill>
                <a:srgbClr val="002060"/>
              </a:solidFill>
            </a:rPr>
            <a:t> - </a:t>
          </a:r>
          <a:r>
            <a:rPr lang="ru-RU" sz="1600" i="1" kern="1200" dirty="0" err="1">
              <a:solidFill>
                <a:srgbClr val="002060"/>
              </a:solidFill>
            </a:rPr>
            <a:t>красИвее</a:t>
          </a:r>
          <a:r>
            <a:rPr lang="ru-RU" sz="1600" i="1" kern="1200" dirty="0">
              <a:solidFill>
                <a:srgbClr val="002060"/>
              </a:solidFill>
            </a:rPr>
            <a:t>.</a:t>
          </a:r>
          <a:endParaRPr lang="ru-RU" sz="1600" kern="1200" dirty="0">
            <a:solidFill>
              <a:srgbClr val="002060"/>
            </a:solidFill>
          </a:endParaRPr>
        </a:p>
      </dsp:txBody>
      <dsp:txXfrm>
        <a:off x="114026" y="2608870"/>
        <a:ext cx="5745775" cy="2100227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F238D75-7B6F-4231-A244-25169A1ABE11}">
      <dsp:nvSpPr>
        <dsp:cNvPr id="0" name=""/>
        <dsp:cNvSpPr/>
      </dsp:nvSpPr>
      <dsp:spPr>
        <a:xfrm rot="5400000">
          <a:off x="4579788" y="-2065533"/>
          <a:ext cx="2062919" cy="6194415"/>
        </a:xfrm>
        <a:prstGeom prst="round2Same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400" kern="1200" dirty="0" err="1"/>
            <a:t>включИть</a:t>
          </a:r>
          <a:r>
            <a:rPr lang="ru-RU" sz="1400" kern="1200" dirty="0"/>
            <a:t>, </a:t>
          </a:r>
          <a:r>
            <a:rPr lang="ru-RU" sz="1400" kern="1200" dirty="0" err="1"/>
            <a:t>воспринЯть</a:t>
          </a:r>
          <a:r>
            <a:rPr lang="ru-RU" sz="1400" kern="1200" dirty="0"/>
            <a:t>, </a:t>
          </a:r>
          <a:r>
            <a:rPr lang="ru-RU" sz="1400" kern="1200" dirty="0" err="1"/>
            <a:t>воссоздАть</a:t>
          </a:r>
          <a:r>
            <a:rPr lang="ru-RU" sz="1400" kern="1200" dirty="0"/>
            <a:t>, </a:t>
          </a:r>
          <a:r>
            <a:rPr lang="ru-RU" sz="1400" kern="1200" dirty="0" err="1"/>
            <a:t>опломбировАть</a:t>
          </a:r>
          <a:r>
            <a:rPr lang="ru-RU" sz="1400" kern="1200" dirty="0"/>
            <a:t>, </a:t>
          </a:r>
          <a:r>
            <a:rPr lang="ru-RU" sz="1400" kern="1200" dirty="0" err="1"/>
            <a:t>формировАть</a:t>
          </a:r>
          <a:r>
            <a:rPr lang="ru-RU" sz="1400" kern="1200" dirty="0"/>
            <a:t>, </a:t>
          </a:r>
          <a:r>
            <a:rPr lang="ru-RU" sz="1400" kern="1200" dirty="0" err="1"/>
            <a:t>нормировАть</a:t>
          </a:r>
          <a:r>
            <a:rPr lang="ru-RU" sz="1400" kern="1200" dirty="0"/>
            <a:t>, </a:t>
          </a:r>
          <a:r>
            <a:rPr lang="ru-RU" sz="1400" kern="1200" dirty="0" err="1"/>
            <a:t>сортировАть</a:t>
          </a:r>
          <a:r>
            <a:rPr lang="ru-RU" sz="1400" kern="1200" dirty="0"/>
            <a:t>, </a:t>
          </a:r>
          <a:r>
            <a:rPr lang="ru-RU" sz="1400" kern="1200" dirty="0" err="1"/>
            <a:t>премировАть</a:t>
          </a:r>
          <a:r>
            <a:rPr lang="ru-RU" sz="1400" kern="1200" dirty="0"/>
            <a:t>...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ru-RU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400" b="1" kern="1200" dirty="0"/>
            <a:t>Исключения </a:t>
          </a:r>
          <a:r>
            <a:rPr lang="ru-RU" sz="1400" kern="1200" dirty="0"/>
            <a:t>, в которых ударение НЕ падает на ИТЬ: </a:t>
          </a:r>
          <a:r>
            <a:rPr lang="ru-RU" sz="1400" b="1" kern="1200" dirty="0" err="1"/>
            <a:t>опОшлить</a:t>
          </a:r>
          <a:r>
            <a:rPr lang="ru-RU" sz="1400" b="1" kern="1200" dirty="0"/>
            <a:t>, </a:t>
          </a:r>
          <a:r>
            <a:rPr lang="ru-RU" sz="1400" b="1" kern="1200" dirty="0" err="1"/>
            <a:t>озлОбить</a:t>
          </a:r>
          <a:r>
            <a:rPr lang="ru-RU" sz="1400" b="1" kern="1200" dirty="0"/>
            <a:t>, </a:t>
          </a:r>
          <a:r>
            <a:rPr lang="ru-RU" sz="1400" b="1" kern="1200" dirty="0" err="1"/>
            <a:t>клЕить</a:t>
          </a:r>
          <a:r>
            <a:rPr lang="ru-RU" sz="1400" b="1" kern="1200" dirty="0"/>
            <a:t>, </a:t>
          </a:r>
          <a:r>
            <a:rPr lang="ru-RU" sz="1400" b="1" kern="1200" dirty="0" err="1"/>
            <a:t>освЕдомиться</a:t>
          </a:r>
          <a:r>
            <a:rPr lang="ru-RU" sz="1400" b="1" kern="1200" dirty="0"/>
            <a:t>, </a:t>
          </a:r>
          <a:r>
            <a:rPr lang="ru-RU" sz="1400" b="1" kern="1200" dirty="0" err="1"/>
            <a:t>откУпорить</a:t>
          </a:r>
          <a:r>
            <a:rPr lang="ru-RU" sz="1400" b="1" kern="1200" dirty="0"/>
            <a:t>, </a:t>
          </a:r>
          <a:r>
            <a:rPr lang="ru-RU" sz="1400" b="1" kern="1200" dirty="0" err="1"/>
            <a:t>принУдить</a:t>
          </a:r>
          <a:r>
            <a:rPr lang="ru-RU" sz="1400" b="1" kern="1200" dirty="0"/>
            <a:t>, </a:t>
          </a:r>
          <a:r>
            <a:rPr lang="ru-RU" sz="1400" b="1" kern="1200" dirty="0" err="1"/>
            <a:t>дозИровать</a:t>
          </a:r>
          <a:endParaRPr lang="ru-RU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ru-RU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400" b="1" kern="1200" dirty="0"/>
            <a:t>Исключения, </a:t>
          </a:r>
          <a:r>
            <a:rPr lang="ru-RU" sz="1400" kern="1200" dirty="0"/>
            <a:t>в которых ударение  НЕ падает на АТЬ/ЯТЬ:</a:t>
          </a:r>
          <a:r>
            <a:rPr lang="ru-RU" sz="1400" b="1" kern="1200" dirty="0"/>
            <a:t> </a:t>
          </a:r>
          <a:r>
            <a:rPr lang="ru-RU" sz="1400" b="1" kern="1200" dirty="0" err="1"/>
            <a:t>чЕрпать</a:t>
          </a:r>
          <a:r>
            <a:rPr lang="ru-RU" sz="1400" b="1" kern="1200" dirty="0"/>
            <a:t>, </a:t>
          </a:r>
          <a:r>
            <a:rPr lang="ru-RU" sz="1400" b="1" kern="1200" dirty="0" err="1"/>
            <a:t>исчЕрпать</a:t>
          </a:r>
          <a:r>
            <a:rPr lang="ru-RU" sz="1400" b="1" kern="1200" dirty="0"/>
            <a:t>, </a:t>
          </a:r>
          <a:r>
            <a:rPr lang="ru-RU" sz="1400" b="1" kern="1200" dirty="0" err="1"/>
            <a:t>щЁлкать</a:t>
          </a:r>
          <a:r>
            <a:rPr lang="ru-RU" sz="1400" b="1" kern="1200" dirty="0"/>
            <a:t>.</a:t>
          </a:r>
          <a:endParaRPr lang="ru-RU" sz="1400" kern="1200" dirty="0"/>
        </a:p>
      </dsp:txBody>
      <dsp:txXfrm rot="-5400000">
        <a:off x="2514041" y="100917"/>
        <a:ext cx="6093712" cy="1861513"/>
      </dsp:txXfrm>
    </dsp:sp>
    <dsp:sp modelId="{522B1DB9-6812-420E-9737-1F8686B848B3}">
      <dsp:nvSpPr>
        <dsp:cNvPr id="0" name=""/>
        <dsp:cNvSpPr/>
      </dsp:nvSpPr>
      <dsp:spPr>
        <a:xfrm>
          <a:off x="4511" y="79638"/>
          <a:ext cx="2509529" cy="190407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marL="0" lvl="0" indent="0" algn="ctr" defTabSz="44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kern="1200" dirty="0">
              <a:solidFill>
                <a:srgbClr val="002060"/>
              </a:solidFill>
            </a:rPr>
            <a:t>В инфинитивах ударение падает на </a:t>
          </a:r>
          <a:r>
            <a:rPr lang="ru-RU" b="1" kern="1200" dirty="0" err="1">
              <a:solidFill>
                <a:srgbClr val="002060"/>
              </a:solidFill>
            </a:rPr>
            <a:t>Ить</a:t>
          </a:r>
          <a:r>
            <a:rPr lang="ru-RU" b="1" kern="1200" dirty="0">
              <a:solidFill>
                <a:srgbClr val="002060"/>
              </a:solidFill>
            </a:rPr>
            <a:t>, </a:t>
          </a:r>
          <a:r>
            <a:rPr lang="ru-RU" b="1" kern="1200" dirty="0" err="1">
              <a:solidFill>
                <a:srgbClr val="002060"/>
              </a:solidFill>
            </a:rPr>
            <a:t>Ать</a:t>
          </a:r>
          <a:r>
            <a:rPr lang="ru-RU" b="1" kern="1200" dirty="0">
              <a:solidFill>
                <a:srgbClr val="002060"/>
              </a:solidFill>
            </a:rPr>
            <a:t>, Ять, </a:t>
          </a:r>
          <a:r>
            <a:rPr lang="ru-RU" b="1" kern="1200" dirty="0" err="1">
              <a:solidFill>
                <a:srgbClr val="002060"/>
              </a:solidFill>
            </a:rPr>
            <a:t>ировАть</a:t>
          </a:r>
          <a:r>
            <a:rPr lang="ru-RU" kern="1200" dirty="0">
              <a:solidFill>
                <a:srgbClr val="002060"/>
              </a:solidFill>
            </a:rPr>
            <a:t> (ПО СЛОВНИКУ):</a:t>
          </a:r>
          <a:endParaRPr lang="ru-RU" sz="1800" kern="1200" dirty="0">
            <a:solidFill>
              <a:srgbClr val="002060"/>
            </a:solidFill>
          </a:endParaRPr>
        </a:p>
      </dsp:txBody>
      <dsp:txXfrm>
        <a:off x="97460" y="172587"/>
        <a:ext cx="2323631" cy="1718172"/>
      </dsp:txXfrm>
    </dsp:sp>
    <dsp:sp modelId="{696F0940-E88B-4031-AB57-ACF002DC369B}">
      <dsp:nvSpPr>
        <dsp:cNvPr id="0" name=""/>
        <dsp:cNvSpPr/>
      </dsp:nvSpPr>
      <dsp:spPr>
        <a:xfrm rot="5400000">
          <a:off x="5146167" y="-464397"/>
          <a:ext cx="889088" cy="6152163"/>
        </a:xfrm>
        <a:prstGeom prst="round2SameRect">
          <a:avLst/>
        </a:prstGeom>
        <a:solidFill>
          <a:schemeClr val="accent2">
            <a:tint val="40000"/>
            <a:alpha val="90000"/>
            <a:hueOff val="4066872"/>
            <a:satOff val="-16725"/>
            <a:lumOff val="580"/>
            <a:alphaOff val="0"/>
          </a:schemeClr>
        </a:solidFill>
        <a:ln w="11429" cap="flat" cmpd="sng" algn="ctr">
          <a:solidFill>
            <a:schemeClr val="accent2">
              <a:tint val="40000"/>
              <a:alpha val="90000"/>
              <a:hueOff val="4066872"/>
              <a:satOff val="-16725"/>
              <a:lumOff val="58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0" marR="0" lvl="1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kern="1200" dirty="0" err="1"/>
            <a:t>включИшь</a:t>
          </a:r>
          <a:r>
            <a:rPr lang="ru-RU" sz="1800" kern="1200" dirty="0"/>
            <a:t>, </a:t>
          </a:r>
          <a:r>
            <a:rPr lang="ru-RU" sz="1800" kern="1200" dirty="0" err="1"/>
            <a:t>включИте</a:t>
          </a:r>
          <a:r>
            <a:rPr lang="ru-RU" sz="1800" kern="1200" dirty="0"/>
            <a:t>, </a:t>
          </a:r>
          <a:r>
            <a:rPr lang="ru-RU" sz="1800" kern="1200" dirty="0" err="1"/>
            <a:t>обзвонИте</a:t>
          </a:r>
          <a:r>
            <a:rPr lang="ru-RU" sz="1800" kern="1200" dirty="0"/>
            <a:t>, </a:t>
          </a:r>
          <a:r>
            <a:rPr lang="ru-RU" sz="1800" kern="1200" dirty="0" err="1"/>
            <a:t>облегчИт</a:t>
          </a:r>
          <a:r>
            <a:rPr lang="ru-RU" sz="1800" kern="1200" dirty="0"/>
            <a:t> и др.</a:t>
          </a:r>
        </a:p>
        <a:p>
          <a:pPr marL="57150" lvl="1" indent="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ru-RU" sz="1600" kern="1200" dirty="0"/>
        </a:p>
      </dsp:txBody>
      <dsp:txXfrm rot="-5400000">
        <a:off x="2514630" y="2210542"/>
        <a:ext cx="6108761" cy="802284"/>
      </dsp:txXfrm>
    </dsp:sp>
    <dsp:sp modelId="{0EAF8D33-828F-45E0-9B9D-2D689FCEC154}">
      <dsp:nvSpPr>
        <dsp:cNvPr id="0" name=""/>
        <dsp:cNvSpPr/>
      </dsp:nvSpPr>
      <dsp:spPr>
        <a:xfrm>
          <a:off x="4511" y="2226250"/>
          <a:ext cx="2510118" cy="770867"/>
        </a:xfrm>
        <a:prstGeom prst="roundRect">
          <a:avLst/>
        </a:prstGeom>
        <a:solidFill>
          <a:schemeClr val="accent2">
            <a:hueOff val="3864684"/>
            <a:satOff val="-41326"/>
            <a:lumOff val="10784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marL="0" lvl="0" indent="0" algn="ctr" defTabSz="44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kern="1200" dirty="0">
              <a:solidFill>
                <a:srgbClr val="002060"/>
              </a:solidFill>
            </a:rPr>
            <a:t>В личных формах глаголов на </a:t>
          </a:r>
          <a:r>
            <a:rPr lang="ru-RU" b="1" kern="1200" dirty="0">
              <a:solidFill>
                <a:srgbClr val="002060"/>
              </a:solidFill>
            </a:rPr>
            <a:t>Ишь, </a:t>
          </a:r>
          <a:r>
            <a:rPr lang="ru-RU" b="1" kern="1200" dirty="0" err="1">
              <a:solidFill>
                <a:srgbClr val="002060"/>
              </a:solidFill>
            </a:rPr>
            <a:t>Ит</a:t>
          </a:r>
          <a:r>
            <a:rPr lang="ru-RU" b="1" kern="1200" dirty="0">
              <a:solidFill>
                <a:srgbClr val="002060"/>
              </a:solidFill>
            </a:rPr>
            <a:t>, Им, </a:t>
          </a:r>
          <a:r>
            <a:rPr lang="ru-RU" b="1" kern="1200" dirty="0" err="1">
              <a:solidFill>
                <a:srgbClr val="002060"/>
              </a:solidFill>
            </a:rPr>
            <a:t>Ите</a:t>
          </a:r>
          <a:r>
            <a:rPr lang="ru-RU" kern="1200" dirty="0">
              <a:solidFill>
                <a:srgbClr val="002060"/>
              </a:solidFill>
            </a:rPr>
            <a:t>:</a:t>
          </a:r>
          <a:endParaRPr lang="ru-RU" sz="1800" b="0" kern="1200" dirty="0">
            <a:solidFill>
              <a:srgbClr val="002060"/>
            </a:solidFill>
          </a:endParaRPr>
        </a:p>
      </dsp:txBody>
      <dsp:txXfrm>
        <a:off x="42142" y="2263881"/>
        <a:ext cx="2434856" cy="695605"/>
      </dsp:txXfrm>
    </dsp:sp>
    <dsp:sp modelId="{47D9E2DF-1D9F-4F17-8B93-1AC75B404B0E}">
      <dsp:nvSpPr>
        <dsp:cNvPr id="0" name=""/>
        <dsp:cNvSpPr/>
      </dsp:nvSpPr>
      <dsp:spPr>
        <a:xfrm rot="5400000">
          <a:off x="4771239" y="916642"/>
          <a:ext cx="1664088" cy="6151271"/>
        </a:xfrm>
        <a:prstGeom prst="round2SameRect">
          <a:avLst/>
        </a:prstGeom>
        <a:solidFill>
          <a:schemeClr val="accent2">
            <a:tint val="40000"/>
            <a:alpha val="90000"/>
            <a:hueOff val="8133745"/>
            <a:satOff val="-33449"/>
            <a:lumOff val="1159"/>
            <a:alphaOff val="0"/>
          </a:schemeClr>
        </a:solidFill>
        <a:ln w="11429" cap="flat" cmpd="sng" algn="ctr">
          <a:solidFill>
            <a:schemeClr val="accent2">
              <a:tint val="40000"/>
              <a:alpha val="90000"/>
              <a:hueOff val="8133745"/>
              <a:satOff val="-33449"/>
              <a:lumOff val="1159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0" marR="0" lvl="1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kern="1200" dirty="0" err="1"/>
            <a:t>бралА</a:t>
          </a:r>
          <a:r>
            <a:rPr lang="ru-RU" sz="1800" kern="1200" dirty="0"/>
            <a:t>, </a:t>
          </a:r>
          <a:r>
            <a:rPr lang="ru-RU" sz="1800" kern="1200" dirty="0" err="1"/>
            <a:t>бралАсь</a:t>
          </a:r>
          <a:r>
            <a:rPr lang="ru-RU" sz="1800" kern="1200" dirty="0"/>
            <a:t>, </a:t>
          </a:r>
          <a:r>
            <a:rPr lang="ru-RU" sz="1800" kern="1200" dirty="0" err="1"/>
            <a:t>взялА</a:t>
          </a:r>
          <a:r>
            <a:rPr lang="ru-RU" sz="1800" kern="1200" dirty="0"/>
            <a:t>, </a:t>
          </a:r>
          <a:r>
            <a:rPr lang="ru-RU" sz="1800" kern="1200" dirty="0" err="1"/>
            <a:t>взялАсь</a:t>
          </a:r>
          <a:r>
            <a:rPr lang="ru-RU" sz="1800" kern="1200" dirty="0"/>
            <a:t>, </a:t>
          </a:r>
          <a:r>
            <a:rPr lang="ru-RU" sz="1800" kern="1200" dirty="0" err="1"/>
            <a:t>влилАсь</a:t>
          </a:r>
          <a:r>
            <a:rPr lang="ru-RU" sz="1800" kern="1200" dirty="0"/>
            <a:t>, </a:t>
          </a:r>
          <a:r>
            <a:rPr lang="ru-RU" sz="1800" kern="1200" dirty="0" err="1"/>
            <a:t>ворвалАсь</a:t>
          </a:r>
          <a:r>
            <a:rPr lang="ru-RU" sz="1800" kern="1200" dirty="0"/>
            <a:t>, </a:t>
          </a:r>
          <a:r>
            <a:rPr lang="ru-RU" sz="1800" kern="1200" dirty="0" err="1"/>
            <a:t>воспринялА</a:t>
          </a:r>
          <a:r>
            <a:rPr lang="ru-RU" sz="1800" kern="1200" dirty="0"/>
            <a:t>, </a:t>
          </a:r>
          <a:r>
            <a:rPr lang="ru-RU" sz="1800" kern="1200" dirty="0" err="1"/>
            <a:t>воссоздалА</a:t>
          </a:r>
          <a:r>
            <a:rPr lang="ru-RU" sz="1800" kern="1200" dirty="0"/>
            <a:t>, </a:t>
          </a:r>
          <a:r>
            <a:rPr lang="ru-RU" sz="1800" kern="1200" dirty="0" err="1"/>
            <a:t>гналА</a:t>
          </a:r>
          <a:r>
            <a:rPr lang="ru-RU" sz="1800" kern="1200" dirty="0"/>
            <a:t>, </a:t>
          </a:r>
          <a:r>
            <a:rPr lang="ru-RU" sz="1800" kern="1200" dirty="0" err="1"/>
            <a:t>гналАсь</a:t>
          </a:r>
          <a:r>
            <a:rPr lang="ru-RU" sz="1800" kern="1200" dirty="0"/>
            <a:t>, </a:t>
          </a:r>
          <a:r>
            <a:rPr lang="ru-RU" sz="1800" kern="1200" dirty="0" err="1"/>
            <a:t>добралА</a:t>
          </a:r>
          <a:r>
            <a:rPr lang="ru-RU" sz="1800" kern="1200" dirty="0"/>
            <a:t>, </a:t>
          </a:r>
          <a:r>
            <a:rPr lang="ru-RU" sz="1800" kern="1200" dirty="0" err="1"/>
            <a:t>добралАсь</a:t>
          </a:r>
          <a:r>
            <a:rPr lang="ru-RU" sz="1800" kern="1200" dirty="0"/>
            <a:t>, </a:t>
          </a:r>
          <a:r>
            <a:rPr lang="ru-RU" sz="1800" kern="1200" dirty="0" err="1"/>
            <a:t>ждалА</a:t>
          </a:r>
          <a:r>
            <a:rPr lang="ru-RU" sz="1800" kern="1200" dirty="0"/>
            <a:t>, </a:t>
          </a:r>
          <a:r>
            <a:rPr lang="ru-RU" sz="1800" kern="1200" dirty="0" err="1"/>
            <a:t>дождалАсь</a:t>
          </a:r>
          <a:r>
            <a:rPr lang="ru-RU" sz="1800" kern="1200" dirty="0"/>
            <a:t>, </a:t>
          </a:r>
          <a:r>
            <a:rPr lang="ru-RU" sz="1800" kern="1200" dirty="0" err="1"/>
            <a:t>занялА</a:t>
          </a:r>
          <a:r>
            <a:rPr lang="ru-RU" sz="1800" kern="1200" dirty="0"/>
            <a:t>, </a:t>
          </a:r>
          <a:r>
            <a:rPr lang="ru-RU" sz="1800" kern="1200" dirty="0" err="1"/>
            <a:t>заперлА</a:t>
          </a:r>
          <a:r>
            <a:rPr lang="ru-RU" sz="1800" kern="1200" dirty="0"/>
            <a:t>, </a:t>
          </a:r>
          <a:r>
            <a:rPr lang="ru-RU" sz="1800" kern="1200" dirty="0" err="1"/>
            <a:t>звалА</a:t>
          </a:r>
          <a:r>
            <a:rPr lang="ru-RU" sz="1800" kern="1200" dirty="0"/>
            <a:t> и другие…</a:t>
          </a:r>
          <a:br>
            <a:rPr lang="ru-RU" sz="1800" kern="1200" dirty="0"/>
          </a:br>
          <a:r>
            <a:rPr lang="ru-RU" sz="1800" b="1" kern="1200" dirty="0"/>
            <a:t>Исключения: </a:t>
          </a:r>
          <a:r>
            <a:rPr lang="ru-RU" sz="1800" b="1" kern="1200" dirty="0" err="1"/>
            <a:t>клАла</a:t>
          </a:r>
          <a:r>
            <a:rPr lang="ru-RU" sz="1800" b="1" kern="1200" dirty="0"/>
            <a:t>, </a:t>
          </a:r>
          <a:r>
            <a:rPr lang="ru-RU" sz="1800" b="1" kern="1200" dirty="0" err="1"/>
            <a:t>послАла</a:t>
          </a:r>
          <a:r>
            <a:rPr lang="ru-RU" sz="1800" b="1" kern="1200" dirty="0"/>
            <a:t>, </a:t>
          </a:r>
          <a:r>
            <a:rPr lang="ru-RU" sz="1800" b="1" kern="1200" dirty="0" err="1"/>
            <a:t>крАлась</a:t>
          </a:r>
          <a:r>
            <a:rPr lang="ru-RU" sz="1800" b="1" kern="1200" dirty="0"/>
            <a:t>, </a:t>
          </a:r>
          <a:r>
            <a:rPr lang="ru-RU" sz="1800" b="1" kern="1200" dirty="0" err="1"/>
            <a:t>укрАла</a:t>
          </a:r>
          <a:r>
            <a:rPr lang="ru-RU" sz="1800" b="1" kern="1200" dirty="0"/>
            <a:t>.</a:t>
          </a:r>
          <a:endParaRPr lang="ru-RU" sz="1800" kern="1200" dirty="0"/>
        </a:p>
        <a:p>
          <a:pPr marL="57150" lvl="1" indent="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ru-RU" sz="1600" kern="1200" dirty="0"/>
        </a:p>
      </dsp:txBody>
      <dsp:txXfrm rot="-5400000">
        <a:off x="2527648" y="3241467"/>
        <a:ext cx="6070037" cy="1501620"/>
      </dsp:txXfrm>
    </dsp:sp>
    <dsp:sp modelId="{90C17430-E4FC-4E80-9621-80C7B3554133}">
      <dsp:nvSpPr>
        <dsp:cNvPr id="0" name=""/>
        <dsp:cNvSpPr/>
      </dsp:nvSpPr>
      <dsp:spPr>
        <a:xfrm>
          <a:off x="4511" y="3363793"/>
          <a:ext cx="2523136" cy="1256968"/>
        </a:xfrm>
        <a:prstGeom prst="roundRect">
          <a:avLst/>
        </a:prstGeom>
        <a:solidFill>
          <a:schemeClr val="accent2">
            <a:hueOff val="7729367"/>
            <a:satOff val="-82653"/>
            <a:lumOff val="21569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solidFill>
                <a:srgbClr val="002060"/>
              </a:solidFill>
            </a:rPr>
            <a:t>В глаголах прошедшего времени ударение будет падать на </a:t>
          </a:r>
          <a:r>
            <a:rPr lang="ru-RU" sz="1800" b="1" kern="1200" dirty="0">
              <a:solidFill>
                <a:srgbClr val="002060"/>
              </a:solidFill>
            </a:rPr>
            <a:t>-</a:t>
          </a:r>
          <a:r>
            <a:rPr lang="ru-RU" sz="1800" b="1" kern="1200" dirty="0" err="1">
              <a:solidFill>
                <a:srgbClr val="002060"/>
              </a:solidFill>
            </a:rPr>
            <a:t>лА</a:t>
          </a:r>
          <a:r>
            <a:rPr lang="ru-RU" sz="1800" b="1" kern="1200" dirty="0">
              <a:solidFill>
                <a:srgbClr val="002060"/>
              </a:solidFill>
            </a:rPr>
            <a:t>:</a:t>
          </a:r>
          <a:endParaRPr lang="ru-RU" sz="1800" kern="1200" dirty="0">
            <a:solidFill>
              <a:srgbClr val="002060"/>
            </a:solidFill>
          </a:endParaRPr>
        </a:p>
      </dsp:txBody>
      <dsp:txXfrm>
        <a:off x="65871" y="3425153"/>
        <a:ext cx="2400416" cy="1134248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F238D75-7B6F-4231-A244-25169A1ABE11}">
      <dsp:nvSpPr>
        <dsp:cNvPr id="0" name=""/>
        <dsp:cNvSpPr/>
      </dsp:nvSpPr>
      <dsp:spPr>
        <a:xfrm rot="5400000">
          <a:off x="6264094" y="-1571019"/>
          <a:ext cx="871432" cy="4017999"/>
        </a:xfrm>
        <a:prstGeom prst="round2Same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0" marR="0" lvl="1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400" kern="1200" dirty="0" err="1"/>
            <a:t>зАгнутый</a:t>
          </a:r>
          <a:r>
            <a:rPr lang="ru-RU" sz="1400" kern="1200" dirty="0"/>
            <a:t>, </a:t>
          </a:r>
          <a:r>
            <a:rPr lang="ru-RU" sz="1400" kern="1200" dirty="0" err="1"/>
            <a:t>зАнятый</a:t>
          </a:r>
          <a:r>
            <a:rPr lang="ru-RU" sz="1400" kern="1200" dirty="0"/>
            <a:t>, </a:t>
          </a:r>
          <a:r>
            <a:rPr lang="ru-RU" sz="1400" kern="1200" dirty="0" err="1"/>
            <a:t>зАпертый</a:t>
          </a:r>
          <a:r>
            <a:rPr lang="ru-RU" sz="1400" kern="1200" dirty="0"/>
            <a:t>, </a:t>
          </a:r>
          <a:r>
            <a:rPr lang="ru-RU" sz="1400" kern="1200" dirty="0" err="1"/>
            <a:t>нАжитый</a:t>
          </a:r>
          <a:r>
            <a:rPr lang="ru-RU" sz="1400" kern="1200" dirty="0"/>
            <a:t>, </a:t>
          </a:r>
          <a:r>
            <a:rPr lang="ru-RU" sz="1400" kern="1200" dirty="0" err="1"/>
            <a:t>нАчатый</a:t>
          </a:r>
          <a:r>
            <a:rPr lang="ru-RU" sz="1400" kern="1200" dirty="0"/>
            <a:t>, </a:t>
          </a:r>
          <a:r>
            <a:rPr lang="ru-RU" sz="1400" kern="1200" dirty="0" err="1"/>
            <a:t>прИнятый</a:t>
          </a:r>
          <a:r>
            <a:rPr lang="ru-RU" sz="1400" kern="1200" dirty="0"/>
            <a:t>, </a:t>
          </a:r>
          <a:r>
            <a:rPr lang="ru-RU" sz="1400" kern="1200" dirty="0" err="1"/>
            <a:t>снЯтый</a:t>
          </a:r>
          <a:r>
            <a:rPr lang="ru-RU" sz="1400" kern="1200" dirty="0"/>
            <a:t>, </a:t>
          </a:r>
          <a:r>
            <a:rPr lang="ru-RU" sz="1400" kern="1200" dirty="0" err="1"/>
            <a:t>сОгнутый</a:t>
          </a:r>
          <a:endParaRPr lang="ru-RU" sz="1400" kern="1200" dirty="0"/>
        </a:p>
        <a:p>
          <a:pPr marL="285750" lvl="1" indent="0" algn="l" defTabSz="146685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ru-RU" sz="700" kern="1200" dirty="0"/>
        </a:p>
      </dsp:txBody>
      <dsp:txXfrm rot="-5400000">
        <a:off x="4690811" y="44804"/>
        <a:ext cx="3975459" cy="786352"/>
      </dsp:txXfrm>
    </dsp:sp>
    <dsp:sp modelId="{522B1DB9-6812-420E-9737-1F8686B848B3}">
      <dsp:nvSpPr>
        <dsp:cNvPr id="0" name=""/>
        <dsp:cNvSpPr/>
      </dsp:nvSpPr>
      <dsp:spPr>
        <a:xfrm>
          <a:off x="0" y="0"/>
          <a:ext cx="4690358" cy="806582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 dirty="0">
              <a:solidFill>
                <a:srgbClr val="002060"/>
              </a:solidFill>
            </a:rPr>
            <a:t>В причастиях с суффиксом </a:t>
          </a:r>
          <a:r>
            <a:rPr lang="ru-RU" sz="1600" b="1" kern="1200" dirty="0">
              <a:solidFill>
                <a:srgbClr val="002060"/>
              </a:solidFill>
            </a:rPr>
            <a:t>Т </a:t>
          </a:r>
          <a:r>
            <a:rPr lang="ru-RU" sz="1600" kern="1200" dirty="0">
              <a:solidFill>
                <a:srgbClr val="002060"/>
              </a:solidFill>
            </a:rPr>
            <a:t>ударение будет падать на </a:t>
          </a:r>
          <a:r>
            <a:rPr lang="ru-RU" sz="1600" b="1" kern="1200" dirty="0">
              <a:solidFill>
                <a:srgbClr val="002060"/>
              </a:solidFill>
            </a:rPr>
            <a:t>первый слог</a:t>
          </a:r>
          <a:r>
            <a:rPr lang="ru-RU" sz="1600" kern="1200" dirty="0">
              <a:solidFill>
                <a:srgbClr val="002060"/>
              </a:solidFill>
            </a:rPr>
            <a:t>:</a:t>
          </a:r>
        </a:p>
      </dsp:txBody>
      <dsp:txXfrm>
        <a:off x="39374" y="39374"/>
        <a:ext cx="4611610" cy="727834"/>
      </dsp:txXfrm>
    </dsp:sp>
    <dsp:sp modelId="{696F0940-E88B-4031-AB57-ACF002DC369B}">
      <dsp:nvSpPr>
        <dsp:cNvPr id="0" name=""/>
        <dsp:cNvSpPr/>
      </dsp:nvSpPr>
      <dsp:spPr>
        <a:xfrm rot="5400000">
          <a:off x="6372117" y="-676931"/>
          <a:ext cx="643491" cy="4029747"/>
        </a:xfrm>
        <a:prstGeom prst="round2SameRect">
          <a:avLst/>
        </a:prstGeom>
        <a:solidFill>
          <a:schemeClr val="accent2">
            <a:tint val="40000"/>
            <a:alpha val="90000"/>
            <a:hueOff val="1626749"/>
            <a:satOff val="-6690"/>
            <a:lumOff val="232"/>
            <a:alphaOff val="0"/>
          </a:schemeClr>
        </a:solidFill>
        <a:ln w="11429" cap="flat" cmpd="sng" algn="ctr">
          <a:solidFill>
            <a:schemeClr val="accent2">
              <a:tint val="40000"/>
              <a:alpha val="90000"/>
              <a:hueOff val="1626749"/>
              <a:satOff val="-6690"/>
              <a:lumOff val="232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0" marR="0" lvl="1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400" kern="1200" dirty="0" err="1"/>
            <a:t>занятА</a:t>
          </a:r>
          <a:r>
            <a:rPr lang="ru-RU" sz="1400" kern="1200" dirty="0"/>
            <a:t>, </a:t>
          </a:r>
          <a:r>
            <a:rPr lang="ru-RU" sz="1400" kern="1200" dirty="0" err="1"/>
            <a:t>запертА</a:t>
          </a:r>
          <a:r>
            <a:rPr lang="ru-RU" sz="1400" kern="1200" dirty="0"/>
            <a:t>, </a:t>
          </a:r>
          <a:r>
            <a:rPr lang="ru-RU" sz="1400" kern="1200" dirty="0" err="1"/>
            <a:t>заселенА</a:t>
          </a:r>
          <a:r>
            <a:rPr lang="ru-RU" sz="1400" kern="1200" dirty="0"/>
            <a:t>, </a:t>
          </a:r>
          <a:r>
            <a:rPr lang="ru-RU" sz="1400" kern="1200" dirty="0" err="1"/>
            <a:t>начатА</a:t>
          </a:r>
          <a:r>
            <a:rPr lang="ru-RU" sz="1400" kern="1200" dirty="0"/>
            <a:t>, </a:t>
          </a:r>
          <a:r>
            <a:rPr lang="ru-RU" sz="1400" kern="1200" dirty="0" err="1"/>
            <a:t>снятА</a:t>
          </a:r>
          <a:endParaRPr lang="ru-RU" sz="1400" kern="1200" dirty="0"/>
        </a:p>
        <a:p>
          <a:pPr marL="114300" lvl="1" indent="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ru-RU" sz="600" kern="1200" dirty="0"/>
        </a:p>
      </dsp:txBody>
      <dsp:txXfrm rot="-5400000">
        <a:off x="4678990" y="1047609"/>
        <a:ext cx="3998334" cy="580665"/>
      </dsp:txXfrm>
    </dsp:sp>
    <dsp:sp modelId="{0EAF8D33-828F-45E0-9B9D-2D689FCEC154}">
      <dsp:nvSpPr>
        <dsp:cNvPr id="0" name=""/>
        <dsp:cNvSpPr/>
      </dsp:nvSpPr>
      <dsp:spPr>
        <a:xfrm>
          <a:off x="452" y="924344"/>
          <a:ext cx="4678537" cy="827196"/>
        </a:xfrm>
        <a:prstGeom prst="roundRect">
          <a:avLst/>
        </a:prstGeom>
        <a:solidFill>
          <a:schemeClr val="accent2">
            <a:hueOff val="1545873"/>
            <a:satOff val="-16531"/>
            <a:lumOff val="4314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 dirty="0">
              <a:solidFill>
                <a:srgbClr val="002060"/>
              </a:solidFill>
            </a:rPr>
            <a:t>В кратких причастиях с суффиксом </a:t>
          </a:r>
          <a:r>
            <a:rPr lang="ru-RU" sz="1600" b="1" kern="1200" dirty="0">
              <a:solidFill>
                <a:srgbClr val="002060"/>
              </a:solidFill>
            </a:rPr>
            <a:t>Т</a:t>
          </a:r>
          <a:r>
            <a:rPr lang="ru-RU" sz="1600" kern="1200" dirty="0">
              <a:solidFill>
                <a:srgbClr val="002060"/>
              </a:solidFill>
            </a:rPr>
            <a:t>  </a:t>
          </a:r>
          <a:r>
            <a:rPr lang="ru-RU" sz="1600" kern="1200" dirty="0" err="1">
              <a:solidFill>
                <a:srgbClr val="002060"/>
              </a:solidFill>
            </a:rPr>
            <a:t>ж.р</a:t>
          </a:r>
          <a:r>
            <a:rPr lang="ru-RU" sz="1600" kern="1200" dirty="0">
              <a:solidFill>
                <a:srgbClr val="002060"/>
              </a:solidFill>
            </a:rPr>
            <a:t>. ударение будет падать на последний слог </a:t>
          </a:r>
          <a:endParaRPr lang="ru-RU" sz="1600" b="0" kern="1200" dirty="0">
            <a:solidFill>
              <a:srgbClr val="002060"/>
            </a:solidFill>
          </a:endParaRPr>
        </a:p>
      </dsp:txBody>
      <dsp:txXfrm>
        <a:off x="40832" y="964724"/>
        <a:ext cx="4597777" cy="746436"/>
      </dsp:txXfrm>
    </dsp:sp>
    <dsp:sp modelId="{47D9E2DF-1D9F-4F17-8B93-1AC75B404B0E}">
      <dsp:nvSpPr>
        <dsp:cNvPr id="0" name=""/>
        <dsp:cNvSpPr/>
      </dsp:nvSpPr>
      <dsp:spPr>
        <a:xfrm rot="5400000">
          <a:off x="6167168" y="312342"/>
          <a:ext cx="1055500" cy="4035193"/>
        </a:xfrm>
        <a:prstGeom prst="round2SameRect">
          <a:avLst/>
        </a:prstGeom>
        <a:solidFill>
          <a:schemeClr val="accent2">
            <a:tint val="40000"/>
            <a:alpha val="90000"/>
            <a:hueOff val="3253498"/>
            <a:satOff val="-13380"/>
            <a:lumOff val="464"/>
            <a:alphaOff val="0"/>
          </a:schemeClr>
        </a:solidFill>
        <a:ln w="11429" cap="flat" cmpd="sng" algn="ctr">
          <a:solidFill>
            <a:schemeClr val="accent2">
              <a:tint val="40000"/>
              <a:alpha val="90000"/>
              <a:hueOff val="3253498"/>
              <a:satOff val="-13380"/>
              <a:lumOff val="464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0" marR="0" lvl="1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400" kern="1200" dirty="0" err="1"/>
            <a:t>включЁнный</a:t>
          </a:r>
          <a:r>
            <a:rPr lang="ru-RU" sz="1400" kern="1200" dirty="0"/>
            <a:t>, </a:t>
          </a:r>
          <a:r>
            <a:rPr lang="ru-RU" sz="1400" kern="1200" dirty="0" err="1"/>
            <a:t>решЁнный</a:t>
          </a:r>
          <a:r>
            <a:rPr lang="ru-RU" sz="1400" kern="1200" dirty="0"/>
            <a:t> и т.д. (причастия с безударным ЕНН в  орфоэпическом словнике ЕГЭ от ФИПИ не представлены)</a:t>
          </a:r>
        </a:p>
      </dsp:txBody>
      <dsp:txXfrm rot="-5400000">
        <a:off x="4677322" y="1853714"/>
        <a:ext cx="3983668" cy="952450"/>
      </dsp:txXfrm>
    </dsp:sp>
    <dsp:sp modelId="{90C17430-E4FC-4E80-9621-80C7B3554133}">
      <dsp:nvSpPr>
        <dsp:cNvPr id="0" name=""/>
        <dsp:cNvSpPr/>
      </dsp:nvSpPr>
      <dsp:spPr>
        <a:xfrm>
          <a:off x="452" y="1966806"/>
          <a:ext cx="4676869" cy="726264"/>
        </a:xfrm>
        <a:prstGeom prst="roundRect">
          <a:avLst/>
        </a:prstGeom>
        <a:solidFill>
          <a:schemeClr val="accent2">
            <a:hueOff val="3091747"/>
            <a:satOff val="-33061"/>
            <a:lumOff val="8628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 dirty="0">
              <a:solidFill>
                <a:srgbClr val="002060"/>
              </a:solidFill>
            </a:rPr>
            <a:t>В страдательных причастиях с суффиксом </a:t>
          </a:r>
          <a:r>
            <a:rPr lang="ru-RU" sz="1600" b="1" kern="1200" dirty="0">
              <a:solidFill>
                <a:srgbClr val="002060"/>
              </a:solidFill>
            </a:rPr>
            <a:t>ЁНН,</a:t>
          </a:r>
          <a:r>
            <a:rPr lang="ru-RU" sz="1600" kern="1200" dirty="0">
              <a:solidFill>
                <a:srgbClr val="002060"/>
              </a:solidFill>
            </a:rPr>
            <a:t> ударение будет падать на Ё</a:t>
          </a:r>
        </a:p>
      </dsp:txBody>
      <dsp:txXfrm>
        <a:off x="35905" y="2002259"/>
        <a:ext cx="4605963" cy="655358"/>
      </dsp:txXfrm>
    </dsp:sp>
    <dsp:sp modelId="{916075A2-68F6-4F92-8C4F-1953314262F7}">
      <dsp:nvSpPr>
        <dsp:cNvPr id="0" name=""/>
        <dsp:cNvSpPr/>
      </dsp:nvSpPr>
      <dsp:spPr>
        <a:xfrm rot="5400000">
          <a:off x="6393305" y="1216841"/>
          <a:ext cx="562632" cy="4067866"/>
        </a:xfrm>
        <a:prstGeom prst="round2SameRect">
          <a:avLst/>
        </a:prstGeom>
        <a:solidFill>
          <a:schemeClr val="accent2">
            <a:tint val="40000"/>
            <a:alpha val="90000"/>
            <a:hueOff val="4880247"/>
            <a:satOff val="-20069"/>
            <a:lumOff val="695"/>
            <a:alphaOff val="0"/>
          </a:schemeClr>
        </a:solidFill>
        <a:ln w="11429" cap="flat" cmpd="sng" algn="ctr">
          <a:solidFill>
            <a:schemeClr val="accent2">
              <a:tint val="40000"/>
              <a:alpha val="90000"/>
              <a:hueOff val="4880247"/>
              <a:satOff val="-20069"/>
              <a:lumOff val="695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marR="0" lvl="1" indent="0" algn="l" defTabSz="5334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15000"/>
            </a:spcAft>
            <a:buClrTx/>
            <a:buSzTx/>
            <a:buFontTx/>
            <a:buNone/>
            <a:tabLst/>
            <a:defRPr/>
          </a:pPr>
          <a:r>
            <a:rPr lang="ru-RU" sz="1400" kern="1200" dirty="0" err="1"/>
            <a:t>нанЯвший</a:t>
          </a:r>
          <a:r>
            <a:rPr lang="ru-RU" sz="1400" kern="1200" dirty="0"/>
            <a:t>, </a:t>
          </a:r>
          <a:r>
            <a:rPr lang="ru-RU" sz="1400" kern="1200" dirty="0" err="1"/>
            <a:t>начАвший</a:t>
          </a:r>
          <a:r>
            <a:rPr lang="ru-RU" sz="1400" kern="1200" dirty="0"/>
            <a:t>, </a:t>
          </a:r>
          <a:r>
            <a:rPr lang="ru-RU" sz="1400" kern="1200" dirty="0" err="1"/>
            <a:t>налИвший</a:t>
          </a:r>
          <a:r>
            <a:rPr lang="ru-RU" sz="1400" kern="1200" dirty="0"/>
            <a:t>, </a:t>
          </a:r>
          <a:r>
            <a:rPr lang="ru-RU" sz="1400" kern="1200" dirty="0" err="1"/>
            <a:t>понЯвший</a:t>
          </a:r>
          <a:r>
            <a:rPr lang="ru-RU" sz="1400" kern="1200" dirty="0"/>
            <a:t>, </a:t>
          </a:r>
          <a:r>
            <a:rPr lang="ru-RU" sz="1400" kern="1200" dirty="0" err="1"/>
            <a:t>прожИвший</a:t>
          </a:r>
          <a:endParaRPr lang="ru-RU" sz="1400" kern="1200" dirty="0"/>
        </a:p>
      </dsp:txBody>
      <dsp:txXfrm rot="-5400000">
        <a:off x="4640689" y="2996923"/>
        <a:ext cx="4040401" cy="507702"/>
      </dsp:txXfrm>
    </dsp:sp>
    <dsp:sp modelId="{99B00E34-38D4-454A-BBE4-6169F37218D1}">
      <dsp:nvSpPr>
        <dsp:cNvPr id="0" name=""/>
        <dsp:cNvSpPr/>
      </dsp:nvSpPr>
      <dsp:spPr>
        <a:xfrm>
          <a:off x="452" y="2908337"/>
          <a:ext cx="4640236" cy="684875"/>
        </a:xfrm>
        <a:prstGeom prst="roundRect">
          <a:avLst/>
        </a:prstGeom>
        <a:solidFill>
          <a:schemeClr val="accent2">
            <a:hueOff val="4637620"/>
            <a:satOff val="-49592"/>
            <a:lumOff val="12941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114300" lvl="0" indent="0" algn="ctr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ru-RU" sz="1600" kern="1200" dirty="0">
              <a:solidFill>
                <a:srgbClr val="002060"/>
              </a:solidFill>
            </a:rPr>
            <a:t>В причастиях ударение падает </a:t>
          </a:r>
        </a:p>
        <a:p>
          <a:pPr marL="114300" lvl="0" indent="0" algn="ctr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ru-RU" sz="1600" kern="1200" dirty="0">
              <a:solidFill>
                <a:srgbClr val="002060"/>
              </a:solidFill>
            </a:rPr>
            <a:t>на </a:t>
          </a:r>
          <a:r>
            <a:rPr lang="ru-RU" sz="1600" b="1" kern="1200" dirty="0">
              <a:solidFill>
                <a:srgbClr val="002060"/>
              </a:solidFill>
            </a:rPr>
            <a:t>ЫВ/ИВ, АВ/ЯВ</a:t>
          </a:r>
          <a:endParaRPr lang="ru-RU" sz="1900" kern="1200" dirty="0">
            <a:solidFill>
              <a:srgbClr val="002060"/>
            </a:solidFill>
          </a:endParaRPr>
        </a:p>
      </dsp:txBody>
      <dsp:txXfrm>
        <a:off x="33885" y="2941770"/>
        <a:ext cx="4573370" cy="618009"/>
      </dsp:txXfrm>
    </dsp:sp>
    <dsp:sp modelId="{737A196A-1BD6-417D-AE28-724E8541B92D}">
      <dsp:nvSpPr>
        <dsp:cNvPr id="0" name=""/>
        <dsp:cNvSpPr/>
      </dsp:nvSpPr>
      <dsp:spPr>
        <a:xfrm rot="5400000">
          <a:off x="6388665" y="1932252"/>
          <a:ext cx="571822" cy="4067866"/>
        </a:xfrm>
        <a:prstGeom prst="round2SameRect">
          <a:avLst/>
        </a:prstGeom>
        <a:solidFill>
          <a:schemeClr val="accent2">
            <a:tint val="40000"/>
            <a:alpha val="90000"/>
            <a:hueOff val="6506996"/>
            <a:satOff val="-26759"/>
            <a:lumOff val="927"/>
            <a:alphaOff val="0"/>
          </a:schemeClr>
        </a:solidFill>
        <a:ln w="11429" cap="flat" cmpd="sng" algn="ctr">
          <a:solidFill>
            <a:schemeClr val="accent2">
              <a:tint val="40000"/>
              <a:alpha val="90000"/>
              <a:hueOff val="6506996"/>
              <a:satOff val="-26759"/>
              <a:lumOff val="927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marR="0" lvl="1" indent="0" algn="l" defTabSz="5334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15000"/>
            </a:spcAft>
            <a:buClrTx/>
            <a:buSzTx/>
            <a:buFontTx/>
            <a:buNone/>
            <a:tabLst/>
            <a:defRPr/>
          </a:pPr>
          <a:r>
            <a:rPr lang="ru-RU" sz="1400" kern="1200" dirty="0" err="1"/>
            <a:t>кормЯщий</a:t>
          </a:r>
          <a:r>
            <a:rPr lang="ru-RU" sz="1400" kern="1200" dirty="0"/>
            <a:t>, </a:t>
          </a:r>
          <a:r>
            <a:rPr lang="ru-RU" sz="1400" kern="1200" dirty="0" err="1"/>
            <a:t>кровоточАщий</a:t>
          </a:r>
          <a:r>
            <a:rPr lang="ru-RU" sz="1400" kern="1200" dirty="0"/>
            <a:t>, </a:t>
          </a:r>
          <a:r>
            <a:rPr lang="ru-RU" sz="1400" kern="1200" dirty="0" err="1"/>
            <a:t>молЯщий</a:t>
          </a:r>
          <a:r>
            <a:rPr lang="ru-RU" sz="1400" kern="1200" dirty="0"/>
            <a:t>,</a:t>
          </a:r>
        </a:p>
      </dsp:txBody>
      <dsp:txXfrm rot="-5400000">
        <a:off x="4640643" y="3708188"/>
        <a:ext cx="4039952" cy="515994"/>
      </dsp:txXfrm>
    </dsp:sp>
    <dsp:sp modelId="{8BBF68C3-FA61-4EE5-9162-CBE036320181}">
      <dsp:nvSpPr>
        <dsp:cNvPr id="0" name=""/>
        <dsp:cNvSpPr/>
      </dsp:nvSpPr>
      <dsp:spPr>
        <a:xfrm>
          <a:off x="452" y="3643861"/>
          <a:ext cx="4640190" cy="644650"/>
        </a:xfrm>
        <a:prstGeom prst="roundRect">
          <a:avLst/>
        </a:prstGeom>
        <a:solidFill>
          <a:schemeClr val="accent2">
            <a:hueOff val="6183494"/>
            <a:satOff val="-66122"/>
            <a:lumOff val="17255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114300" marR="0" lvl="0" indent="0" algn="ctr" defTabSz="5334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15000"/>
            </a:spcAft>
            <a:buClrTx/>
            <a:buSzTx/>
            <a:buFontTx/>
            <a:buNone/>
            <a:tabLst/>
            <a:defRPr/>
          </a:pPr>
          <a:r>
            <a:rPr lang="ru-RU" sz="1600" kern="1200" dirty="0">
              <a:solidFill>
                <a:srgbClr val="002060"/>
              </a:solidFill>
            </a:rPr>
            <a:t>В причастиях ударение падает на суффикс </a:t>
          </a:r>
          <a:r>
            <a:rPr lang="ru-RU" sz="1600" b="1" kern="1200" dirty="0">
              <a:solidFill>
                <a:srgbClr val="002060"/>
              </a:solidFill>
            </a:rPr>
            <a:t>ЯЩ</a:t>
          </a:r>
          <a:endParaRPr lang="ru-RU" sz="1600" kern="1200" dirty="0">
            <a:solidFill>
              <a:srgbClr val="002060"/>
            </a:solidFill>
          </a:endParaRPr>
        </a:p>
      </dsp:txBody>
      <dsp:txXfrm>
        <a:off x="31921" y="3675330"/>
        <a:ext cx="4577252" cy="581712"/>
      </dsp:txXfrm>
    </dsp:sp>
    <dsp:sp modelId="{92E24898-B043-4537-8756-4F82CB36CBC1}">
      <dsp:nvSpPr>
        <dsp:cNvPr id="0" name=""/>
        <dsp:cNvSpPr/>
      </dsp:nvSpPr>
      <dsp:spPr>
        <a:xfrm rot="5400000">
          <a:off x="6304326" y="2490063"/>
          <a:ext cx="353232" cy="4154286"/>
        </a:xfrm>
        <a:prstGeom prst="round2SameRect">
          <a:avLst/>
        </a:prstGeom>
        <a:solidFill>
          <a:schemeClr val="accent2">
            <a:tint val="40000"/>
            <a:alpha val="90000"/>
            <a:hueOff val="8133745"/>
            <a:satOff val="-33449"/>
            <a:lumOff val="1159"/>
            <a:alphaOff val="0"/>
          </a:schemeClr>
        </a:solidFill>
        <a:ln w="11429" cap="flat" cmpd="sng" algn="ctr">
          <a:solidFill>
            <a:schemeClr val="accent2">
              <a:tint val="40000"/>
              <a:alpha val="90000"/>
              <a:hueOff val="8133745"/>
              <a:satOff val="-33449"/>
              <a:lumOff val="1159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marR="0" lvl="1" indent="0" algn="l" defTabSz="5334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15000"/>
            </a:spcAft>
            <a:buClrTx/>
            <a:buSzTx/>
            <a:buFontTx/>
            <a:buNone/>
            <a:tabLst/>
            <a:defRPr/>
          </a:pPr>
          <a:r>
            <a:rPr lang="ru-RU" sz="1400" b="1" kern="1200" dirty="0" err="1"/>
            <a:t>балОванный</a:t>
          </a:r>
          <a:r>
            <a:rPr lang="ru-RU" sz="1400" b="1" kern="1200" dirty="0"/>
            <a:t>, </a:t>
          </a:r>
          <a:r>
            <a:rPr lang="ru-RU" sz="1400" b="1" kern="1200" dirty="0" err="1"/>
            <a:t>избалОванный</a:t>
          </a:r>
          <a:endParaRPr lang="ru-RU" sz="1400" kern="1200" dirty="0"/>
        </a:p>
      </dsp:txBody>
      <dsp:txXfrm rot="-5400000">
        <a:off x="4403800" y="4407833"/>
        <a:ext cx="4137043" cy="318746"/>
      </dsp:txXfrm>
    </dsp:sp>
    <dsp:sp modelId="{9BB454BC-B46F-4972-B5B4-5714198E46EB}">
      <dsp:nvSpPr>
        <dsp:cNvPr id="0" name=""/>
        <dsp:cNvSpPr/>
      </dsp:nvSpPr>
      <dsp:spPr>
        <a:xfrm>
          <a:off x="452" y="4339159"/>
          <a:ext cx="4557085" cy="483112"/>
        </a:xfrm>
        <a:prstGeom prst="roundRect">
          <a:avLst/>
        </a:prstGeom>
        <a:solidFill>
          <a:schemeClr val="accent2">
            <a:hueOff val="7729367"/>
            <a:satOff val="-82653"/>
            <a:lumOff val="21569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114300" marR="0" lvl="0" indent="0" algn="ctr" defTabSz="5334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15000"/>
            </a:spcAft>
            <a:buClrTx/>
            <a:buSzTx/>
            <a:buFontTx/>
            <a:buNone/>
            <a:tabLst/>
            <a:defRPr/>
          </a:pPr>
          <a:r>
            <a:rPr lang="ru-RU" sz="1600" kern="1200" dirty="0">
              <a:solidFill>
                <a:srgbClr val="002060"/>
              </a:solidFill>
            </a:rPr>
            <a:t>Необходимо запомнить слова:</a:t>
          </a:r>
        </a:p>
      </dsp:txBody>
      <dsp:txXfrm>
        <a:off x="24036" y="4362743"/>
        <a:ext cx="4509917" cy="435944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F238D75-7B6F-4231-A244-25169A1ABE11}">
      <dsp:nvSpPr>
        <dsp:cNvPr id="0" name=""/>
        <dsp:cNvSpPr/>
      </dsp:nvSpPr>
      <dsp:spPr>
        <a:xfrm rot="5400000">
          <a:off x="5501923" y="-805299"/>
          <a:ext cx="2399479" cy="4017999"/>
        </a:xfrm>
        <a:prstGeom prst="round2Same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0" algn="l" defTabSz="146685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ru-RU" sz="1800" kern="1200" dirty="0" err="1"/>
            <a:t>начАв</a:t>
          </a:r>
          <a:r>
            <a:rPr lang="ru-RU" sz="1800" kern="1200" dirty="0"/>
            <a:t>, </a:t>
          </a:r>
          <a:r>
            <a:rPr lang="ru-RU" sz="1800" kern="1200" dirty="0" err="1"/>
            <a:t>начАвшись</a:t>
          </a:r>
          <a:r>
            <a:rPr lang="ru-RU" sz="1800" kern="1200" dirty="0"/>
            <a:t>, </a:t>
          </a:r>
          <a:r>
            <a:rPr lang="ru-RU" sz="1800" kern="1200" dirty="0" err="1"/>
            <a:t>отдАв</a:t>
          </a:r>
          <a:r>
            <a:rPr lang="ru-RU" sz="1800" kern="1200" dirty="0"/>
            <a:t>, </a:t>
          </a:r>
          <a:r>
            <a:rPr lang="ru-RU" sz="1800" kern="1200" dirty="0" err="1"/>
            <a:t>поднЯв</a:t>
          </a:r>
          <a:r>
            <a:rPr lang="ru-RU" sz="1800" kern="1200" dirty="0"/>
            <a:t>, </a:t>
          </a:r>
          <a:r>
            <a:rPr lang="ru-RU" sz="1800" kern="1200" dirty="0" err="1"/>
            <a:t>понЯв</a:t>
          </a:r>
          <a:r>
            <a:rPr lang="ru-RU" sz="1800" kern="1200" dirty="0"/>
            <a:t>, </a:t>
          </a:r>
          <a:r>
            <a:rPr lang="ru-RU" sz="1800" kern="1200" dirty="0" err="1"/>
            <a:t>прибЫв</a:t>
          </a:r>
          <a:r>
            <a:rPr lang="ru-RU" sz="1800" kern="1200" dirty="0"/>
            <a:t>, </a:t>
          </a:r>
          <a:r>
            <a:rPr lang="ru-RU" sz="1800" kern="1200" dirty="0" err="1"/>
            <a:t>создАв</a:t>
          </a:r>
          <a:endParaRPr lang="ru-RU" sz="1600" kern="1200" dirty="0"/>
        </a:p>
      </dsp:txBody>
      <dsp:txXfrm rot="-5400000">
        <a:off x="4692664" y="121093"/>
        <a:ext cx="3900866" cy="2165213"/>
      </dsp:txXfrm>
    </dsp:sp>
    <dsp:sp modelId="{522B1DB9-6812-420E-9737-1F8686B848B3}">
      <dsp:nvSpPr>
        <dsp:cNvPr id="0" name=""/>
        <dsp:cNvSpPr/>
      </dsp:nvSpPr>
      <dsp:spPr>
        <a:xfrm>
          <a:off x="0" y="0"/>
          <a:ext cx="4690358" cy="2220916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solidFill>
                <a:srgbClr val="002060"/>
              </a:solidFill>
            </a:rPr>
            <a:t>В деепричастиях чаще всего ударение падает на </a:t>
          </a:r>
          <a:r>
            <a:rPr lang="ru-RU" sz="1800" b="1" kern="1200" dirty="0">
              <a:solidFill>
                <a:srgbClr val="002060"/>
              </a:solidFill>
            </a:rPr>
            <a:t>-ЫВ/-ИВ, -АВ/-ЯВ</a:t>
          </a:r>
          <a:r>
            <a:rPr lang="ru-RU" sz="1800" kern="1200" dirty="0">
              <a:solidFill>
                <a:srgbClr val="002060"/>
              </a:solidFill>
            </a:rPr>
            <a:t>:</a:t>
          </a:r>
        </a:p>
      </dsp:txBody>
      <dsp:txXfrm>
        <a:off x="108416" y="108416"/>
        <a:ext cx="4473526" cy="2004084"/>
      </dsp:txXfrm>
    </dsp:sp>
    <dsp:sp modelId="{696F0940-E88B-4031-AB57-ACF002DC369B}">
      <dsp:nvSpPr>
        <dsp:cNvPr id="0" name=""/>
        <dsp:cNvSpPr/>
      </dsp:nvSpPr>
      <dsp:spPr>
        <a:xfrm rot="5400000">
          <a:off x="5809792" y="1666863"/>
          <a:ext cx="1771846" cy="4029747"/>
        </a:xfrm>
        <a:prstGeom prst="round2SameRect">
          <a:avLst/>
        </a:prstGeom>
        <a:solidFill>
          <a:schemeClr val="accent2">
            <a:tint val="40000"/>
            <a:alpha val="90000"/>
            <a:hueOff val="8133745"/>
            <a:satOff val="-33449"/>
            <a:lumOff val="1159"/>
            <a:alphaOff val="0"/>
          </a:schemeClr>
        </a:solidFill>
        <a:ln w="11429" cap="flat" cmpd="sng" algn="ctr">
          <a:solidFill>
            <a:schemeClr val="accent2">
              <a:tint val="40000"/>
              <a:alpha val="90000"/>
              <a:hueOff val="8133745"/>
              <a:satOff val="-33449"/>
              <a:lumOff val="1159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ru-RU" sz="1800" b="1" kern="1200" dirty="0" err="1"/>
            <a:t>балУясь</a:t>
          </a:r>
          <a:r>
            <a:rPr lang="ru-RU" sz="1800" b="1" kern="1200" dirty="0"/>
            <a:t>, </a:t>
          </a:r>
          <a:r>
            <a:rPr lang="ru-RU" sz="1800" b="1" kern="1200" dirty="0" err="1"/>
            <a:t>закУпорив</a:t>
          </a:r>
          <a:endParaRPr lang="ru-RU" sz="1400" kern="1200" dirty="0"/>
        </a:p>
      </dsp:txBody>
      <dsp:txXfrm rot="-5400000">
        <a:off x="4680842" y="2882307"/>
        <a:ext cx="3943253" cy="1598858"/>
      </dsp:txXfrm>
    </dsp:sp>
    <dsp:sp modelId="{0EAF8D33-828F-45E0-9B9D-2D689FCEC154}">
      <dsp:nvSpPr>
        <dsp:cNvPr id="0" name=""/>
        <dsp:cNvSpPr/>
      </dsp:nvSpPr>
      <dsp:spPr>
        <a:xfrm>
          <a:off x="0" y="2520279"/>
          <a:ext cx="4678537" cy="2277676"/>
        </a:xfrm>
        <a:prstGeom prst="roundRect">
          <a:avLst/>
        </a:prstGeom>
        <a:solidFill>
          <a:schemeClr val="accent2">
            <a:hueOff val="7729367"/>
            <a:satOff val="-82653"/>
            <a:lumOff val="21569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>
              <a:solidFill>
                <a:srgbClr val="002060"/>
              </a:solidFill>
            </a:rPr>
            <a:t>Необходимо запомнить слова: </a:t>
          </a:r>
        </a:p>
      </dsp:txBody>
      <dsp:txXfrm>
        <a:off x="111187" y="2631466"/>
        <a:ext cx="4456163" cy="205530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A8346F-851A-4D0A-8D9F-11DA8ED05C9B}" type="datetimeFigureOut">
              <a:rPr lang="ru-RU" smtClean="0"/>
              <a:t>01.12.2022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E174F4-82FD-4ED8-AF99-0E89DD77AB0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94464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174F4-82FD-4ED8-AF99-0E89DD77AB04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49963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9793C-DCC6-49F9-84C7-F79E0C4CF721}" type="datetimeFigureOut">
              <a:rPr lang="ru-RU" smtClean="0"/>
              <a:t>01.12.2022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Овал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C917D40C-B7E9-4D91-B396-E46E0D7E4873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9793C-DCC6-49F9-84C7-F79E0C4CF721}" type="datetimeFigureOut">
              <a:rPr lang="ru-RU" smtClean="0"/>
              <a:t>01.12.2022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C917D40C-B7E9-4D91-B396-E46E0D7E4873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Прямоугольник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9793C-DCC6-49F9-84C7-F79E0C4CF721}" type="datetimeFigureOut">
              <a:rPr lang="ru-RU" smtClean="0"/>
              <a:t>01.12.2022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C917D40C-B7E9-4D91-B396-E46E0D7E4873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FC79793C-DCC6-49F9-84C7-F79E0C4CF721}" type="datetimeFigureOut">
              <a:rPr lang="ru-RU" smtClean="0"/>
              <a:t>01.12.2022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17D40C-B7E9-4D91-B396-E46E0D7E4873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Объект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2" name="Объект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9793C-DCC6-49F9-84C7-F79E0C4CF721}" type="datetimeFigureOut">
              <a:rPr lang="ru-RU" smtClean="0"/>
              <a:t>01.12.2022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Объект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6" name="Объект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5" name="Овал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Овал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C917D40C-B7E9-4D91-B396-E46E0D7E4873}" type="slidenum">
              <a:rPr lang="ru-RU" smtClean="0"/>
              <a:t>‹#›</a:t>
            </a:fld>
            <a:endParaRPr lang="ru-RU"/>
          </a:p>
        </p:txBody>
      </p:sp>
      <p:sp>
        <p:nvSpPr>
          <p:cNvPr id="23" name="Заголовок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9793C-DCC6-49F9-84C7-F79E0C4CF721}" type="datetimeFigureOut">
              <a:rPr lang="ru-RU" smtClean="0"/>
              <a:t>01.12.2022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C917D40C-B7E9-4D91-B396-E46E0D7E487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9793C-DCC6-49F9-84C7-F79E0C4CF721}" type="datetimeFigureOut">
              <a:rPr lang="ru-RU" smtClean="0"/>
              <a:t>01.12.2022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C917D40C-B7E9-4D91-B396-E46E0D7E487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Объект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C917D40C-B7E9-4D91-B396-E46E0D7E4873}" type="slidenum">
              <a:rPr lang="ru-RU" smtClean="0"/>
              <a:t>‹#›</a:t>
            </a:fld>
            <a:endParaRPr lang="ru-RU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9793C-DCC6-49F9-84C7-F79E0C4CF721}" type="datetimeFigureOut">
              <a:rPr lang="ru-RU" smtClean="0"/>
              <a:t>01.12.2022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ая соединительная линия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Овал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C917D40C-B7E9-4D91-B396-E46E0D7E4873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FC79793C-DCC6-49F9-84C7-F79E0C4CF721}" type="datetimeFigureOut">
              <a:rPr lang="ru-RU" smtClean="0"/>
              <a:t>01.12.2022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9793C-DCC6-49F9-84C7-F79E0C4CF721}" type="datetimeFigureOut">
              <a:rPr lang="ru-RU" smtClean="0"/>
              <a:t>01.12.2022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17D40C-B7E9-4D91-B396-E46E0D7E4873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C917D40C-B7E9-4D91-B396-E46E0D7E4873}" type="slidenum">
              <a:rPr lang="ru-RU" smtClean="0"/>
              <a:t>‹#›</a:t>
            </a:fld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9793C-DCC6-49F9-84C7-F79E0C4CF721}" type="datetimeFigureOut">
              <a:rPr lang="ru-RU" smtClean="0"/>
              <a:t>01.12.2022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FC79793C-DCC6-49F9-84C7-F79E0C4CF721}" type="datetimeFigureOut">
              <a:rPr lang="ru-RU" smtClean="0"/>
              <a:t>01.12.2022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C917D40C-B7E9-4D91-B396-E46E0D7E4873}" type="slidenum">
              <a:rPr lang="ru-RU" smtClean="0"/>
              <a:t>‹#›</a:t>
            </a:fld>
            <a:endParaRPr lang="ru-RU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212504" y="620688"/>
            <a:ext cx="4752528" cy="95410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dirty="0">
                <a:solidFill>
                  <a:schemeClr val="bg2">
                    <a:lumMod val="10000"/>
                  </a:schemeClr>
                </a:solidFill>
                <a:latin typeface="Monotype Corsiva" panose="03010101010201010101" pitchFamily="66" charset="0"/>
              </a:rPr>
              <a:t>Девятое ноября</a:t>
            </a:r>
          </a:p>
          <a:p>
            <a:pPr algn="ctr"/>
            <a:r>
              <a:rPr lang="ru-RU" sz="2800" dirty="0">
                <a:solidFill>
                  <a:schemeClr val="bg2">
                    <a:lumMod val="10000"/>
                  </a:schemeClr>
                </a:solidFill>
                <a:latin typeface="Monotype Corsiva" panose="03010101010201010101" pitchFamily="66" charset="0"/>
              </a:rPr>
              <a:t>Классная работа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619672" y="3501008"/>
            <a:ext cx="6408712" cy="1384995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b="1" i="1" dirty="0">
                <a:solidFill>
                  <a:srgbClr val="002060"/>
                </a:solidFill>
              </a:rPr>
              <a:t>Орфоэпические нормы русского языка</a:t>
            </a:r>
          </a:p>
          <a:p>
            <a:pPr algn="ctr"/>
            <a:r>
              <a:rPr lang="ru-RU" sz="2800" b="1" i="1" dirty="0">
                <a:solidFill>
                  <a:srgbClr val="002060"/>
                </a:solidFill>
              </a:rPr>
              <a:t>(задание 4 ЕГЭ)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FA6C366-198E-402F-FF96-E2116A0D3A59}"/>
              </a:ext>
            </a:extLst>
          </p:cNvPr>
          <p:cNvSpPr txBox="1"/>
          <p:nvPr/>
        </p:nvSpPr>
        <p:spPr>
          <a:xfrm>
            <a:off x="3347864" y="5733256"/>
            <a:ext cx="51845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i="1" dirty="0"/>
              <a:t>Сенюшкина А.Г., учитель русского языка и литературы МАОУ «СШ «Земля родная»</a:t>
            </a:r>
          </a:p>
        </p:txBody>
      </p:sp>
    </p:spTree>
    <p:extLst>
      <p:ext uri="{BB962C8B-B14F-4D97-AF65-F5344CB8AC3E}">
        <p14:creationId xmlns:p14="http://schemas.microsoft.com/office/powerpoint/2010/main" val="22172197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002060"/>
                </a:solidFill>
              </a:rPr>
              <a:t>Формулировка задания 4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1180649944"/>
              </p:ext>
            </p:extLst>
          </p:nvPr>
        </p:nvGraphicFramePr>
        <p:xfrm>
          <a:off x="301625" y="1527175"/>
          <a:ext cx="8504238" cy="45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683567" y="6011996"/>
            <a:ext cx="33826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Правильный ответ: </a:t>
            </a:r>
            <a:r>
              <a:rPr lang="ru-RU" dirty="0" err="1"/>
              <a:t>исчЕрпав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008037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188640"/>
            <a:ext cx="8534400" cy="936104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800" dirty="0">
                <a:solidFill>
                  <a:srgbClr val="002060"/>
                </a:solidFill>
              </a:rPr>
              <a:t>Что нужно знать для правильного </a:t>
            </a:r>
            <a:br>
              <a:rPr lang="ru-RU" sz="2800" dirty="0">
                <a:solidFill>
                  <a:srgbClr val="002060"/>
                </a:solidFill>
              </a:rPr>
            </a:br>
            <a:r>
              <a:rPr lang="ru-RU" sz="2800" dirty="0">
                <a:solidFill>
                  <a:srgbClr val="002060"/>
                </a:solidFill>
              </a:rPr>
              <a:t>выполнения задания</a:t>
            </a:r>
            <a:r>
              <a:rPr lang="ru-RU" sz="2800" dirty="0">
                <a:solidFill>
                  <a:schemeClr val="bg2">
                    <a:lumMod val="10000"/>
                  </a:schemeClr>
                </a:solidFill>
              </a:rPr>
              <a:t>: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 dirty="0"/>
          </a:p>
          <a:p>
            <a:r>
              <a:rPr lang="ru-RU" dirty="0"/>
              <a:t>Подвижность русского ударения создает объективные трудности при выполнении задания данного типа.</a:t>
            </a:r>
          </a:p>
          <a:p>
            <a:r>
              <a:rPr lang="ru-RU" dirty="0"/>
              <a:t>Знание некоторых правил орфоэпии, а также слов, входящих в орфоэпический минимум, поможет успешно его выполнить.</a:t>
            </a:r>
          </a:p>
        </p:txBody>
      </p:sp>
    </p:spTree>
    <p:extLst>
      <p:ext uri="{BB962C8B-B14F-4D97-AF65-F5344CB8AC3E}">
        <p14:creationId xmlns:p14="http://schemas.microsoft.com/office/powerpoint/2010/main" val="33223600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002060"/>
                </a:solidFill>
              </a:rPr>
              <a:t>Алгоритм выполнения (план работы):</a:t>
            </a:r>
            <a:endParaRPr lang="ru-RU" dirty="0">
              <a:solidFill>
                <a:srgbClr val="002060"/>
              </a:solidFill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934075216"/>
              </p:ext>
            </p:extLst>
          </p:nvPr>
        </p:nvGraphicFramePr>
        <p:xfrm>
          <a:off x="395536" y="1484784"/>
          <a:ext cx="8568952" cy="41764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509433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700" b="1" dirty="0">
                <a:solidFill>
                  <a:srgbClr val="002060"/>
                </a:solidFill>
              </a:rPr>
              <a:t>Как запомнить ударения для 4 задания ЕГЭ?</a:t>
            </a:r>
            <a:endParaRPr lang="ru-RU" dirty="0">
              <a:solidFill>
                <a:srgbClr val="002060"/>
              </a:solidFill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978388143"/>
              </p:ext>
            </p:extLst>
          </p:nvPr>
        </p:nvGraphicFramePr>
        <p:xfrm>
          <a:off x="323528" y="1700808"/>
          <a:ext cx="8496944" cy="42484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1647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400" b="1" dirty="0">
                <a:solidFill>
                  <a:srgbClr val="C00000"/>
                </a:solidFill>
              </a:rPr>
              <a:t>Правила ударения в СУЩЕСТВИТЕЛЬНЫХ</a:t>
            </a:r>
            <a:endParaRPr lang="ru-RU" sz="2400" dirty="0">
              <a:solidFill>
                <a:srgbClr val="C0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95536" y="1412776"/>
            <a:ext cx="8424936" cy="120032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Основное правило:</a:t>
            </a:r>
            <a:r>
              <a:rPr lang="ru-RU" dirty="0">
                <a:solidFill>
                  <a:srgbClr val="FF0000"/>
                </a:solidFill>
              </a:rPr>
              <a:t> </a:t>
            </a:r>
            <a:r>
              <a:rPr lang="ru-RU" dirty="0"/>
              <a:t>Большинство существительных имеют неподвижное ударение на основе. Неподвижное ударение на окончании есть примерно у 7% слов: у существительных с суффиксами </a:t>
            </a:r>
            <a:r>
              <a:rPr lang="ru-RU" i="1" dirty="0"/>
              <a:t>-Ак, -</a:t>
            </a:r>
            <a:r>
              <a:rPr lang="ru-RU" i="1" dirty="0" err="1"/>
              <a:t>Арь</a:t>
            </a:r>
            <a:r>
              <a:rPr lang="ru-RU" i="1" dirty="0"/>
              <a:t>, -</a:t>
            </a:r>
            <a:r>
              <a:rPr lang="ru-RU" i="1" dirty="0" err="1"/>
              <a:t>Ач</a:t>
            </a:r>
            <a:r>
              <a:rPr lang="ru-RU" i="1" dirty="0"/>
              <a:t>, -</a:t>
            </a:r>
            <a:r>
              <a:rPr lang="ru-RU" i="1" dirty="0" err="1"/>
              <a:t>Ич</a:t>
            </a:r>
            <a:r>
              <a:rPr lang="ru-RU" i="1" dirty="0"/>
              <a:t>, -</a:t>
            </a:r>
            <a:r>
              <a:rPr lang="ru-RU" i="1" dirty="0" err="1"/>
              <a:t>Ун</a:t>
            </a:r>
            <a:r>
              <a:rPr lang="ru-RU" i="1" dirty="0"/>
              <a:t>, -</a:t>
            </a:r>
            <a:r>
              <a:rPr lang="ru-RU" i="1" dirty="0" err="1"/>
              <a:t>ствО</a:t>
            </a:r>
            <a:r>
              <a:rPr lang="ru-RU" i="1" dirty="0"/>
              <a:t>, -</a:t>
            </a:r>
            <a:r>
              <a:rPr lang="ru-RU" i="1" dirty="0" err="1"/>
              <a:t>ьЁ</a:t>
            </a:r>
            <a:r>
              <a:rPr lang="ru-RU" i="1" dirty="0"/>
              <a:t>, -</a:t>
            </a:r>
            <a:r>
              <a:rPr lang="ru-RU" i="1" dirty="0" err="1"/>
              <a:t>изнА</a:t>
            </a:r>
            <a:r>
              <a:rPr lang="ru-RU" i="1" dirty="0"/>
              <a:t>, -</a:t>
            </a:r>
            <a:r>
              <a:rPr lang="ru-RU" i="1" dirty="0" err="1"/>
              <a:t>отА</a:t>
            </a:r>
            <a:r>
              <a:rPr lang="ru-RU" i="1" dirty="0"/>
              <a:t>, -</a:t>
            </a:r>
            <a:r>
              <a:rPr lang="ru-RU" i="1" dirty="0" err="1"/>
              <a:t>отнЯ</a:t>
            </a:r>
            <a:r>
              <a:rPr lang="ru-RU" i="1" dirty="0"/>
              <a:t>.</a:t>
            </a:r>
            <a:endParaRPr lang="ru-RU" dirty="0"/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968111109"/>
              </p:ext>
            </p:extLst>
          </p:nvPr>
        </p:nvGraphicFramePr>
        <p:xfrm>
          <a:off x="365808" y="2829129"/>
          <a:ext cx="8454663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3320448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val="3629316825"/>
              </p:ext>
            </p:extLst>
          </p:nvPr>
        </p:nvGraphicFramePr>
        <p:xfrm>
          <a:off x="323528" y="1556792"/>
          <a:ext cx="8496944" cy="50405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400" b="1" dirty="0">
                <a:solidFill>
                  <a:srgbClr val="C00000"/>
                </a:solidFill>
              </a:rPr>
              <a:t>Правила ударения в СУЩЕСТВИТЕЛЬНЫХ</a:t>
            </a:r>
            <a:endParaRPr lang="ru-RU" sz="24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71832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 txBox="1">
            <a:spLocks/>
          </p:cNvSpPr>
          <p:nvPr/>
        </p:nvSpPr>
        <p:spPr>
          <a:xfrm>
            <a:off x="251520" y="293784"/>
            <a:ext cx="8534400" cy="75895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anchor="b">
            <a:noAutofit/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3300" kern="1200">
                <a:solidFill>
                  <a:schemeClr val="accent3">
                    <a:shade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400" b="1" dirty="0">
                <a:solidFill>
                  <a:srgbClr val="C00000"/>
                </a:solidFill>
              </a:rPr>
              <a:t>Орфоэпический минимум: </a:t>
            </a:r>
          </a:p>
          <a:p>
            <a:r>
              <a:rPr lang="ru-RU" sz="2400" b="1" i="1" u="sng" dirty="0">
                <a:solidFill>
                  <a:srgbClr val="C00000"/>
                </a:solidFill>
              </a:rPr>
              <a:t>имена существительные</a:t>
            </a:r>
            <a:endParaRPr lang="ru-RU" sz="2400" i="1" u="sng" dirty="0">
              <a:solidFill>
                <a:srgbClr val="C0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60617" y="1196752"/>
            <a:ext cx="8534400" cy="64633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bg2">
                    <a:lumMod val="10000"/>
                  </a:schemeClr>
                </a:solidFill>
              </a:rPr>
              <a:t>В таблицу не включены слова, описанные выше и объединенные общим правилом (слова на -</a:t>
            </a:r>
            <a:r>
              <a:rPr lang="ru-RU" dirty="0" err="1">
                <a:solidFill>
                  <a:schemeClr val="bg2">
                    <a:lumMod val="10000"/>
                  </a:schemeClr>
                </a:solidFill>
              </a:rPr>
              <a:t>вОд</a:t>
            </a:r>
            <a:r>
              <a:rPr lang="ru-RU" dirty="0">
                <a:solidFill>
                  <a:schemeClr val="bg2">
                    <a:lumMod val="10000"/>
                  </a:schemeClr>
                </a:solidFill>
              </a:rPr>
              <a:t>, на -</a:t>
            </a:r>
            <a:r>
              <a:rPr lang="ru-RU" dirty="0" err="1">
                <a:solidFill>
                  <a:schemeClr val="bg2">
                    <a:lumMod val="10000"/>
                  </a:schemeClr>
                </a:solidFill>
              </a:rPr>
              <a:t>лОг</a:t>
            </a:r>
            <a:r>
              <a:rPr lang="ru-RU" dirty="0">
                <a:solidFill>
                  <a:schemeClr val="bg2">
                    <a:lumMod val="10000"/>
                  </a:schemeClr>
                </a:solidFill>
              </a:rPr>
              <a:t>, заимствованные и др.)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8100392" y="670850"/>
            <a:ext cx="4572000" cy="4801314"/>
          </a:xfrm>
          <a:prstGeom prst="rect">
            <a:avLst/>
          </a:prstGeom>
        </p:spPr>
        <p:txBody>
          <a:bodyPr>
            <a:spAutoFit/>
          </a:bodyPr>
          <a:lstStyle/>
          <a:p>
            <a:br>
              <a:rPr lang="ru-RU" dirty="0"/>
            </a:br>
            <a:r>
              <a:rPr lang="ru-RU" dirty="0"/>
              <a:t> </a:t>
            </a:r>
            <a:br>
              <a:rPr lang="ru-RU" dirty="0"/>
            </a:br>
            <a:r>
              <a:rPr lang="ru-RU" dirty="0"/>
              <a:t> </a:t>
            </a:r>
            <a:br>
              <a:rPr lang="ru-RU" dirty="0"/>
            </a:br>
            <a:r>
              <a:rPr lang="ru-RU" dirty="0"/>
              <a:t> </a:t>
            </a:r>
            <a:br>
              <a:rPr lang="ru-RU" dirty="0"/>
            </a:br>
            <a:r>
              <a:rPr lang="ru-RU" dirty="0"/>
              <a:t> </a:t>
            </a:r>
            <a:br>
              <a:rPr lang="ru-RU" dirty="0"/>
            </a:br>
            <a:r>
              <a:rPr lang="ru-RU" dirty="0"/>
              <a:t> </a:t>
            </a:r>
            <a:br>
              <a:rPr lang="ru-RU" dirty="0"/>
            </a:br>
            <a:br>
              <a:rPr lang="ru-RU" dirty="0"/>
            </a:br>
            <a:r>
              <a:rPr lang="ru-RU" dirty="0"/>
              <a:t> </a:t>
            </a:r>
            <a:br>
              <a:rPr lang="ru-RU" dirty="0"/>
            </a:br>
            <a:r>
              <a:rPr lang="ru-RU" dirty="0"/>
              <a:t> </a:t>
            </a:r>
            <a:br>
              <a:rPr lang="ru-RU" dirty="0"/>
            </a:br>
            <a:r>
              <a:rPr lang="ru-RU" dirty="0"/>
              <a:t> </a:t>
            </a:r>
            <a:br>
              <a:rPr lang="ru-RU" dirty="0"/>
            </a:br>
            <a:r>
              <a:rPr lang="ru-RU" dirty="0"/>
              <a:t> </a:t>
            </a:r>
            <a:br>
              <a:rPr lang="ru-RU" dirty="0"/>
            </a:br>
            <a:br>
              <a:rPr lang="ru-RU" dirty="0"/>
            </a:br>
            <a:r>
              <a:rPr lang="ru-RU" dirty="0"/>
              <a:t> </a:t>
            </a:r>
            <a:br>
              <a:rPr lang="ru-RU" dirty="0"/>
            </a:br>
            <a:r>
              <a:rPr lang="ru-RU" dirty="0"/>
              <a:t> </a:t>
            </a:r>
            <a:br>
              <a:rPr lang="ru-RU" dirty="0"/>
            </a:br>
            <a:r>
              <a:rPr lang="ru-RU" dirty="0"/>
              <a:t> </a:t>
            </a:r>
            <a:br>
              <a:rPr lang="ru-RU" dirty="0"/>
            </a:br>
            <a:r>
              <a:rPr lang="ru-RU" dirty="0"/>
              <a:t>  </a:t>
            </a:r>
            <a:br>
              <a:rPr lang="ru-RU" dirty="0"/>
            </a:br>
            <a:r>
              <a:rPr lang="ru-RU" dirty="0"/>
              <a:t> 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8066856" y="1501846"/>
            <a:ext cx="4572000" cy="3139321"/>
          </a:xfrm>
          <a:prstGeom prst="rect">
            <a:avLst/>
          </a:prstGeom>
        </p:spPr>
        <p:txBody>
          <a:bodyPr>
            <a:spAutoFit/>
          </a:bodyPr>
          <a:lstStyle/>
          <a:p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endParaRPr lang="ru-RU" dirty="0"/>
          </a:p>
        </p:txBody>
      </p:sp>
      <p:graphicFrame>
        <p:nvGraphicFramePr>
          <p:cNvPr id="14" name="Таблица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5271273"/>
              </p:ext>
            </p:extLst>
          </p:nvPr>
        </p:nvGraphicFramePr>
        <p:xfrm>
          <a:off x="260617" y="1916832"/>
          <a:ext cx="8525302" cy="4736289"/>
        </p:xfrm>
        <a:graphic>
          <a:graphicData uri="http://schemas.openxmlformats.org/drawingml/2006/table">
            <a:tbl>
              <a:tblPr/>
              <a:tblGrid>
                <a:gridCol w="284857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3836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3836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24173">
                <a:tc>
                  <a:txBody>
                    <a:bodyPr/>
                    <a:lstStyle/>
                    <a:p>
                      <a:pPr fontAlgn="ctr"/>
                      <a:r>
                        <a:rPr lang="ru-RU" sz="1100" b="1" dirty="0">
                          <a:solidFill>
                            <a:srgbClr val="B8312F"/>
                          </a:solidFill>
                          <a:effectLst/>
                          <a:latin typeface="GothaPro"/>
                        </a:rPr>
                        <a:t>1 СЛОГ</a:t>
                      </a:r>
                      <a:endParaRPr lang="ru-RU" sz="1100" dirty="0">
                        <a:effectLst/>
                      </a:endParaRPr>
                    </a:p>
                  </a:txBody>
                  <a:tcPr marL="53477" marR="53477" marT="26738" marB="26738" anchor="ctr">
                    <a:lnL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ru-RU" sz="1100" b="1">
                          <a:solidFill>
                            <a:srgbClr val="B8312F"/>
                          </a:solidFill>
                          <a:effectLst/>
                          <a:latin typeface="GothaPro"/>
                        </a:rPr>
                        <a:t>2 СЛОГ</a:t>
                      </a:r>
                      <a:endParaRPr lang="ru-RU" sz="1100">
                        <a:effectLst/>
                      </a:endParaRPr>
                    </a:p>
                  </a:txBody>
                  <a:tcPr marL="53477" marR="53477" marT="26738" marB="26738" anchor="ctr">
                    <a:lnL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ru-RU" sz="1100" b="1">
                          <a:solidFill>
                            <a:srgbClr val="B8312F"/>
                          </a:solidFill>
                          <a:effectLst/>
                          <a:latin typeface="GothaPro"/>
                        </a:rPr>
                        <a:t>3-4...СЛОГИ</a:t>
                      </a:r>
                      <a:endParaRPr lang="ru-RU" sz="1100">
                        <a:effectLst/>
                      </a:endParaRPr>
                    </a:p>
                  </a:txBody>
                  <a:tcPr marL="53477" marR="53477" marT="26738" marB="26738" anchor="ctr">
                    <a:lnL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36193">
                <a:tc>
                  <a:txBody>
                    <a:bodyPr/>
                    <a:lstStyle/>
                    <a:p>
                      <a:pPr algn="l" fontAlgn="t"/>
                      <a:r>
                        <a:rPr lang="ru-RU" sz="1100" dirty="0" err="1">
                          <a:effectLst/>
                        </a:rPr>
                        <a:t>бАнты</a:t>
                      </a:r>
                      <a:br>
                        <a:rPr lang="ru-RU" sz="1100" dirty="0">
                          <a:effectLst/>
                        </a:rPr>
                      </a:br>
                      <a:r>
                        <a:rPr lang="ru-RU" sz="1100" dirty="0">
                          <a:effectLst/>
                        </a:rPr>
                        <a:t> </a:t>
                      </a:r>
                      <a:r>
                        <a:rPr lang="ru-RU" sz="1100" dirty="0" err="1">
                          <a:effectLst/>
                        </a:rPr>
                        <a:t>тОрты</a:t>
                      </a:r>
                      <a:r>
                        <a:rPr lang="ru-RU" sz="1100" dirty="0">
                          <a:effectLst/>
                        </a:rPr>
                        <a:t> </a:t>
                      </a:r>
                      <a:br>
                        <a:rPr lang="ru-RU" sz="1100" dirty="0">
                          <a:effectLst/>
                        </a:rPr>
                      </a:br>
                      <a:r>
                        <a:rPr lang="ru-RU" sz="1100" dirty="0">
                          <a:effectLst/>
                        </a:rPr>
                        <a:t> </a:t>
                      </a:r>
                      <a:r>
                        <a:rPr lang="ru-RU" sz="1100" dirty="0" err="1">
                          <a:effectLst/>
                        </a:rPr>
                        <a:t>тОртов</a:t>
                      </a:r>
                      <a:br>
                        <a:rPr lang="ru-RU" sz="1100" dirty="0">
                          <a:effectLst/>
                        </a:rPr>
                      </a:br>
                      <a:r>
                        <a:rPr lang="ru-RU" sz="1100" dirty="0">
                          <a:effectLst/>
                        </a:rPr>
                        <a:t> </a:t>
                      </a:r>
                      <a:r>
                        <a:rPr lang="ru-RU" sz="1100" dirty="0" err="1">
                          <a:effectLst/>
                        </a:rPr>
                        <a:t>шАрфы</a:t>
                      </a:r>
                      <a:br>
                        <a:rPr lang="ru-RU" sz="1100" dirty="0">
                          <a:effectLst/>
                        </a:rPr>
                      </a:br>
                      <a:r>
                        <a:rPr lang="ru-RU" sz="1100" dirty="0">
                          <a:effectLst/>
                        </a:rPr>
                        <a:t> </a:t>
                      </a:r>
                      <a:r>
                        <a:rPr lang="ru-RU" sz="1100" dirty="0" err="1">
                          <a:effectLst/>
                        </a:rPr>
                        <a:t>пОрты</a:t>
                      </a:r>
                      <a:br>
                        <a:rPr lang="ru-RU" sz="1100" dirty="0">
                          <a:effectLst/>
                        </a:rPr>
                      </a:br>
                      <a:r>
                        <a:rPr lang="ru-RU" sz="1100" dirty="0">
                          <a:effectLst/>
                        </a:rPr>
                        <a:t> </a:t>
                      </a:r>
                      <a:r>
                        <a:rPr lang="ru-RU" sz="1100" dirty="0" err="1">
                          <a:effectLst/>
                        </a:rPr>
                        <a:t>срЕдства</a:t>
                      </a:r>
                      <a:br>
                        <a:rPr lang="ru-RU" sz="1100" dirty="0">
                          <a:effectLst/>
                        </a:rPr>
                      </a:br>
                      <a:r>
                        <a:rPr lang="ru-RU" sz="1100" dirty="0">
                          <a:effectLst/>
                        </a:rPr>
                        <a:t> Иксы</a:t>
                      </a:r>
                      <a:br>
                        <a:rPr lang="ru-RU" sz="1100" dirty="0">
                          <a:effectLst/>
                        </a:rPr>
                      </a:br>
                      <a:r>
                        <a:rPr lang="ru-RU" sz="1100" dirty="0">
                          <a:effectLst/>
                        </a:rPr>
                        <a:t> </a:t>
                      </a:r>
                      <a:r>
                        <a:rPr lang="ru-RU" sz="1100" dirty="0" err="1">
                          <a:effectLst/>
                        </a:rPr>
                        <a:t>крАны</a:t>
                      </a:r>
                      <a:br>
                        <a:rPr lang="ru-RU" sz="1100" dirty="0">
                          <a:effectLst/>
                        </a:rPr>
                      </a:br>
                      <a:r>
                        <a:rPr lang="ru-RU" sz="1100" dirty="0">
                          <a:effectLst/>
                        </a:rPr>
                        <a:t> </a:t>
                      </a:r>
                      <a:r>
                        <a:rPr lang="ru-RU" sz="1100" dirty="0" err="1">
                          <a:effectLst/>
                        </a:rPr>
                        <a:t>кОнусы</a:t>
                      </a:r>
                      <a:r>
                        <a:rPr lang="ru-RU" sz="1100" dirty="0">
                          <a:effectLst/>
                        </a:rPr>
                        <a:t> </a:t>
                      </a:r>
                      <a:br>
                        <a:rPr lang="ru-RU" sz="1100" dirty="0">
                          <a:effectLst/>
                        </a:rPr>
                      </a:br>
                      <a:r>
                        <a:rPr lang="ru-RU" sz="1100" dirty="0">
                          <a:effectLst/>
                        </a:rPr>
                        <a:t> </a:t>
                      </a:r>
                      <a:r>
                        <a:rPr lang="ru-RU" sz="1100" dirty="0" err="1">
                          <a:effectLst/>
                        </a:rPr>
                        <a:t>кОнусов</a:t>
                      </a:r>
                      <a:br>
                        <a:rPr lang="ru-RU" sz="1100" dirty="0">
                          <a:effectLst/>
                        </a:rPr>
                      </a:br>
                      <a:r>
                        <a:rPr lang="ru-RU" sz="1100" dirty="0">
                          <a:effectLst/>
                        </a:rPr>
                        <a:t> </a:t>
                      </a:r>
                      <a:r>
                        <a:rPr lang="ru-RU" sz="1100" dirty="0" err="1">
                          <a:effectLst/>
                        </a:rPr>
                        <a:t>лЕкторы</a:t>
                      </a:r>
                      <a:r>
                        <a:rPr lang="ru-RU" sz="1100" dirty="0">
                          <a:effectLst/>
                        </a:rPr>
                        <a:t> </a:t>
                      </a:r>
                      <a:br>
                        <a:rPr lang="ru-RU" sz="1100" dirty="0">
                          <a:effectLst/>
                        </a:rPr>
                      </a:br>
                      <a:r>
                        <a:rPr lang="ru-RU" sz="1100" dirty="0">
                          <a:effectLst/>
                        </a:rPr>
                        <a:t> </a:t>
                      </a:r>
                      <a:r>
                        <a:rPr lang="ru-RU" sz="1100" dirty="0" err="1">
                          <a:effectLst/>
                        </a:rPr>
                        <a:t>лЕкторов</a:t>
                      </a:r>
                      <a:br>
                        <a:rPr lang="ru-RU" sz="1100" dirty="0">
                          <a:effectLst/>
                        </a:rPr>
                      </a:br>
                      <a:r>
                        <a:rPr lang="ru-RU" sz="1100" dirty="0">
                          <a:effectLst/>
                        </a:rPr>
                        <a:t> </a:t>
                      </a:r>
                      <a:r>
                        <a:rPr lang="ru-RU" sz="1100" dirty="0" err="1">
                          <a:effectLst/>
                        </a:rPr>
                        <a:t>пОручни</a:t>
                      </a:r>
                      <a:br>
                        <a:rPr lang="ru-RU" sz="1100" dirty="0">
                          <a:effectLst/>
                        </a:rPr>
                      </a:br>
                      <a:r>
                        <a:rPr lang="ru-RU" sz="1100" dirty="0">
                          <a:effectLst/>
                        </a:rPr>
                        <a:t> </a:t>
                      </a:r>
                      <a:r>
                        <a:rPr lang="ru-RU" sz="1100" dirty="0" err="1">
                          <a:effectLst/>
                        </a:rPr>
                        <a:t>мЕстностей</a:t>
                      </a:r>
                      <a:br>
                        <a:rPr lang="ru-RU" sz="1100" dirty="0">
                          <a:effectLst/>
                        </a:rPr>
                      </a:br>
                      <a:r>
                        <a:rPr lang="ru-RU" sz="1100" dirty="0">
                          <a:effectLst/>
                        </a:rPr>
                        <a:t> </a:t>
                      </a:r>
                      <a:r>
                        <a:rPr lang="ru-RU" sz="1100" dirty="0" err="1">
                          <a:effectLst/>
                        </a:rPr>
                        <a:t>пОчестей</a:t>
                      </a:r>
                      <a:br>
                        <a:rPr lang="ru-RU" sz="1100" dirty="0">
                          <a:effectLst/>
                        </a:rPr>
                      </a:br>
                      <a:r>
                        <a:rPr lang="ru-RU" sz="1100" dirty="0">
                          <a:effectLst/>
                        </a:rPr>
                        <a:t> </a:t>
                      </a:r>
                      <a:r>
                        <a:rPr lang="ru-RU" sz="1100" dirty="0" err="1">
                          <a:effectLst/>
                        </a:rPr>
                        <a:t>чЕлюстей</a:t>
                      </a:r>
                      <a:r>
                        <a:rPr lang="ru-RU" sz="1100" dirty="0">
                          <a:effectLst/>
                        </a:rPr>
                        <a:t> </a:t>
                      </a:r>
                      <a:br>
                        <a:rPr lang="ru-RU" sz="1100" dirty="0">
                          <a:effectLst/>
                        </a:rPr>
                      </a:br>
                      <a:r>
                        <a:rPr lang="ru-RU" sz="1100" dirty="0">
                          <a:effectLst/>
                        </a:rPr>
                        <a:t> </a:t>
                      </a:r>
                      <a:r>
                        <a:rPr lang="ru-RU" sz="1100" b="1" dirty="0">
                          <a:solidFill>
                            <a:srgbClr val="B8312F"/>
                          </a:solidFill>
                          <a:effectLst/>
                          <a:latin typeface="GothaPro"/>
                        </a:rPr>
                        <a:t>(</a:t>
                      </a:r>
                      <a:r>
                        <a:rPr lang="ru-RU" sz="1100" b="1" dirty="0" err="1">
                          <a:solidFill>
                            <a:srgbClr val="B8312F"/>
                          </a:solidFill>
                          <a:effectLst/>
                          <a:latin typeface="GothaPro"/>
                        </a:rPr>
                        <a:t>НО:новостЕй</a:t>
                      </a:r>
                      <a:r>
                        <a:rPr lang="ru-RU" sz="1100" b="1" dirty="0">
                          <a:solidFill>
                            <a:srgbClr val="B8312F"/>
                          </a:solidFill>
                          <a:effectLst/>
                          <a:latin typeface="GothaPro"/>
                        </a:rPr>
                        <a:t>)</a:t>
                      </a:r>
                      <a:br>
                        <a:rPr lang="ru-RU" sz="1100" b="1" dirty="0">
                          <a:effectLst/>
                          <a:latin typeface="inherit"/>
                        </a:rPr>
                      </a:br>
                      <a:r>
                        <a:rPr lang="ru-RU" sz="1100" b="1" dirty="0">
                          <a:effectLst/>
                          <a:latin typeface="inherit"/>
                        </a:rPr>
                        <a:t> </a:t>
                      </a:r>
                      <a:r>
                        <a:rPr lang="ru-RU" sz="1100" dirty="0" err="1">
                          <a:effectLst/>
                        </a:rPr>
                        <a:t>бОроду</a:t>
                      </a:r>
                      <a:br>
                        <a:rPr lang="ru-RU" sz="1100" dirty="0">
                          <a:effectLst/>
                        </a:rPr>
                      </a:br>
                      <a:r>
                        <a:rPr lang="ru-RU" sz="1100" dirty="0">
                          <a:effectLst/>
                        </a:rPr>
                        <a:t> </a:t>
                      </a:r>
                      <a:r>
                        <a:rPr lang="ru-RU" sz="1100" dirty="0" err="1">
                          <a:effectLst/>
                        </a:rPr>
                        <a:t>знАчимость</a:t>
                      </a:r>
                      <a:br>
                        <a:rPr lang="ru-RU" sz="1100" dirty="0">
                          <a:effectLst/>
                        </a:rPr>
                      </a:br>
                      <a:r>
                        <a:rPr lang="ru-RU" sz="1100" dirty="0">
                          <a:effectLst/>
                        </a:rPr>
                        <a:t> </a:t>
                      </a:r>
                      <a:r>
                        <a:rPr lang="ru-RU" sz="1100" dirty="0" err="1">
                          <a:effectLst/>
                        </a:rPr>
                        <a:t>нЕдруг</a:t>
                      </a:r>
                      <a:br>
                        <a:rPr lang="ru-RU" sz="1100" dirty="0">
                          <a:effectLst/>
                        </a:rPr>
                      </a:br>
                      <a:r>
                        <a:rPr lang="ru-RU" sz="1100" dirty="0">
                          <a:effectLst/>
                        </a:rPr>
                        <a:t> </a:t>
                      </a:r>
                      <a:r>
                        <a:rPr lang="ru-RU" sz="1100" dirty="0" err="1">
                          <a:effectLst/>
                        </a:rPr>
                        <a:t>нЕнависть</a:t>
                      </a:r>
                      <a:br>
                        <a:rPr lang="ru-RU" sz="1100" dirty="0">
                          <a:effectLst/>
                        </a:rPr>
                      </a:br>
                      <a:r>
                        <a:rPr lang="ru-RU" sz="1100" dirty="0">
                          <a:effectLst/>
                        </a:rPr>
                        <a:t> </a:t>
                      </a:r>
                      <a:r>
                        <a:rPr lang="ru-RU" sz="1100" dirty="0" err="1">
                          <a:effectLst/>
                        </a:rPr>
                        <a:t>нОгтя</a:t>
                      </a:r>
                      <a:br>
                        <a:rPr lang="ru-RU" sz="1100" dirty="0">
                          <a:effectLst/>
                        </a:rPr>
                      </a:br>
                      <a:r>
                        <a:rPr lang="ru-RU" sz="1100" dirty="0">
                          <a:effectLst/>
                        </a:rPr>
                        <a:t> Отрочество</a:t>
                      </a:r>
                      <a:br>
                        <a:rPr lang="ru-RU" sz="1100" dirty="0">
                          <a:effectLst/>
                        </a:rPr>
                      </a:br>
                      <a:r>
                        <a:rPr lang="ru-RU" sz="1100" dirty="0">
                          <a:effectLst/>
                        </a:rPr>
                        <a:t> </a:t>
                      </a:r>
                      <a:r>
                        <a:rPr lang="ru-RU" sz="1100" dirty="0" err="1">
                          <a:effectLst/>
                        </a:rPr>
                        <a:t>свЁкла</a:t>
                      </a:r>
                      <a:br>
                        <a:rPr lang="ru-RU" sz="1100" dirty="0">
                          <a:effectLst/>
                        </a:rPr>
                      </a:br>
                      <a:r>
                        <a:rPr lang="ru-RU" sz="1100" dirty="0">
                          <a:effectLst/>
                        </a:rPr>
                        <a:t> </a:t>
                      </a:r>
                      <a:r>
                        <a:rPr lang="ru-RU" sz="1100" dirty="0" err="1">
                          <a:effectLst/>
                        </a:rPr>
                        <a:t>стАтуя</a:t>
                      </a:r>
                      <a:br>
                        <a:rPr lang="ru-RU" sz="1100" dirty="0">
                          <a:effectLst/>
                        </a:rPr>
                      </a:br>
                      <a:r>
                        <a:rPr lang="ru-RU" sz="1100" dirty="0">
                          <a:effectLst/>
                        </a:rPr>
                        <a:t> </a:t>
                      </a:r>
                      <a:r>
                        <a:rPr lang="ru-RU" sz="1100" dirty="0" err="1">
                          <a:effectLst/>
                        </a:rPr>
                        <a:t>цЕнтнер</a:t>
                      </a:r>
                      <a:endParaRPr lang="ru-RU" sz="1100" dirty="0">
                        <a:effectLst/>
                      </a:endParaRPr>
                    </a:p>
                  </a:txBody>
                  <a:tcPr marL="53477" marR="53477" marT="26738" marB="26738">
                    <a:lnL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100" dirty="0" err="1">
                          <a:effectLst/>
                        </a:rPr>
                        <a:t>анАлог</a:t>
                      </a:r>
                      <a:br>
                        <a:rPr lang="ru-RU" sz="1100" dirty="0">
                          <a:effectLst/>
                        </a:rPr>
                      </a:br>
                      <a:r>
                        <a:rPr lang="ru-RU" sz="1100" dirty="0" err="1">
                          <a:effectLst/>
                        </a:rPr>
                        <a:t>бухгАлтеров</a:t>
                      </a:r>
                      <a:br>
                        <a:rPr lang="ru-RU" sz="1100" dirty="0">
                          <a:effectLst/>
                        </a:rPr>
                      </a:br>
                      <a:r>
                        <a:rPr lang="ru-RU" sz="1100" dirty="0" err="1">
                          <a:effectLst/>
                        </a:rPr>
                        <a:t>граждАнство</a:t>
                      </a:r>
                      <a:br>
                        <a:rPr lang="ru-RU" sz="1100" dirty="0">
                          <a:effectLst/>
                        </a:rPr>
                      </a:br>
                      <a:r>
                        <a:rPr lang="ru-RU" sz="1100" dirty="0" err="1">
                          <a:effectLst/>
                        </a:rPr>
                        <a:t>досУг</a:t>
                      </a:r>
                      <a:br>
                        <a:rPr lang="ru-RU" sz="1100" dirty="0">
                          <a:effectLst/>
                        </a:rPr>
                      </a:br>
                      <a:r>
                        <a:rPr lang="ru-RU" sz="1100" dirty="0" err="1">
                          <a:effectLst/>
                        </a:rPr>
                        <a:t>недУГ</a:t>
                      </a:r>
                      <a:br>
                        <a:rPr lang="ru-RU" sz="1100" dirty="0">
                          <a:effectLst/>
                        </a:rPr>
                      </a:br>
                      <a:r>
                        <a:rPr lang="ru-RU" sz="1100" dirty="0" err="1">
                          <a:effectLst/>
                        </a:rPr>
                        <a:t>корЫсть</a:t>
                      </a:r>
                      <a:br>
                        <a:rPr lang="ru-RU" sz="1100" dirty="0">
                          <a:effectLst/>
                        </a:rPr>
                      </a:br>
                      <a:r>
                        <a:rPr lang="ru-RU" sz="1100" dirty="0" err="1">
                          <a:effectLst/>
                        </a:rPr>
                        <a:t>кремЕнь</a:t>
                      </a:r>
                      <a:br>
                        <a:rPr lang="ru-RU" sz="1100" dirty="0">
                          <a:effectLst/>
                        </a:rPr>
                      </a:br>
                      <a:r>
                        <a:rPr lang="ru-RU" sz="1100" dirty="0" err="1">
                          <a:effectLst/>
                        </a:rPr>
                        <a:t>лыжнЯ</a:t>
                      </a:r>
                      <a:br>
                        <a:rPr lang="ru-RU" sz="1100" dirty="0">
                          <a:effectLst/>
                        </a:rPr>
                      </a:br>
                      <a:r>
                        <a:rPr lang="ru-RU" sz="1100" dirty="0" err="1">
                          <a:effectLst/>
                        </a:rPr>
                        <a:t>намЕрение</a:t>
                      </a:r>
                      <a:br>
                        <a:rPr lang="ru-RU" sz="1100" dirty="0">
                          <a:effectLst/>
                        </a:rPr>
                      </a:br>
                      <a:r>
                        <a:rPr lang="ru-RU" sz="1100" dirty="0" err="1">
                          <a:effectLst/>
                        </a:rPr>
                        <a:t>нарОст</a:t>
                      </a:r>
                      <a:br>
                        <a:rPr lang="ru-RU" sz="1100" dirty="0">
                          <a:effectLst/>
                        </a:rPr>
                      </a:br>
                      <a:r>
                        <a:rPr lang="ru-RU" sz="1100" dirty="0" err="1">
                          <a:effectLst/>
                        </a:rPr>
                        <a:t>придАное</a:t>
                      </a:r>
                      <a:br>
                        <a:rPr lang="ru-RU" sz="1100" dirty="0">
                          <a:effectLst/>
                        </a:rPr>
                      </a:br>
                      <a:r>
                        <a:rPr lang="ru-RU" sz="1100" dirty="0" err="1">
                          <a:effectLst/>
                        </a:rPr>
                        <a:t>сирОты</a:t>
                      </a:r>
                      <a:br>
                        <a:rPr lang="ru-RU" sz="1100" dirty="0">
                          <a:effectLst/>
                        </a:rPr>
                      </a:br>
                      <a:r>
                        <a:rPr lang="ru-RU" sz="1100" dirty="0" err="1">
                          <a:effectLst/>
                        </a:rPr>
                        <a:t>тамОжня</a:t>
                      </a:r>
                      <a:br>
                        <a:rPr lang="ru-RU" sz="1100" dirty="0">
                          <a:effectLst/>
                        </a:rPr>
                      </a:br>
                      <a:r>
                        <a:rPr lang="ru-RU" sz="1100" dirty="0" err="1">
                          <a:effectLst/>
                        </a:rPr>
                        <a:t>цепОчка</a:t>
                      </a:r>
                      <a:endParaRPr lang="ru-RU" sz="1100" dirty="0">
                        <a:effectLst/>
                      </a:endParaRPr>
                    </a:p>
                  </a:txBody>
                  <a:tcPr marL="53477" marR="53477" marT="26738" marB="26738">
                    <a:lnL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100" dirty="0" err="1">
                          <a:effectLst/>
                        </a:rPr>
                        <a:t>вероисповЕдание</a:t>
                      </a:r>
                      <a:br>
                        <a:rPr lang="ru-RU" sz="1100" dirty="0">
                          <a:effectLst/>
                        </a:rPr>
                      </a:br>
                      <a:r>
                        <a:rPr lang="ru-RU" sz="1100" dirty="0" err="1">
                          <a:effectLst/>
                        </a:rPr>
                        <a:t>новостЕй</a:t>
                      </a:r>
                      <a:br>
                        <a:rPr lang="ru-RU" sz="1100" dirty="0">
                          <a:effectLst/>
                        </a:rPr>
                      </a:br>
                      <a:r>
                        <a:rPr lang="ru-RU" sz="1100" dirty="0" err="1">
                          <a:effectLst/>
                        </a:rPr>
                        <a:t>еретИк</a:t>
                      </a:r>
                      <a:endParaRPr lang="ru-RU" sz="1100" dirty="0">
                        <a:effectLst/>
                      </a:endParaRPr>
                    </a:p>
                  </a:txBody>
                  <a:tcPr marL="53477" marR="53477" marT="26738" marB="26738">
                    <a:lnL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839677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sz="2800" b="1" dirty="0">
                <a:solidFill>
                  <a:srgbClr val="002060"/>
                </a:solidFill>
              </a:rPr>
              <a:t>Правила ударения в ПРИЛАГАТЕЛЬНЫХ</a:t>
            </a:r>
            <a:endParaRPr lang="ru-RU" sz="2800" dirty="0">
              <a:solidFill>
                <a:srgbClr val="002060"/>
              </a:solidFill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3465734337"/>
              </p:ext>
            </p:extLst>
          </p:nvPr>
        </p:nvGraphicFramePr>
        <p:xfrm>
          <a:off x="251520" y="1556792"/>
          <a:ext cx="8712968" cy="48245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137115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5826091"/>
              </p:ext>
            </p:extLst>
          </p:nvPr>
        </p:nvGraphicFramePr>
        <p:xfrm>
          <a:off x="594990" y="2564904"/>
          <a:ext cx="7991475" cy="1280160"/>
        </p:xfrm>
        <a:graphic>
          <a:graphicData uri="http://schemas.openxmlformats.org/drawingml/2006/table">
            <a:tbl>
              <a:tblPr/>
              <a:tblGrid>
                <a:gridCol w="26702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606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6063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fontAlgn="ctr"/>
                      <a:r>
                        <a:rPr lang="ru-RU" b="1" dirty="0">
                          <a:solidFill>
                            <a:srgbClr val="B8312F"/>
                          </a:solidFill>
                          <a:effectLst/>
                          <a:latin typeface="GothaPro"/>
                        </a:rPr>
                        <a:t>1 СЛОГ</a:t>
                      </a:r>
                      <a:endParaRPr lang="ru-RU" dirty="0"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ru-RU" b="1">
                          <a:solidFill>
                            <a:srgbClr val="B8312F"/>
                          </a:solidFill>
                          <a:effectLst/>
                          <a:latin typeface="GothaPro"/>
                        </a:rPr>
                        <a:t>2 СЛОГ</a:t>
                      </a:r>
                      <a:endParaRPr lang="ru-RU"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ru-RU" b="1">
                          <a:solidFill>
                            <a:srgbClr val="B8312F"/>
                          </a:solidFill>
                          <a:effectLst/>
                          <a:latin typeface="GothaPro"/>
                        </a:rPr>
                        <a:t>3-4... СЛОГИ</a:t>
                      </a:r>
                      <a:endParaRPr lang="ru-RU"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fontAlgn="t"/>
                      <a:r>
                        <a:rPr lang="ru-RU" dirty="0" err="1">
                          <a:effectLst/>
                        </a:rPr>
                        <a:t>кУхонный</a:t>
                      </a:r>
                      <a:br>
                        <a:rPr lang="ru-RU" dirty="0">
                          <a:effectLst/>
                        </a:rPr>
                      </a:br>
                      <a:r>
                        <a:rPr lang="ru-RU" dirty="0" err="1">
                          <a:effectLst/>
                        </a:rPr>
                        <a:t>слИвовый</a:t>
                      </a:r>
                      <a:br>
                        <a:rPr lang="ru-RU" dirty="0">
                          <a:effectLst/>
                        </a:rPr>
                      </a:br>
                      <a:r>
                        <a:rPr lang="ru-RU" dirty="0" err="1">
                          <a:effectLst/>
                        </a:rPr>
                        <a:t>знАчимый</a:t>
                      </a:r>
                      <a:endParaRPr lang="ru-RU" dirty="0">
                        <a:effectLst/>
                      </a:endParaRPr>
                    </a:p>
                  </a:txBody>
                  <a:tcPr>
                    <a:lnL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dirty="0" err="1">
                          <a:effectLst/>
                        </a:rPr>
                        <a:t>оптОвый</a:t>
                      </a:r>
                      <a:br>
                        <a:rPr lang="ru-RU" dirty="0">
                          <a:effectLst/>
                        </a:rPr>
                      </a:br>
                      <a:r>
                        <a:rPr lang="ru-RU" dirty="0" err="1">
                          <a:effectLst/>
                        </a:rPr>
                        <a:t>прожОрлива</a:t>
                      </a:r>
                      <a:endParaRPr lang="ru-RU" dirty="0">
                        <a:effectLst/>
                      </a:endParaRPr>
                    </a:p>
                  </a:txBody>
                  <a:tcPr>
                    <a:lnL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dirty="0" err="1">
                          <a:effectLst/>
                        </a:rPr>
                        <a:t>мозаИчный</a:t>
                      </a:r>
                      <a:endParaRPr lang="ru-RU" dirty="0">
                        <a:effectLst/>
                      </a:endParaRPr>
                    </a:p>
                  </a:txBody>
                  <a:tcPr>
                    <a:lnL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" name="Заголовок 1"/>
          <p:cNvSpPr txBox="1">
            <a:spLocks/>
          </p:cNvSpPr>
          <p:nvPr/>
        </p:nvSpPr>
        <p:spPr>
          <a:xfrm>
            <a:off x="251520" y="293784"/>
            <a:ext cx="8534400" cy="758952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anchor="b">
            <a:noAutofit/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3300" kern="1200">
                <a:solidFill>
                  <a:schemeClr val="accent3">
                    <a:shade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400" b="1" dirty="0">
                <a:solidFill>
                  <a:srgbClr val="002060"/>
                </a:solidFill>
              </a:rPr>
              <a:t>Орфоэпический минимум: </a:t>
            </a:r>
          </a:p>
          <a:p>
            <a:r>
              <a:rPr lang="ru-RU" sz="2400" b="1" i="1" u="sng" dirty="0">
                <a:solidFill>
                  <a:srgbClr val="002060"/>
                </a:solidFill>
              </a:rPr>
              <a:t>имена прилагательные</a:t>
            </a:r>
            <a:endParaRPr lang="ru-RU" sz="2400" i="1" u="sng" dirty="0">
              <a:solidFill>
                <a:srgbClr val="00206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23528" y="1628800"/>
            <a:ext cx="8534400" cy="64633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kumimoji="0" lang="ru-RU" altLang="ru-RU" b="0" i="0" u="none" strike="noStrike" cap="none" normalizeH="0" baseline="0" dirty="0">
                <a:ln>
                  <a:noFill/>
                </a:ln>
                <a:solidFill>
                  <a:srgbClr val="1A1A1A"/>
                </a:solidFill>
                <a:effectLst/>
                <a:latin typeface="+mj-lt"/>
                <a:cs typeface="Arial" pitchFamily="34" charset="0"/>
              </a:rPr>
              <a:t>В таблицу не включены слова, которые подчиняются вышеперечисленным правилам</a:t>
            </a:r>
            <a:endParaRPr lang="ru-RU" dirty="0">
              <a:solidFill>
                <a:schemeClr val="bg2">
                  <a:lumMod val="10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7724871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2800" b="1" dirty="0">
                <a:solidFill>
                  <a:srgbClr val="002060"/>
                </a:solidFill>
              </a:rPr>
              <a:t>Правила ударения в ГЛАГОЛАХ</a:t>
            </a:r>
            <a:endParaRPr lang="ru-RU" sz="2800" dirty="0">
              <a:solidFill>
                <a:srgbClr val="002060"/>
              </a:solidFill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1465337606"/>
              </p:ext>
            </p:extLst>
          </p:nvPr>
        </p:nvGraphicFramePr>
        <p:xfrm>
          <a:off x="251520" y="1556792"/>
          <a:ext cx="8712968" cy="48245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761124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 txBox="1">
            <a:spLocks/>
          </p:cNvSpPr>
          <p:nvPr/>
        </p:nvSpPr>
        <p:spPr>
          <a:xfrm>
            <a:off x="251520" y="293784"/>
            <a:ext cx="8534400" cy="758952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anchor="b">
            <a:noAutofit/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3300" kern="1200">
                <a:solidFill>
                  <a:schemeClr val="accent3">
                    <a:shade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400" b="1" dirty="0">
                <a:solidFill>
                  <a:srgbClr val="002060"/>
                </a:solidFill>
              </a:rPr>
              <a:t>Орфоэпический минимум: </a:t>
            </a:r>
          </a:p>
          <a:p>
            <a:r>
              <a:rPr lang="ru-RU" sz="2400" b="1" i="1" u="sng" dirty="0">
                <a:solidFill>
                  <a:srgbClr val="002060"/>
                </a:solidFill>
              </a:rPr>
              <a:t>глаголы</a:t>
            </a:r>
            <a:endParaRPr lang="ru-RU" sz="2400" i="1" u="sng" dirty="0">
              <a:solidFill>
                <a:srgbClr val="00206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49215" y="1412776"/>
            <a:ext cx="8534400" cy="64633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kumimoji="0" lang="ru-RU" altLang="ru-RU" b="0" i="0" u="none" strike="noStrike" cap="none" normalizeH="0" baseline="0" dirty="0">
                <a:ln>
                  <a:noFill/>
                </a:ln>
                <a:solidFill>
                  <a:srgbClr val="1A1A1A"/>
                </a:solidFill>
                <a:effectLst/>
                <a:latin typeface="+mj-lt"/>
                <a:cs typeface="Arial" pitchFamily="34" charset="0"/>
              </a:rPr>
              <a:t>В таблицу не включены слова, в которых</a:t>
            </a:r>
            <a:r>
              <a:rPr kumimoji="0" lang="ru-RU" altLang="ru-RU" b="0" i="0" u="none" strike="noStrike" cap="none" normalizeH="0" dirty="0">
                <a:ln>
                  <a:noFill/>
                </a:ln>
                <a:solidFill>
                  <a:srgbClr val="1A1A1A"/>
                </a:solidFill>
                <a:effectLst/>
                <a:latin typeface="+mj-lt"/>
                <a:cs typeface="Arial" pitchFamily="34" charset="0"/>
              </a:rPr>
              <a:t> ударение</a:t>
            </a:r>
            <a:r>
              <a:rPr kumimoji="0" lang="ru-RU" altLang="ru-RU" b="0" i="0" u="none" strike="noStrike" cap="none" normalizeH="0" baseline="0" dirty="0">
                <a:ln>
                  <a:noFill/>
                </a:ln>
                <a:solidFill>
                  <a:srgbClr val="1A1A1A"/>
                </a:solidFill>
                <a:effectLst/>
                <a:latin typeface="+mj-lt"/>
                <a:cs typeface="Arial" pitchFamily="34" charset="0"/>
              </a:rPr>
              <a:t> подчиняются вышеперечисленным правилам</a:t>
            </a:r>
            <a:endParaRPr lang="ru-RU" dirty="0">
              <a:solidFill>
                <a:schemeClr val="bg2">
                  <a:lumMod val="10000"/>
                </a:schemeClr>
              </a:solidFill>
              <a:latin typeface="+mj-lt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9507101"/>
              </p:ext>
            </p:extLst>
          </p:nvPr>
        </p:nvGraphicFramePr>
        <p:xfrm>
          <a:off x="620677" y="2204864"/>
          <a:ext cx="7991476" cy="4248472"/>
        </p:xfrm>
        <a:graphic>
          <a:graphicData uri="http://schemas.openxmlformats.org/drawingml/2006/table">
            <a:tbl>
              <a:tblPr/>
              <a:tblGrid>
                <a:gridCol w="39957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957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39878">
                <a:tc>
                  <a:txBody>
                    <a:bodyPr/>
                    <a:lstStyle/>
                    <a:p>
                      <a:pPr fontAlgn="ctr"/>
                      <a:r>
                        <a:rPr lang="ru-RU" sz="1600" b="1" dirty="0">
                          <a:solidFill>
                            <a:srgbClr val="B8312F"/>
                          </a:solidFill>
                          <a:effectLst/>
                          <a:latin typeface="GothaPro"/>
                        </a:rPr>
                        <a:t>1 СЛОГ</a:t>
                      </a:r>
                      <a:endParaRPr lang="ru-RU" sz="1600" dirty="0"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ru-RU" sz="1600" b="1">
                          <a:solidFill>
                            <a:srgbClr val="B8312F"/>
                          </a:solidFill>
                          <a:effectLst/>
                          <a:latin typeface="inherit"/>
                        </a:rPr>
                        <a:t>2-3 СЛОГИ</a:t>
                      </a:r>
                      <a:endParaRPr lang="ru-RU" sz="1600"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08594">
                <a:tc>
                  <a:txBody>
                    <a:bodyPr/>
                    <a:lstStyle/>
                    <a:p>
                      <a:pPr algn="l" fontAlgn="t"/>
                      <a:r>
                        <a:rPr lang="ru-RU" sz="1600" dirty="0" err="1">
                          <a:effectLst/>
                        </a:rPr>
                        <a:t>чЕрпать</a:t>
                      </a:r>
                      <a:br>
                        <a:rPr lang="ru-RU" sz="1600" dirty="0">
                          <a:effectLst/>
                        </a:rPr>
                      </a:br>
                      <a:r>
                        <a:rPr lang="ru-RU" sz="1600" dirty="0" err="1">
                          <a:effectLst/>
                        </a:rPr>
                        <a:t>щЁлкать</a:t>
                      </a:r>
                      <a:br>
                        <a:rPr lang="ru-RU" sz="1600" dirty="0">
                          <a:effectLst/>
                        </a:rPr>
                      </a:br>
                      <a:r>
                        <a:rPr lang="ru-RU" sz="1600" dirty="0" err="1">
                          <a:effectLst/>
                        </a:rPr>
                        <a:t>клЕить</a:t>
                      </a:r>
                      <a:br>
                        <a:rPr lang="ru-RU" sz="1600" dirty="0">
                          <a:effectLst/>
                        </a:rPr>
                      </a:br>
                      <a:r>
                        <a:rPr lang="ru-RU" sz="1600" dirty="0" err="1">
                          <a:effectLst/>
                        </a:rPr>
                        <a:t>прИбыл</a:t>
                      </a:r>
                      <a:br>
                        <a:rPr lang="ru-RU" sz="1600" dirty="0">
                          <a:effectLst/>
                        </a:rPr>
                      </a:br>
                      <a:r>
                        <a:rPr lang="ru-RU" sz="1600" dirty="0" err="1">
                          <a:effectLst/>
                        </a:rPr>
                        <a:t>прИбыло</a:t>
                      </a:r>
                      <a:br>
                        <a:rPr lang="ru-RU" sz="1600" dirty="0">
                          <a:effectLst/>
                        </a:rPr>
                      </a:br>
                      <a:r>
                        <a:rPr lang="ru-RU" sz="1600" dirty="0" err="1">
                          <a:effectLst/>
                        </a:rPr>
                        <a:t>прИнял</a:t>
                      </a:r>
                      <a:br>
                        <a:rPr lang="ru-RU" sz="1600" dirty="0">
                          <a:effectLst/>
                        </a:rPr>
                      </a:br>
                      <a:r>
                        <a:rPr lang="ru-RU" sz="1600" dirty="0" err="1">
                          <a:effectLst/>
                        </a:rPr>
                        <a:t>прИняли</a:t>
                      </a:r>
                      <a:br>
                        <a:rPr lang="ru-RU" sz="1600" dirty="0">
                          <a:effectLst/>
                        </a:rPr>
                      </a:br>
                      <a:r>
                        <a:rPr lang="ru-RU" sz="1600" dirty="0" err="1">
                          <a:effectLst/>
                        </a:rPr>
                        <a:t>зАнял</a:t>
                      </a:r>
                      <a:br>
                        <a:rPr lang="ru-RU" sz="1600" dirty="0">
                          <a:effectLst/>
                        </a:rPr>
                      </a:br>
                      <a:r>
                        <a:rPr lang="ru-RU" sz="1600" dirty="0" err="1">
                          <a:effectLst/>
                        </a:rPr>
                        <a:t>зАняло</a:t>
                      </a:r>
                      <a:br>
                        <a:rPr lang="ru-RU" sz="1600" dirty="0">
                          <a:effectLst/>
                        </a:rPr>
                      </a:br>
                      <a:r>
                        <a:rPr lang="ru-RU" sz="1600" dirty="0" err="1">
                          <a:effectLst/>
                        </a:rPr>
                        <a:t>зАняли</a:t>
                      </a:r>
                      <a:endParaRPr lang="ru-RU" sz="1600" dirty="0">
                        <a:effectLst/>
                      </a:endParaRPr>
                    </a:p>
                  </a:txBody>
                  <a:tcPr>
                    <a:lnL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600" dirty="0" err="1">
                          <a:effectLst/>
                        </a:rPr>
                        <a:t>клАла</a:t>
                      </a:r>
                      <a:br>
                        <a:rPr lang="ru-RU" sz="1600" dirty="0">
                          <a:effectLst/>
                        </a:rPr>
                      </a:br>
                      <a:r>
                        <a:rPr lang="ru-RU" sz="1600" dirty="0" err="1">
                          <a:effectLst/>
                        </a:rPr>
                        <a:t>послАла</a:t>
                      </a:r>
                      <a:br>
                        <a:rPr lang="ru-RU" sz="1600" dirty="0">
                          <a:effectLst/>
                        </a:rPr>
                      </a:br>
                      <a:r>
                        <a:rPr lang="ru-RU" sz="1600" dirty="0" err="1">
                          <a:effectLst/>
                        </a:rPr>
                        <a:t>крАлась</a:t>
                      </a:r>
                      <a:br>
                        <a:rPr lang="ru-RU" sz="1600" dirty="0">
                          <a:effectLst/>
                        </a:rPr>
                      </a:br>
                      <a:r>
                        <a:rPr lang="ru-RU" sz="1600" dirty="0" err="1">
                          <a:effectLst/>
                        </a:rPr>
                        <a:t>укрАла</a:t>
                      </a:r>
                      <a:br>
                        <a:rPr lang="ru-RU" sz="1600" dirty="0">
                          <a:effectLst/>
                        </a:rPr>
                      </a:br>
                      <a:r>
                        <a:rPr lang="ru-RU" sz="1600" dirty="0" err="1">
                          <a:effectLst/>
                        </a:rPr>
                        <a:t>опОшлить</a:t>
                      </a:r>
                      <a:br>
                        <a:rPr lang="ru-RU" sz="1600" dirty="0">
                          <a:effectLst/>
                        </a:rPr>
                      </a:br>
                      <a:r>
                        <a:rPr lang="ru-RU" sz="1600" dirty="0" err="1">
                          <a:effectLst/>
                        </a:rPr>
                        <a:t>озлОбить</a:t>
                      </a:r>
                      <a:br>
                        <a:rPr lang="ru-RU" sz="1600" dirty="0">
                          <a:effectLst/>
                        </a:rPr>
                      </a:br>
                      <a:r>
                        <a:rPr lang="ru-RU" sz="1600" dirty="0" err="1">
                          <a:effectLst/>
                        </a:rPr>
                        <a:t>оклЕить</a:t>
                      </a:r>
                      <a:br>
                        <a:rPr lang="ru-RU" sz="1600" dirty="0">
                          <a:effectLst/>
                        </a:rPr>
                      </a:br>
                      <a:r>
                        <a:rPr lang="ru-RU" sz="1600" dirty="0" err="1">
                          <a:effectLst/>
                        </a:rPr>
                        <a:t>освЕдомиться</a:t>
                      </a:r>
                      <a:br>
                        <a:rPr lang="ru-RU" sz="1600" dirty="0">
                          <a:effectLst/>
                        </a:rPr>
                      </a:br>
                      <a:r>
                        <a:rPr lang="ru-RU" sz="1600" dirty="0" err="1">
                          <a:effectLst/>
                        </a:rPr>
                        <a:t>откУпорить</a:t>
                      </a:r>
                      <a:br>
                        <a:rPr lang="ru-RU" sz="1600" dirty="0">
                          <a:effectLst/>
                        </a:rPr>
                      </a:br>
                      <a:r>
                        <a:rPr lang="ru-RU" sz="1600" dirty="0" err="1">
                          <a:effectLst/>
                        </a:rPr>
                        <a:t>закУпорить</a:t>
                      </a:r>
                      <a:br>
                        <a:rPr lang="ru-RU" sz="1600" dirty="0">
                          <a:effectLst/>
                        </a:rPr>
                      </a:br>
                      <a:r>
                        <a:rPr lang="ru-RU" sz="1600" dirty="0" err="1">
                          <a:effectLst/>
                        </a:rPr>
                        <a:t>принУдить</a:t>
                      </a:r>
                      <a:br>
                        <a:rPr lang="ru-RU" sz="1600" dirty="0">
                          <a:effectLst/>
                        </a:rPr>
                      </a:br>
                      <a:r>
                        <a:rPr lang="ru-RU" sz="1600" dirty="0" err="1">
                          <a:effectLst/>
                        </a:rPr>
                        <a:t>дозИровать</a:t>
                      </a:r>
                      <a:br>
                        <a:rPr lang="ru-RU" sz="1600" dirty="0">
                          <a:effectLst/>
                        </a:rPr>
                      </a:br>
                      <a:r>
                        <a:rPr lang="ru-RU" sz="1600" dirty="0" err="1">
                          <a:effectLst/>
                        </a:rPr>
                        <a:t>жилОсь</a:t>
                      </a:r>
                      <a:br>
                        <a:rPr lang="ru-RU" sz="1600" dirty="0">
                          <a:effectLst/>
                        </a:rPr>
                      </a:br>
                      <a:r>
                        <a:rPr lang="ru-RU" sz="1600" dirty="0" err="1">
                          <a:effectLst/>
                        </a:rPr>
                        <a:t>исчЕрпать</a:t>
                      </a:r>
                      <a:br>
                        <a:rPr lang="ru-RU" sz="1600" dirty="0">
                          <a:effectLst/>
                        </a:rPr>
                      </a:br>
                      <a:r>
                        <a:rPr lang="ru-RU" sz="1600" dirty="0" err="1">
                          <a:effectLst/>
                        </a:rPr>
                        <a:t>дозвонЯтся</a:t>
                      </a:r>
                      <a:endParaRPr lang="ru-RU" sz="1600" dirty="0">
                        <a:effectLst/>
                      </a:endParaRPr>
                    </a:p>
                  </a:txBody>
                  <a:tcPr>
                    <a:lnL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342301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365792"/>
            <a:ext cx="8534400" cy="758952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sz="2800" b="1" dirty="0">
                <a:solidFill>
                  <a:srgbClr val="002060"/>
                </a:solidFill>
              </a:rPr>
              <a:t>Правила ударения в ПРИЧАСТИЯХ</a:t>
            </a:r>
            <a:endParaRPr lang="ru-RU" sz="2800" dirty="0">
              <a:solidFill>
                <a:srgbClr val="002060"/>
              </a:solidFill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64807555"/>
              </p:ext>
            </p:extLst>
          </p:nvPr>
        </p:nvGraphicFramePr>
        <p:xfrm>
          <a:off x="251520" y="1556792"/>
          <a:ext cx="8712968" cy="48245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8804314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365792"/>
            <a:ext cx="8534400" cy="758952"/>
          </a:xfr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sz="2800" b="1" dirty="0">
                <a:solidFill>
                  <a:srgbClr val="002060"/>
                </a:solidFill>
              </a:rPr>
              <a:t>Правила ударения в ДЕЕПРИЧАСТИЯХ</a:t>
            </a:r>
            <a:endParaRPr lang="ru-RU" sz="2800" dirty="0">
              <a:solidFill>
                <a:srgbClr val="002060"/>
              </a:solidFill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873458085"/>
              </p:ext>
            </p:extLst>
          </p:nvPr>
        </p:nvGraphicFramePr>
        <p:xfrm>
          <a:off x="251520" y="1556792"/>
          <a:ext cx="8712968" cy="48245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1627618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 txBox="1">
            <a:spLocks/>
          </p:cNvSpPr>
          <p:nvPr/>
        </p:nvSpPr>
        <p:spPr>
          <a:xfrm>
            <a:off x="251520" y="293784"/>
            <a:ext cx="8534400" cy="75895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anchor="b">
            <a:noAutofit/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3300" kern="1200">
                <a:solidFill>
                  <a:schemeClr val="accent3">
                    <a:shade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400" b="1" dirty="0">
                <a:solidFill>
                  <a:srgbClr val="002060"/>
                </a:solidFill>
              </a:rPr>
              <a:t>Орфоэпический минимум: </a:t>
            </a:r>
          </a:p>
          <a:p>
            <a:r>
              <a:rPr lang="ru-RU" sz="2400" b="1" i="1" u="sng" dirty="0">
                <a:solidFill>
                  <a:srgbClr val="002060"/>
                </a:solidFill>
              </a:rPr>
              <a:t>наречия</a:t>
            </a:r>
            <a:endParaRPr lang="ru-RU" sz="2400" i="1" u="sng" dirty="0">
              <a:solidFill>
                <a:srgbClr val="002060"/>
              </a:solidFill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0162901"/>
              </p:ext>
            </p:extLst>
          </p:nvPr>
        </p:nvGraphicFramePr>
        <p:xfrm>
          <a:off x="611560" y="1772816"/>
          <a:ext cx="7991476" cy="2926080"/>
        </p:xfrm>
        <a:graphic>
          <a:graphicData uri="http://schemas.openxmlformats.org/drawingml/2006/table">
            <a:tbl>
              <a:tblPr/>
              <a:tblGrid>
                <a:gridCol w="39957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957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fontAlgn="ctr"/>
                      <a:r>
                        <a:rPr lang="ru-RU" b="1" dirty="0">
                          <a:solidFill>
                            <a:srgbClr val="B8312F"/>
                          </a:solidFill>
                          <a:effectLst/>
                          <a:latin typeface="GothaPro"/>
                        </a:rPr>
                        <a:t>1 СЛОГ</a:t>
                      </a:r>
                      <a:endParaRPr lang="ru-RU" dirty="0"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ru-RU" b="1">
                          <a:solidFill>
                            <a:srgbClr val="B8312F"/>
                          </a:solidFill>
                          <a:effectLst/>
                          <a:latin typeface="GothaPro"/>
                        </a:rPr>
                        <a:t>2-3...СЛОГИ</a:t>
                      </a:r>
                      <a:endParaRPr lang="ru-RU"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fontAlgn="t"/>
                      <a:r>
                        <a:rPr lang="ru-RU" dirty="0" err="1">
                          <a:effectLst/>
                        </a:rPr>
                        <a:t>зАсветло</a:t>
                      </a:r>
                      <a:br>
                        <a:rPr lang="ru-RU" dirty="0">
                          <a:effectLst/>
                        </a:rPr>
                      </a:br>
                      <a:r>
                        <a:rPr lang="ru-RU" dirty="0" err="1">
                          <a:effectLst/>
                        </a:rPr>
                        <a:t>зАтемно</a:t>
                      </a:r>
                      <a:br>
                        <a:rPr lang="ru-RU" dirty="0">
                          <a:effectLst/>
                        </a:rPr>
                      </a:br>
                      <a:r>
                        <a:rPr lang="ru-RU" dirty="0" err="1">
                          <a:effectLst/>
                        </a:rPr>
                        <a:t>зАгодя</a:t>
                      </a:r>
                      <a:br>
                        <a:rPr lang="ru-RU" dirty="0">
                          <a:effectLst/>
                        </a:rPr>
                      </a:br>
                      <a:r>
                        <a:rPr lang="ru-RU" b="1" dirty="0">
                          <a:solidFill>
                            <a:srgbClr val="B8312F"/>
                          </a:solidFill>
                          <a:effectLst/>
                          <a:latin typeface="GothaPro"/>
                        </a:rPr>
                        <a:t>(НО: </a:t>
                      </a:r>
                      <a:r>
                        <a:rPr lang="ru-RU" b="1" dirty="0" err="1">
                          <a:solidFill>
                            <a:srgbClr val="B8312F"/>
                          </a:solidFill>
                          <a:effectLst/>
                          <a:latin typeface="GothaPro"/>
                        </a:rPr>
                        <a:t>завИдно</a:t>
                      </a:r>
                      <a:r>
                        <a:rPr lang="ru-RU" b="1" dirty="0">
                          <a:solidFill>
                            <a:srgbClr val="B8312F"/>
                          </a:solidFill>
                          <a:effectLst/>
                          <a:latin typeface="GothaPro"/>
                        </a:rPr>
                        <a:t>)</a:t>
                      </a:r>
                      <a:br>
                        <a:rPr lang="ru-RU" dirty="0">
                          <a:effectLst/>
                        </a:rPr>
                      </a:br>
                      <a:r>
                        <a:rPr lang="ru-RU" dirty="0" err="1">
                          <a:effectLst/>
                        </a:rPr>
                        <a:t>дОверху</a:t>
                      </a:r>
                      <a:br>
                        <a:rPr lang="ru-RU" dirty="0">
                          <a:effectLst/>
                        </a:rPr>
                      </a:br>
                      <a:r>
                        <a:rPr lang="ru-RU" dirty="0" err="1">
                          <a:effectLst/>
                        </a:rPr>
                        <a:t>дОнизу</a:t>
                      </a:r>
                      <a:br>
                        <a:rPr lang="ru-RU" dirty="0">
                          <a:effectLst/>
                        </a:rPr>
                      </a:br>
                      <a:r>
                        <a:rPr lang="ru-RU" dirty="0" err="1">
                          <a:effectLst/>
                        </a:rPr>
                        <a:t>дОсуха</a:t>
                      </a:r>
                      <a:br>
                        <a:rPr lang="ru-RU" dirty="0">
                          <a:effectLst/>
                        </a:rPr>
                      </a:br>
                      <a:r>
                        <a:rPr lang="ru-RU" b="1" dirty="0">
                          <a:solidFill>
                            <a:srgbClr val="B8312F"/>
                          </a:solidFill>
                          <a:effectLst/>
                          <a:latin typeface="GothaPro"/>
                        </a:rPr>
                        <a:t>(НО: </a:t>
                      </a:r>
                      <a:r>
                        <a:rPr lang="ru-RU" b="1" dirty="0" err="1">
                          <a:solidFill>
                            <a:srgbClr val="B8312F"/>
                          </a:solidFill>
                          <a:effectLst/>
                          <a:latin typeface="GothaPro"/>
                        </a:rPr>
                        <a:t>донЕльзя</a:t>
                      </a:r>
                      <a:r>
                        <a:rPr lang="ru-RU" b="1" dirty="0">
                          <a:solidFill>
                            <a:srgbClr val="B8312F"/>
                          </a:solidFill>
                          <a:effectLst/>
                          <a:latin typeface="GothaPro"/>
                        </a:rPr>
                        <a:t>, </a:t>
                      </a:r>
                      <a:r>
                        <a:rPr lang="ru-RU" b="1" dirty="0" err="1">
                          <a:solidFill>
                            <a:srgbClr val="B8312F"/>
                          </a:solidFill>
                          <a:effectLst/>
                          <a:latin typeface="GothaPro"/>
                        </a:rPr>
                        <a:t>добелА</a:t>
                      </a:r>
                      <a:r>
                        <a:rPr lang="ru-RU" b="1" dirty="0">
                          <a:solidFill>
                            <a:srgbClr val="B8312F"/>
                          </a:solidFill>
                          <a:effectLst/>
                          <a:latin typeface="GothaPro"/>
                        </a:rPr>
                        <a:t>)</a:t>
                      </a:r>
                      <a:br>
                        <a:rPr lang="ru-RU" b="1" dirty="0">
                          <a:solidFill>
                            <a:srgbClr val="B8312F"/>
                          </a:solidFill>
                          <a:effectLst/>
                          <a:latin typeface="GothaPro"/>
                        </a:rPr>
                      </a:br>
                      <a:r>
                        <a:rPr lang="ru-RU" dirty="0" err="1">
                          <a:effectLst/>
                        </a:rPr>
                        <a:t>вОвремя</a:t>
                      </a:r>
                      <a:endParaRPr lang="ru-RU" dirty="0">
                        <a:effectLst/>
                      </a:endParaRPr>
                    </a:p>
                  </a:txBody>
                  <a:tcPr>
                    <a:lnL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dirty="0" err="1">
                          <a:effectLst/>
                        </a:rPr>
                        <a:t>завИдно</a:t>
                      </a:r>
                      <a:br>
                        <a:rPr lang="ru-RU" dirty="0">
                          <a:effectLst/>
                        </a:rPr>
                      </a:br>
                      <a:r>
                        <a:rPr lang="ru-RU" dirty="0" err="1">
                          <a:effectLst/>
                        </a:rPr>
                        <a:t>донЕльзя</a:t>
                      </a:r>
                      <a:br>
                        <a:rPr lang="ru-RU" dirty="0">
                          <a:effectLst/>
                        </a:rPr>
                      </a:br>
                      <a:r>
                        <a:rPr lang="ru-RU" dirty="0" err="1">
                          <a:effectLst/>
                        </a:rPr>
                        <a:t>добелА</a:t>
                      </a:r>
                      <a:br>
                        <a:rPr lang="ru-RU" dirty="0">
                          <a:effectLst/>
                        </a:rPr>
                      </a:br>
                      <a:r>
                        <a:rPr lang="ru-RU" dirty="0" err="1">
                          <a:effectLst/>
                        </a:rPr>
                        <a:t>красИвее</a:t>
                      </a:r>
                      <a:br>
                        <a:rPr lang="ru-RU" dirty="0">
                          <a:effectLst/>
                        </a:rPr>
                      </a:br>
                      <a:r>
                        <a:rPr lang="ru-RU" dirty="0" err="1">
                          <a:effectLst/>
                        </a:rPr>
                        <a:t>надОлго</a:t>
                      </a:r>
                      <a:br>
                        <a:rPr lang="ru-RU" dirty="0">
                          <a:effectLst/>
                        </a:rPr>
                      </a:br>
                      <a:r>
                        <a:rPr lang="ru-RU" dirty="0" err="1">
                          <a:effectLst/>
                        </a:rPr>
                        <a:t>ненадОлго</a:t>
                      </a:r>
                      <a:endParaRPr lang="ru-RU" dirty="0">
                        <a:effectLst/>
                      </a:endParaRPr>
                    </a:p>
                  </a:txBody>
                  <a:tcPr>
                    <a:lnL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3967655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Задания для закрепления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206208"/>
          </a:xfrm>
        </p:spPr>
        <p:txBody>
          <a:bodyPr/>
          <a:lstStyle/>
          <a:p>
            <a:pPr marL="0" lvl="0" indent="0">
              <a:buNone/>
            </a:pPr>
            <a:r>
              <a:rPr lang="ru-RU" sz="2400" dirty="0"/>
              <a:t>В одном из приведенных ниже слов допущена ошибка в постановке ударения: </a:t>
            </a:r>
            <a:r>
              <a:rPr lang="ru-RU" sz="2400" b="1" dirty="0"/>
              <a:t>НЕВЕРНО</a:t>
            </a:r>
            <a:r>
              <a:rPr lang="ru-RU" sz="2400" dirty="0"/>
              <a:t> выделена буква, обозначающая ударный гласный звук. Выпишите это слово.</a:t>
            </a:r>
          </a:p>
          <a:p>
            <a:r>
              <a:rPr lang="ru-RU" dirty="0" err="1"/>
              <a:t>налИвший</a:t>
            </a:r>
            <a:endParaRPr lang="ru-RU" dirty="0"/>
          </a:p>
          <a:p>
            <a:r>
              <a:rPr lang="ru-RU" dirty="0" err="1"/>
              <a:t>каталОг</a:t>
            </a:r>
            <a:endParaRPr lang="ru-RU" dirty="0"/>
          </a:p>
          <a:p>
            <a:r>
              <a:rPr lang="ru-RU" dirty="0" err="1"/>
              <a:t>черпАть</a:t>
            </a:r>
            <a:endParaRPr lang="ru-RU" dirty="0"/>
          </a:p>
          <a:p>
            <a:r>
              <a:rPr lang="ru-RU" dirty="0" err="1"/>
              <a:t>обеспЕчение</a:t>
            </a:r>
            <a:endParaRPr lang="ru-RU" dirty="0"/>
          </a:p>
          <a:p>
            <a:r>
              <a:rPr lang="ru-RU" dirty="0" err="1"/>
              <a:t>мозаИчный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911330" y="5856892"/>
            <a:ext cx="20846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Ответ : исчерпать </a:t>
            </a:r>
          </a:p>
        </p:txBody>
      </p:sp>
    </p:spTree>
    <p:extLst>
      <p:ext uri="{BB962C8B-B14F-4D97-AF65-F5344CB8AC3E}">
        <p14:creationId xmlns:p14="http://schemas.microsoft.com/office/powerpoint/2010/main" val="848896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Задания для закрепления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206208"/>
          </a:xfrm>
        </p:spPr>
        <p:txBody>
          <a:bodyPr/>
          <a:lstStyle/>
          <a:p>
            <a:pPr marL="0" lvl="0" indent="0">
              <a:buNone/>
            </a:pPr>
            <a:r>
              <a:rPr lang="ru-RU" sz="2400" dirty="0"/>
              <a:t>В одном из приведенных ниже слов допущена ошибка в постановке ударения: </a:t>
            </a:r>
            <a:r>
              <a:rPr lang="ru-RU" sz="2400" b="1" dirty="0"/>
              <a:t>НЕВЕРНО</a:t>
            </a:r>
            <a:r>
              <a:rPr lang="ru-RU" sz="2400" dirty="0"/>
              <a:t> выделена буква, обозначающая ударный гласный звук. Выпишите это слово.</a:t>
            </a:r>
          </a:p>
          <a:p>
            <a:r>
              <a:rPr lang="ru-RU" dirty="0" err="1"/>
              <a:t>согнУтый</a:t>
            </a:r>
            <a:endParaRPr lang="ru-RU" dirty="0"/>
          </a:p>
          <a:p>
            <a:r>
              <a:rPr lang="ru-RU" dirty="0" err="1"/>
              <a:t>перезвонИт</a:t>
            </a:r>
            <a:endParaRPr lang="ru-RU" dirty="0"/>
          </a:p>
          <a:p>
            <a:r>
              <a:rPr lang="ru-RU" dirty="0" err="1"/>
              <a:t>кУхонный</a:t>
            </a:r>
            <a:endParaRPr lang="ru-RU" dirty="0"/>
          </a:p>
          <a:p>
            <a:r>
              <a:rPr lang="ru-RU" dirty="0" err="1"/>
              <a:t>прозорлИва</a:t>
            </a:r>
            <a:endParaRPr lang="ru-RU" dirty="0"/>
          </a:p>
          <a:p>
            <a:r>
              <a:rPr lang="ru-RU" dirty="0" err="1"/>
              <a:t>красИвее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911330" y="5856892"/>
            <a:ext cx="20846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Ответ : согнутый </a:t>
            </a:r>
          </a:p>
        </p:txBody>
      </p:sp>
    </p:spTree>
    <p:extLst>
      <p:ext uri="{BB962C8B-B14F-4D97-AF65-F5344CB8AC3E}">
        <p14:creationId xmlns:p14="http://schemas.microsoft.com/office/powerpoint/2010/main" val="595906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Задания для закрепления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206208"/>
          </a:xfrm>
        </p:spPr>
        <p:txBody>
          <a:bodyPr/>
          <a:lstStyle/>
          <a:p>
            <a:pPr marL="0" lvl="0" indent="0">
              <a:buNone/>
            </a:pPr>
            <a:r>
              <a:rPr lang="ru-RU" sz="2400" dirty="0"/>
              <a:t>В одном из приведенных ниже слов допущена ошибка в постановке ударения: </a:t>
            </a:r>
            <a:r>
              <a:rPr lang="ru-RU" sz="2400" b="1" dirty="0"/>
              <a:t>НЕВЕРНО</a:t>
            </a:r>
            <a:r>
              <a:rPr lang="ru-RU" sz="2400" dirty="0"/>
              <a:t> выделена буква, обозначающая ударный гласный звук. Выпишите это слово.</a:t>
            </a:r>
          </a:p>
          <a:p>
            <a:r>
              <a:rPr lang="ru-RU" dirty="0" err="1"/>
              <a:t>придАное</a:t>
            </a:r>
            <a:endParaRPr lang="ru-RU" dirty="0"/>
          </a:p>
          <a:p>
            <a:r>
              <a:rPr lang="ru-RU" dirty="0" err="1"/>
              <a:t>отослАла</a:t>
            </a:r>
            <a:endParaRPr lang="ru-RU" dirty="0"/>
          </a:p>
          <a:p>
            <a:r>
              <a:rPr lang="ru-RU" dirty="0" err="1"/>
              <a:t>кровоточАщий</a:t>
            </a:r>
            <a:endParaRPr lang="ru-RU" dirty="0"/>
          </a:p>
          <a:p>
            <a:r>
              <a:rPr lang="ru-RU" dirty="0" err="1"/>
              <a:t>избалОванный</a:t>
            </a:r>
            <a:endParaRPr lang="ru-RU" dirty="0"/>
          </a:p>
          <a:p>
            <a:r>
              <a:rPr lang="ru-RU" dirty="0" err="1"/>
              <a:t>вклЮчишь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911330" y="5856892"/>
            <a:ext cx="24446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Ответ : включишь </a:t>
            </a:r>
          </a:p>
        </p:txBody>
      </p:sp>
    </p:spTree>
    <p:extLst>
      <p:ext uri="{BB962C8B-B14F-4D97-AF65-F5344CB8AC3E}">
        <p14:creationId xmlns:p14="http://schemas.microsoft.com/office/powerpoint/2010/main" val="595906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Задания для закрепления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206208"/>
          </a:xfrm>
        </p:spPr>
        <p:txBody>
          <a:bodyPr/>
          <a:lstStyle/>
          <a:p>
            <a:pPr marL="0" lvl="0" indent="0">
              <a:buNone/>
            </a:pPr>
            <a:r>
              <a:rPr lang="ru-RU" sz="2400" dirty="0"/>
              <a:t>В одном из приведенных ниже слов допущена ошибка в постановке ударения: </a:t>
            </a:r>
            <a:r>
              <a:rPr lang="ru-RU" sz="2400" b="1" dirty="0"/>
              <a:t>НЕВЕРНО</a:t>
            </a:r>
            <a:r>
              <a:rPr lang="ru-RU" sz="2400" dirty="0"/>
              <a:t> выделена буква, обозначающая ударный гласный звук. Выпишите это слово.</a:t>
            </a:r>
          </a:p>
          <a:p>
            <a:r>
              <a:rPr lang="ru-RU" dirty="0" err="1"/>
              <a:t>прИняли</a:t>
            </a:r>
            <a:endParaRPr lang="ru-RU" dirty="0"/>
          </a:p>
          <a:p>
            <a:r>
              <a:rPr lang="ru-RU" dirty="0" err="1"/>
              <a:t>жалюзИ</a:t>
            </a:r>
            <a:endParaRPr lang="ru-RU" dirty="0"/>
          </a:p>
          <a:p>
            <a:r>
              <a:rPr lang="ru-RU" dirty="0" err="1"/>
              <a:t>полилА</a:t>
            </a:r>
            <a:endParaRPr lang="ru-RU" dirty="0"/>
          </a:p>
          <a:p>
            <a:r>
              <a:rPr lang="ru-RU" dirty="0" err="1"/>
              <a:t>крАлась</a:t>
            </a:r>
            <a:endParaRPr lang="ru-RU" dirty="0"/>
          </a:p>
          <a:p>
            <a:r>
              <a:rPr lang="ru-RU" dirty="0" err="1"/>
              <a:t>кухОнный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911330" y="5856892"/>
            <a:ext cx="20846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Ответ : кухонный </a:t>
            </a:r>
          </a:p>
        </p:txBody>
      </p:sp>
    </p:spTree>
    <p:extLst>
      <p:ext uri="{BB962C8B-B14F-4D97-AF65-F5344CB8AC3E}">
        <p14:creationId xmlns:p14="http://schemas.microsoft.com/office/powerpoint/2010/main" val="595906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Задания для закрепления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206208"/>
          </a:xfrm>
        </p:spPr>
        <p:txBody>
          <a:bodyPr/>
          <a:lstStyle/>
          <a:p>
            <a:pPr marL="0" lvl="0" indent="0">
              <a:buNone/>
            </a:pPr>
            <a:r>
              <a:rPr lang="ru-RU" sz="2400" dirty="0"/>
              <a:t>В одном из приведенных ниже слов допущена ошибка в постановке ударения: </a:t>
            </a:r>
            <a:r>
              <a:rPr lang="ru-RU" sz="2400" b="1" dirty="0"/>
              <a:t>НЕВЕРНО</a:t>
            </a:r>
            <a:r>
              <a:rPr lang="ru-RU" sz="2400" dirty="0"/>
              <a:t> выделена буква, обозначающая ударный гласный звук. Выпишите это слово.</a:t>
            </a:r>
          </a:p>
          <a:p>
            <a:r>
              <a:rPr lang="ru-RU" dirty="0" err="1"/>
              <a:t>нАжитый</a:t>
            </a:r>
            <a:endParaRPr lang="ru-RU" dirty="0"/>
          </a:p>
          <a:p>
            <a:r>
              <a:rPr lang="ru-RU" dirty="0" err="1"/>
              <a:t>свеклА</a:t>
            </a:r>
            <a:endParaRPr lang="ru-RU" dirty="0"/>
          </a:p>
          <a:p>
            <a:r>
              <a:rPr lang="ru-RU" dirty="0" err="1"/>
              <a:t>запертА</a:t>
            </a:r>
            <a:endParaRPr lang="ru-RU" dirty="0"/>
          </a:p>
          <a:p>
            <a:r>
              <a:rPr lang="ru-RU" dirty="0" err="1"/>
              <a:t>щавЕль</a:t>
            </a:r>
            <a:endParaRPr lang="ru-RU" dirty="0"/>
          </a:p>
          <a:p>
            <a:r>
              <a:rPr lang="ru-RU" dirty="0" err="1"/>
              <a:t>оптОвый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911330" y="5856892"/>
            <a:ext cx="20846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Ответ : свёкла </a:t>
            </a:r>
          </a:p>
        </p:txBody>
      </p:sp>
    </p:spTree>
    <p:extLst>
      <p:ext uri="{BB962C8B-B14F-4D97-AF65-F5344CB8AC3E}">
        <p14:creationId xmlns:p14="http://schemas.microsoft.com/office/powerpoint/2010/main" val="595906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Домашнее задание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 1) Выучить материал урока;</a:t>
            </a:r>
          </a:p>
          <a:p>
            <a:pPr marL="0" indent="0">
              <a:buNone/>
            </a:pPr>
            <a:r>
              <a:rPr lang="ru-RU" dirty="0"/>
              <a:t>2) Выполнить </a:t>
            </a:r>
            <a:r>
              <a:rPr lang="ru-RU"/>
              <a:t>тест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572476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фициальная">
  <a:themeElements>
    <a:clrScheme name="Официальная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Официальная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Официальная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569</TotalTime>
  <Words>1520</Words>
  <Application>Microsoft Office PowerPoint</Application>
  <PresentationFormat>Экран (4:3)</PresentationFormat>
  <Paragraphs>180</Paragraphs>
  <Slides>21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9" baseType="lpstr">
      <vt:lpstr>Calibri</vt:lpstr>
      <vt:lpstr>Georgia</vt:lpstr>
      <vt:lpstr>GothaPro</vt:lpstr>
      <vt:lpstr>inherit</vt:lpstr>
      <vt:lpstr>Monotype Corsiva</vt:lpstr>
      <vt:lpstr>Wingdings</vt:lpstr>
      <vt:lpstr>Wingdings 2</vt:lpstr>
      <vt:lpstr>Официальная</vt:lpstr>
      <vt:lpstr>Презентация PowerPoint</vt:lpstr>
      <vt:lpstr>Формулировка задания 4</vt:lpstr>
      <vt:lpstr>Что нужно знать для правильного  выполнения задания:</vt:lpstr>
      <vt:lpstr>Алгоритм выполнения (план работы):</vt:lpstr>
      <vt:lpstr>Как запомнить ударения для 4 задания ЕГЭ?</vt:lpstr>
      <vt:lpstr>Правила ударения в СУЩЕСТВИТЕЛЬНЫХ</vt:lpstr>
      <vt:lpstr>Правила ударения в СУЩЕСТВИТЕЛЬНЫХ</vt:lpstr>
      <vt:lpstr>Презентация PowerPoint</vt:lpstr>
      <vt:lpstr>Правила ударения в ПРИЛАГАТЕЛЬНЫХ</vt:lpstr>
      <vt:lpstr>Презентация PowerPoint</vt:lpstr>
      <vt:lpstr>Правила ударения в ГЛАГОЛАХ</vt:lpstr>
      <vt:lpstr>Презентация PowerPoint</vt:lpstr>
      <vt:lpstr>Правила ударения в ПРИЧАСТИЯХ</vt:lpstr>
      <vt:lpstr>Правила ударения в ДЕЕПРИЧАСТИЯХ</vt:lpstr>
      <vt:lpstr>Презентация PowerPoint</vt:lpstr>
      <vt:lpstr>Задания для закрепления</vt:lpstr>
      <vt:lpstr>Задания для закрепления</vt:lpstr>
      <vt:lpstr>Задания для закрепления</vt:lpstr>
      <vt:lpstr>Задания для закрепления</vt:lpstr>
      <vt:lpstr>Задания для закрепления</vt:lpstr>
      <vt:lpstr>Домашнее задание</vt:lpstr>
    </vt:vector>
  </TitlesOfParts>
  <Company>Microsoft Corporation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Microsoft Office</dc:creator>
  <cp:lastModifiedBy>Алена Сенюшкина</cp:lastModifiedBy>
  <cp:revision>31</cp:revision>
  <dcterms:created xsi:type="dcterms:W3CDTF">2020-11-08T08:46:59Z</dcterms:created>
  <dcterms:modified xsi:type="dcterms:W3CDTF">2022-12-01T17:30:20Z</dcterms:modified>
</cp:coreProperties>
</file>