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5663D-2D7C-44D8-81C4-588623D0E63D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2EF53-8B9C-4072-9521-A529AF487CC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Армия. Политзанятия. Прапор: Оружие со всего мир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10346280" cy="688766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Что такое Родина?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09329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Урок 2.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358082" y="0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Урок 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оссия. Физическая карта 1:9, 5М купить со скидк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64704"/>
            <a:ext cx="8676456" cy="55652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6206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Россия – самая большая в мире страна.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475656" y="2924944"/>
            <a:ext cx="72008" cy="7200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475656" y="2996952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Москва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1600" y="5903893"/>
            <a:ext cx="7416824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/>
              <a:t>Москва – столица нашего государства</a:t>
            </a:r>
            <a:r>
              <a:rPr lang="ru-RU" sz="2800" dirty="0"/>
              <a:t>. Она входит в число крупнейших городов мира.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3608" y="260648"/>
            <a:ext cx="6566125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 нас в стране самые большие и многоводные реки – Обь, Енисей, Волга, Амур, Лена</a:t>
            </a:r>
            <a:endParaRPr lang="ru-RU" dirty="0"/>
          </a:p>
        </p:txBody>
      </p:sp>
      <p:pic>
        <p:nvPicPr>
          <p:cNvPr id="15364" name="Picture 4" descr="Состоялся показ фильмов &quot;Семь чудес Красноярского края&quot; / Блог компании Центр путешественников / КМФ-Индустр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980728"/>
            <a:ext cx="2784310" cy="208823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347864" y="980728"/>
            <a:ext cx="1117614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Енисей</a:t>
            </a:r>
            <a:endParaRPr lang="ru-RU" sz="2400" dirty="0"/>
          </a:p>
        </p:txBody>
      </p:sp>
      <p:pic>
        <p:nvPicPr>
          <p:cNvPr id="15366" name="Picture 6" descr="Читать &quot;Энциклопедия &quot;География&quot;. Часть 2. М - Я (с иллюстрациями)&quot; - Горкин Александр Павлович, Литагент &quot;Росмэн&quot; - Страница 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728"/>
            <a:ext cx="3173834" cy="208823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2564904"/>
            <a:ext cx="696024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Обь</a:t>
            </a:r>
            <a:endParaRPr lang="ru-RU" sz="2400" dirty="0"/>
          </a:p>
        </p:txBody>
      </p:sp>
      <p:pic>
        <p:nvPicPr>
          <p:cNvPr id="15374" name="Picture 14" descr="наш город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356992"/>
            <a:ext cx="4248472" cy="3065437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95536" y="3429000"/>
            <a:ext cx="916918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Волга</a:t>
            </a:r>
            <a:endParaRPr lang="ru-RU" sz="2400" dirty="0"/>
          </a:p>
        </p:txBody>
      </p:sp>
      <p:pic>
        <p:nvPicPr>
          <p:cNvPr id="15376" name="Picture 16" descr="http://davayvse.ru/media/uploads/flat/2013/09/10/uroven_amura_v_habarovsk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356992"/>
            <a:ext cx="4418444" cy="3039892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028384" y="5877272"/>
            <a:ext cx="870559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Амур</a:t>
            </a:r>
            <a:endParaRPr lang="ru-RU" sz="2400" dirty="0"/>
          </a:p>
        </p:txBody>
      </p:sp>
      <p:pic>
        <p:nvPicPr>
          <p:cNvPr id="15378" name="Picture 18" descr="Итоги конкурса на строительство моста через Лену подведут в сентябре. ЦНИИЭУС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980728"/>
            <a:ext cx="2784310" cy="2088232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8028384" y="980728"/>
            <a:ext cx="838691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Лена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 smtClean="0"/>
              <a:t>В нашей стране самое большое озеро – Каспийское море. И самое глубокое – Байкал.</a:t>
            </a:r>
            <a:endParaRPr lang="ru-RU" sz="3200" dirty="0"/>
          </a:p>
        </p:txBody>
      </p:sp>
      <p:pic>
        <p:nvPicPr>
          <p:cNvPr id="16386" name="Picture 2" descr="Фото каспийского моря &quot; Секс онлай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008590" cy="3384376"/>
          </a:xfrm>
          <a:prstGeom prst="rect">
            <a:avLst/>
          </a:prstGeom>
          <a:noFill/>
        </p:spPr>
      </p:pic>
      <p:pic>
        <p:nvPicPr>
          <p:cNvPr id="16388" name="Picture 4" descr="Новости Иркутска &quot; Страница 5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560579"/>
            <a:ext cx="4932040" cy="329742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1628800"/>
            <a:ext cx="1894108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Каспийское море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100392" y="6309320"/>
            <a:ext cx="875368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Байкал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Познай мир! Хвойный ле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5333" y="0"/>
            <a:ext cx="109728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dirty="0" smtClean="0"/>
              <a:t>Лес России составляет четверть всех лесных запасов планеты.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Россия. Физическая карта 1:9, 5М купить со скидк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64704"/>
            <a:ext cx="8676456" cy="556520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83968" y="1268760"/>
            <a:ext cx="255691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Крайний север, Арктика</a:t>
            </a:r>
            <a:endParaRPr lang="ru-RU" dirty="0"/>
          </a:p>
        </p:txBody>
      </p:sp>
      <p:pic>
        <p:nvPicPr>
          <p:cNvPr id="18434" name="Picture 2" descr="MEGAPRESSA.RU &quot; экспедицию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124744"/>
            <a:ext cx="1368152" cy="10261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&quot;Путешествие к северным оленям&quot; Каталог тур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092280" y="5805264"/>
            <a:ext cx="1696298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400" dirty="0" smtClean="0"/>
              <a:t>Нарты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Новости на radeant.com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"/>
            <a:ext cx="9155154" cy="686636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596336" y="5949280"/>
            <a:ext cx="1131656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400" dirty="0" smtClean="0"/>
              <a:t>Чум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Россия. Физическая карта 1:9, 5М купить со скидк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64704"/>
            <a:ext cx="8676456" cy="556520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092280" y="4581128"/>
            <a:ext cx="181075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Дальний  Восток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Россия &quot; Страница 3298 &quot; &quot;Евразия&quot; - информационный аналитический цент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584" y="0"/>
            <a:ext cx="1210235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Ледовая обстановка ограничила добычу краба в Охотском море - Sfera.f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50555" y="0"/>
            <a:ext cx="10294555" cy="6889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Славянские красоты ВКонтакт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4745" y="-531440"/>
            <a:ext cx="11623705" cy="770485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11560" y="5229200"/>
            <a:ext cx="7848872" cy="1628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/>
              <a:t>В переводе с якутского «тайга» означает «лес». Тайгой ученые называют хвойные леса.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животные - Страница 3 - Фору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3598499"/>
          </a:xfrm>
          <a:prstGeom prst="rect">
            <a:avLst/>
          </a:prstGeom>
          <a:noFill/>
        </p:spPr>
      </p:pic>
      <p:pic>
        <p:nvPicPr>
          <p:cNvPr id="28676" name="Picture 4" descr="Зверушки - Форум о бесплатных мини играх и казуальных игра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7930" y="0"/>
            <a:ext cx="4626069" cy="3645024"/>
          </a:xfrm>
          <a:prstGeom prst="rect">
            <a:avLst/>
          </a:prstGeom>
          <a:noFill/>
        </p:spPr>
      </p:pic>
      <p:pic>
        <p:nvPicPr>
          <p:cNvPr id="28678" name="Picture 6" descr="Дневник пользователя Леди , 41 год, страница 14 - Сеть знакомств Мамб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3501008"/>
            <a:ext cx="4865205" cy="3356992"/>
          </a:xfrm>
          <a:prstGeom prst="rect">
            <a:avLst/>
          </a:prstGeom>
          <a:noFill/>
        </p:spPr>
      </p:pic>
      <p:pic>
        <p:nvPicPr>
          <p:cNvPr id="28680" name="Picture 8" descr="Обои на kards.qip.ru - Животны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4820" y="3487447"/>
            <a:ext cx="5401715" cy="337055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07504" y="0"/>
            <a:ext cx="94128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Белка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8012857" y="0"/>
            <a:ext cx="113114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Соболь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3645024"/>
            <a:ext cx="98648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Норка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7956376" y="3573016"/>
            <a:ext cx="103746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Выдра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Символы России:</a:t>
            </a:r>
            <a:br>
              <a:rPr lang="ru-RU" dirty="0" smtClean="0"/>
            </a:br>
            <a:r>
              <a:rPr lang="ru-RU" dirty="0" smtClean="0"/>
              <a:t>флаг, герб, гимн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940152" y="3212976"/>
            <a:ext cx="3099310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Белый цвет – березка.</a:t>
            </a:r>
          </a:p>
          <a:p>
            <a:r>
              <a:rPr lang="ru-RU" sz="2400" dirty="0" smtClean="0"/>
              <a:t>Синий – неба цвет.</a:t>
            </a:r>
          </a:p>
          <a:p>
            <a:r>
              <a:rPr lang="ru-RU" sz="2400" dirty="0" smtClean="0"/>
              <a:t>Красная полоска – </a:t>
            </a:r>
          </a:p>
          <a:p>
            <a:r>
              <a:rPr lang="ru-RU" sz="2400" dirty="0" smtClean="0"/>
              <a:t>Солнечный рассвет.</a:t>
            </a:r>
            <a:endParaRPr lang="ru-RU" sz="2400" dirty="0"/>
          </a:p>
        </p:txBody>
      </p:sp>
      <p:pic>
        <p:nvPicPr>
          <p:cNvPr id="8194" name="Picture 2" descr="День Государственного флага РФ - 21 Августа 2012 - Сайт учителя Тупицыной Марины Викторовн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5400600" cy="432048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572000" y="1988840"/>
            <a:ext cx="797334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Флаг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43570" y="2214554"/>
            <a:ext cx="3259995" cy="2031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У России величавой</a:t>
            </a:r>
          </a:p>
          <a:p>
            <a:r>
              <a:rPr lang="ru-RU" dirty="0" smtClean="0"/>
              <a:t>На гербе орел двуглавый,</a:t>
            </a:r>
          </a:p>
          <a:p>
            <a:r>
              <a:rPr lang="ru-RU" dirty="0" smtClean="0"/>
              <a:t>Чтоб на запад и восток</a:t>
            </a:r>
          </a:p>
          <a:p>
            <a:r>
              <a:rPr lang="ru-RU" dirty="0" smtClean="0"/>
              <a:t>Он смотреть бы сразу мог.</a:t>
            </a:r>
          </a:p>
          <a:p>
            <a:r>
              <a:rPr lang="ru-RU" dirty="0" smtClean="0"/>
              <a:t>Сильный, мудрый он и гордый.</a:t>
            </a:r>
          </a:p>
          <a:p>
            <a:r>
              <a:rPr lang="ru-RU" dirty="0" smtClean="0"/>
              <a:t>Он – России дух свободный.</a:t>
            </a:r>
          </a:p>
          <a:p>
            <a:endParaRPr lang="ru-RU" dirty="0"/>
          </a:p>
        </p:txBody>
      </p:sp>
      <p:pic>
        <p:nvPicPr>
          <p:cNvPr id="7172" name="Picture 4" descr="Скачать бесплатные обои Герб России для рабочего стола в раз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5447478" cy="586511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788024" y="764704"/>
            <a:ext cx="766364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/>
              <a:t>Герб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Армия. Политзанятия. Прапор: Оружие со всего мир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10346280" cy="688766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Что такое Родина?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786446" y="2714620"/>
            <a:ext cx="2949975" cy="34163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Что мы Родиной зовем?</a:t>
            </a:r>
          </a:p>
          <a:p>
            <a:r>
              <a:rPr lang="ru-RU" dirty="0" smtClean="0"/>
              <a:t>Дом, где мы с тобой живем,</a:t>
            </a:r>
          </a:p>
          <a:p>
            <a:r>
              <a:rPr lang="ru-RU" dirty="0" smtClean="0"/>
              <a:t>И березки, вдоль которых</a:t>
            </a:r>
          </a:p>
          <a:p>
            <a:r>
              <a:rPr lang="ru-RU" dirty="0" smtClean="0"/>
              <a:t>Рядом с мамой мы идем.</a:t>
            </a:r>
          </a:p>
          <a:p>
            <a:r>
              <a:rPr lang="ru-RU" dirty="0" smtClean="0"/>
              <a:t>Что мы Родиной зовем?</a:t>
            </a:r>
          </a:p>
          <a:p>
            <a:r>
              <a:rPr lang="ru-RU" dirty="0" smtClean="0"/>
              <a:t>Поле с тонким колоском,</a:t>
            </a:r>
          </a:p>
          <a:p>
            <a:r>
              <a:rPr lang="ru-RU" dirty="0" smtClean="0"/>
              <a:t>Наши праздники и песни,</a:t>
            </a:r>
          </a:p>
          <a:p>
            <a:r>
              <a:rPr lang="ru-RU" dirty="0" smtClean="0"/>
              <a:t>Теплый вечер за окном.</a:t>
            </a:r>
          </a:p>
          <a:p>
            <a:r>
              <a:rPr lang="ru-RU" dirty="0" smtClean="0"/>
              <a:t>Что мы Родиной зовем?</a:t>
            </a:r>
          </a:p>
          <a:p>
            <a:r>
              <a:rPr lang="ru-RU" dirty="0" smtClean="0"/>
              <a:t>Все, что в сердце бережем,</a:t>
            </a:r>
          </a:p>
          <a:p>
            <a:r>
              <a:rPr lang="ru-RU" dirty="0" smtClean="0"/>
              <a:t>И под небом синим-синим</a:t>
            </a:r>
          </a:p>
          <a:p>
            <a:r>
              <a:rPr lang="ru-RU" dirty="0" smtClean="0"/>
              <a:t>Флаг России над Кремлем.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235</Words>
  <Application>Microsoft Office PowerPoint</Application>
  <PresentationFormat>Экран (4:3)</PresentationFormat>
  <Paragraphs>51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Что такое Родина?</vt:lpstr>
      <vt:lpstr>Россия – самая большая в мире страна.</vt:lpstr>
      <vt:lpstr>Слайд 3</vt:lpstr>
      <vt:lpstr>В нашей стране самое большое озеро – Каспийское море. И самое глубокое – Байкал.</vt:lpstr>
      <vt:lpstr>Лес России составляет четверть всех лесных запасов планеты.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Символы России: флаг, герб, гимн</vt:lpstr>
      <vt:lpstr>Слайд 15</vt:lpstr>
      <vt:lpstr>Что такое Родина?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такое Родина?</dc:title>
  <dc:creator>Павел</dc:creator>
  <cp:lastModifiedBy>Павел</cp:lastModifiedBy>
  <cp:revision>2</cp:revision>
  <dcterms:created xsi:type="dcterms:W3CDTF">2015-12-22T11:15:11Z</dcterms:created>
  <dcterms:modified xsi:type="dcterms:W3CDTF">2015-12-22T11:17:53Z</dcterms:modified>
</cp:coreProperties>
</file>