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3" r:id="rId7"/>
    <p:sldId id="268" r:id="rId8"/>
    <p:sldId id="277" r:id="rId9"/>
    <p:sldId id="269" r:id="rId10"/>
    <p:sldId id="270" r:id="rId11"/>
    <p:sldId id="265" r:id="rId12"/>
    <p:sldId id="27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 varScale="1">
        <p:scale>
          <a:sx n="73" d="100"/>
          <a:sy n="73" d="100"/>
        </p:scale>
        <p:origin x="-61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5425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3566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7647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897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6920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638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89686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9328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91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06665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367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F0862-EB86-4220-B6FC-879B758F9B78}" type="datetimeFigureOut">
              <a:rPr lang="ru-RU" smtClean="0"/>
              <a:pPr/>
              <a:t>06.10.2019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490EA-40A8-4447-B1A5-50B02BC4DA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0353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03712" y="1628800"/>
            <a:ext cx="78307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«Братья наши меньшие»</a:t>
            </a:r>
            <a:endParaRPr lang="ru-RU" sz="60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55840" y="3573016"/>
            <a:ext cx="46805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Воспитатель</a:t>
            </a:r>
          </a:p>
          <a:p>
            <a:r>
              <a:rPr lang="ru-RU" sz="28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Восканян</a:t>
            </a:r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Лора</a:t>
            </a:r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Владимировна</a:t>
            </a:r>
            <a:endParaRPr lang="ru-RU" sz="28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kartinki-vernisazh.ru/_ph/728/2/321574850.jpg"/>
          <p:cNvPicPr/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30"/>
            <a:ext cx="3051810" cy="2624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wowow.life/wp-content/uploads/2017/09/4-8.jpg"/>
          <p:cNvPicPr/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747" y="4415104"/>
            <a:ext cx="3330253" cy="237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431704" y="260648"/>
            <a:ext cx="820891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ГБОУ Школа 1279 ДО №4</a:t>
            </a:r>
          </a:p>
          <a:p>
            <a:pPr algn="ctr"/>
            <a:r>
              <a:rPr lang="ru-RU" sz="3200" dirty="0" smtClean="0"/>
              <a:t>Презентация краткосрочного проекта для воспитателей детского сада по теме недели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456366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64897" y="984425"/>
            <a:ext cx="838862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Актуальность </a:t>
            </a:r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темы </a:t>
            </a:r>
            <a:r>
              <a:rPr lang="ru-RU" sz="48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just"/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состоит 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 том, что и по сей день </a:t>
            </a:r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значение животных в жизни человека не теряет своего значения.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02964" y="3911779"/>
            <a:ext cx="40068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работы:</a:t>
            </a:r>
            <a:endParaRPr lang="ru-RU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75521" y="4941168"/>
            <a:ext cx="88788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Рассказать о том, какую роль играют наши братья меньшие в жизни человека.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6728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7116" y="384660"/>
            <a:ext cx="10801200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tabLst>
                <a:tab pos="90170" algn="l"/>
              </a:tabLs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Имеются интересные результаты психологических исследований о том, что дети, дома у которых есть животные, обладают более высоким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уровнем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памяти, мышления, внимания, речи, у них выше познавательная мотивация, лучше пространственные представления, они справляются с заданиями на установление причинно-следственных связей быстрее, лучше обобщают и выделяют специфические свойства предметов и явлений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tabLst>
                <a:tab pos="90170" algn="l"/>
              </a:tabLs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Подвижные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гиперактивные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дети избыток своей энергии лучше реализуют через взаимодействие с собакой. Однако и нерешительным, замкнутым детям собака может помочь реализовать потребность в установлении контактов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1460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813370" y="1187496"/>
            <a:ext cx="5970240" cy="44329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7368" y="908720"/>
            <a:ext cx="5400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Домашних животных </a:t>
            </a:r>
          </a:p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много. Но хочется обратить внимание и </a:t>
            </a:r>
          </a:p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рассказать о кошке, собаке </a:t>
            </a:r>
          </a:p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лошади. </a:t>
            </a:r>
          </a:p>
          <a:p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этими животными в разных ситуациях чаще </a:t>
            </a:r>
          </a:p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общаются и дети, и взрослые.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4649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7368" y="404664"/>
            <a:ext cx="11089232" cy="4016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Игра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животными (собакой, кошкой), как всякое физическое упражнение полезна ребёнку, ибо она укрепляет его организм, тренирует и развивает двигательную систему; развивает сметливость, ловкость, быстроту реакции; кроме того, игры эти, будучи основаны на некоторых повадках четвероногих, дают детям первичные сведения по естествознанию, будят любопытство и любознательность,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  <a:tabLst>
                <a:tab pos="90170" algn="l"/>
              </a:tabLs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развивают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наблюдательность, которые в последствии, вполне возможно, помогут им вывить свои наклонности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703148" y="4636293"/>
            <a:ext cx="2057400" cy="15430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04659" y="4752329"/>
            <a:ext cx="1733966" cy="15474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231904" y="4581128"/>
            <a:ext cx="2028825" cy="16478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63257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3392" y="1182872"/>
            <a:ext cx="10441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 животные незаменимые </a:t>
            </a: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помощники в развитии и воспитании детей. Выполняя </a:t>
            </a: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упражнения дети имитируют движения </a:t>
            </a: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животных, например, при 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подлезании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выгибают спинку </a:t>
            </a: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кошечка; высоко подпрыгивают, как собачка; скачут галопом, как лошадки и т.д.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://1.bp.blogspot.com/-BGt7datbGww/VZTDylJi7aI/AAAAAAAADeM/2N4fxq_oLDk/s1600/%25D1%2581%25D0%25BE%25D0%25B1%25D0%25B0%25D1%2587%25D0%25BA%25D0%25B8.png"/>
          <p:cNvPicPr/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149080"/>
            <a:ext cx="2939130" cy="2133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443807" y="4347323"/>
            <a:ext cx="2297237" cy="20238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115185" y="3878973"/>
            <a:ext cx="1749155" cy="24523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9364373" y="4394055"/>
            <a:ext cx="2621833" cy="19372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40222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95976" y="254645"/>
            <a:ext cx="9780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по познавательному развитию дошкольники узнают много интересного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любимых животных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999656" y="1844824"/>
            <a:ext cx="5715000" cy="4343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12184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5400" y="476672"/>
            <a:ext cx="1101722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 помощью знаний о животных дети решают проблемные вопросы, легче устанавливают причинно-следственные связи.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Например, провести такие упражнения: передавая 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игрушку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кругу,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просить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высказать свое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предположение: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котенок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загрустил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чего он боялся,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чего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ему не хватало, как ему помочь? 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Или предположить подумать, как помочь щенку 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стать смелым.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Кроме того, такие упражнения учат дошкольников 		распознавать эмоции, формируют чувство сопереживания, 		воспитывают желание помочь ближнему, неважно кому: сверстнику или взрослому, </a:t>
            </a:r>
            <a:r>
              <a:rPr lang="ru-RU" sz="2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брату меньшему. 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1988840"/>
            <a:ext cx="1986187" cy="2088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/>
          <p:cNvPicPr/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13" y="3933056"/>
            <a:ext cx="1728192" cy="19912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63730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5440" y="332656"/>
            <a:ext cx="102251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 помогают и в математическом развитии.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используются различные карточки математического содержания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1384" y="2348880"/>
            <a:ext cx="88569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 с участием животных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оставляют детей равнодушными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07568" y="4653136"/>
            <a:ext cx="9583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457200" algn="l"/>
              </a:tabLst>
            </a:pP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общения с животными дети выносят столько света, о количестве которого мы даже представить не можем,</a:t>
            </a:r>
          </a:p>
          <a:p>
            <a:pPr lvl="0" algn="ctr">
              <a:tabLst>
                <a:tab pos="457200" algn="l"/>
              </a:tabLs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столько мужества и силы, сколько им нужно».</a:t>
            </a:r>
          </a:p>
          <a:p>
            <a:pPr lvl="0" algn="ctr">
              <a:tabLst>
                <a:tab pos="457200" algn="l"/>
              </a:tabLst>
            </a:pP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Зейме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Иоганн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Годфрид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60296" y="1340768"/>
            <a:ext cx="3195392" cy="22576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1569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47528" y="4528"/>
            <a:ext cx="7704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по развитию речи мнемокарточки, интеллект-карты и схемы помогают развивать все виды речи у детей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447928" y="2132856"/>
            <a:ext cx="5486400" cy="1828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127448" y="1988840"/>
            <a:ext cx="3924472" cy="23546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33241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9324" y="133290"/>
            <a:ext cx="61926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продуктивной     деятельностью в рисовании, лепке дети отражают свои впечатления.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23392" y="1916832"/>
            <a:ext cx="3372142" cy="18239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055440" y="4077072"/>
            <a:ext cx="4314825" cy="25812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367808" y="1916832"/>
            <a:ext cx="3618492" cy="20293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9553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9"/>
          <p:cNvSpPr txBox="1"/>
          <p:nvPr/>
        </p:nvSpPr>
        <p:spPr>
          <a:xfrm>
            <a:off x="1775520" y="1772816"/>
            <a:ext cx="8076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49278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141</Words>
  <Application>Microsoft Office PowerPoint</Application>
  <PresentationFormat>Произвольный</PresentationFormat>
  <Paragraphs>44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111</dc:creator>
  <cp:lastModifiedBy>Лора Восканян</cp:lastModifiedBy>
  <cp:revision>124</cp:revision>
  <dcterms:created xsi:type="dcterms:W3CDTF">2019-09-30T04:05:17Z</dcterms:created>
  <dcterms:modified xsi:type="dcterms:W3CDTF">2019-10-06T13:28:14Z</dcterms:modified>
</cp:coreProperties>
</file>