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8" r:id="rId13"/>
    <p:sldId id="266" r:id="rId14"/>
    <p:sldId id="267" r:id="rId15"/>
    <p:sldId id="270" r:id="rId16"/>
    <p:sldId id="271" r:id="rId17"/>
    <p:sldId id="272" r:id="rId18"/>
    <p:sldId id="273" r:id="rId19"/>
    <p:sldId id="276" r:id="rId20"/>
    <p:sldId id="274" r:id="rId21"/>
    <p:sldId id="275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26.07.2018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800898"/>
          </a:xfrm>
        </p:spPr>
        <p:txBody>
          <a:bodyPr/>
          <a:lstStyle/>
          <a:p>
            <a:r>
              <a:rPr lang="ru-RU" dirty="0" smtClean="0"/>
              <a:t>Тренер по лыжным гонкам МКУДО «ДЮСШ»</a:t>
            </a:r>
          </a:p>
          <a:p>
            <a:r>
              <a:rPr lang="ru-RU" dirty="0" smtClean="0"/>
              <a:t>Грико Александр Николаевич</a:t>
            </a:r>
          </a:p>
          <a:p>
            <a:endParaRPr lang="ru-RU" dirty="0" smtClean="0"/>
          </a:p>
          <a:p>
            <a:r>
              <a:rPr lang="ru-RU" dirty="0" smtClean="0"/>
              <a:t>с.Тальменка 2018г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0000"/>
                </a:solidFill>
              </a:rPr>
              <a:t>«Большие </a:t>
            </a:r>
            <a:r>
              <a:rPr lang="ru-RU" dirty="0" smtClean="0">
                <a:solidFill>
                  <a:srgbClr val="FF0000"/>
                </a:solidFill>
              </a:rPr>
              <a:t>рекорды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mtClean="0">
                <a:solidFill>
                  <a:srgbClr val="FF0000"/>
                </a:solidFill>
              </a:rPr>
              <a:t>маленького села»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Грачева - коп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428736"/>
            <a:ext cx="2959598" cy="2916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571472" y="642918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Грико Александр Николаевич</a:t>
            </a:r>
            <a:endParaRPr lang="ru-RU" sz="2400" b="1" dirty="0">
              <a:solidFill>
                <a:srgbClr val="00B0F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1214422"/>
            <a:ext cx="5214974" cy="501675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    Тренером-преподавателем по лыжным гонкам работаю более 25 лет. Начинал свою карьеру с учителя физической культуры. Был Главой Тальменского сельсовета, но никогда не бросал заниматься с детьми лыжными гонками. 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     В своей презентации обобщаю опыт работы и достижения выпускников </a:t>
            </a:r>
            <a:r>
              <a:rPr lang="ru-RU" sz="1600" dirty="0" err="1" smtClean="0">
                <a:solidFill>
                  <a:schemeClr val="bg1"/>
                </a:solidFill>
              </a:rPr>
              <a:t>Тальменской</a:t>
            </a:r>
            <a:r>
              <a:rPr lang="ru-RU" sz="1600" dirty="0" smtClean="0">
                <a:solidFill>
                  <a:schemeClr val="bg1"/>
                </a:solidFill>
              </a:rPr>
              <a:t> школы и «Детско-юношеской спортивной школы Искитимского района. </a:t>
            </a:r>
          </a:p>
          <a:p>
            <a:r>
              <a:rPr lang="ru-RU" sz="1600" u="sng" dirty="0" smtClean="0">
                <a:solidFill>
                  <a:schemeClr val="bg1"/>
                </a:solidFill>
              </a:rPr>
              <a:t>Цель</a:t>
            </a:r>
            <a:r>
              <a:rPr lang="ru-RU" sz="1600" dirty="0" smtClean="0">
                <a:solidFill>
                  <a:schemeClr val="bg1"/>
                </a:solidFill>
              </a:rPr>
              <a:t>- сохранить традиции, преемственность поколений, формирование позитивного мнения о здоровом образе жизни.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    Я поставил </a:t>
            </a:r>
            <a:r>
              <a:rPr lang="ru-RU" sz="1600" u="sng" dirty="0" smtClean="0">
                <a:solidFill>
                  <a:schemeClr val="bg1"/>
                </a:solidFill>
              </a:rPr>
              <a:t>задачу</a:t>
            </a:r>
            <a:r>
              <a:rPr lang="ru-RU" sz="1600" dirty="0" smtClean="0">
                <a:solidFill>
                  <a:schemeClr val="bg1"/>
                </a:solidFill>
              </a:rPr>
              <a:t>- создать своего рода летописную страничку о выпускниках-спортсменах, их вклад в развитие физической культуры и спорта. Чтоб нынешние поколение гордилось тем, что в их селе, в их школе росли и учились настоящие Герои. Прославившие не только село. Район, но и Новосибирскую область. Я думаю им есть с кого брать пример и кем гордиться. 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 001 - коп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617421"/>
            <a:ext cx="7429552" cy="5733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 001 - коп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8645" y="634184"/>
            <a:ext cx="7038131" cy="52951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428604"/>
            <a:ext cx="7000892" cy="53853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7290" y="5857893"/>
            <a:ext cx="6500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Внучка Александра Ивановича – Грачева Полина также пришла заниматься лыжными гонками и уже имеет свои успехи.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681385"/>
            <a:ext cx="6858048" cy="52754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571480"/>
            <a:ext cx="7157572" cy="4714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0166" y="5500702"/>
            <a:ext cx="585791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8 октября 2001 года, при выполнении боевого задания Андрей погиб в Чечне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 001 - коп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931795"/>
            <a:ext cx="6572296" cy="48881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1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625" y="1092876"/>
            <a:ext cx="6630275" cy="43363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71604" y="5500702"/>
            <a:ext cx="607223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05 мая 2000 года , выполняя боевое задание Евгений погиб в Чечне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4414" y="5786454"/>
            <a:ext cx="6572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С 2001 года в с.Тальменка ежегодно проводиться  турнир по лыжным гонкам,  памяти братьев Федоровых.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html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142852"/>
            <a:ext cx="7334269" cy="5500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рхипов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774272"/>
            <a:ext cx="6500858" cy="50329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095962"/>
            <a:ext cx="6072230" cy="46118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 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987447"/>
            <a:ext cx="6572296" cy="49916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7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818" y="700879"/>
            <a:ext cx="6299768" cy="47998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818766"/>
            <a:ext cx="6500858" cy="5000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9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686262"/>
            <a:ext cx="6572296" cy="5063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2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874893"/>
            <a:ext cx="6072230" cy="46191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6 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890981"/>
            <a:ext cx="6143668" cy="46440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Жилкина Дарь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1428736"/>
            <a:ext cx="1504950" cy="4657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00232" y="714356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 Black" pitchFamily="34" charset="0"/>
              </a:rPr>
              <a:t>Жилкина</a:t>
            </a:r>
            <a:r>
              <a:rPr lang="ru-RU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 Black" pitchFamily="34" charset="0"/>
              </a:rPr>
              <a:t>   Дарья</a:t>
            </a:r>
            <a:endParaRPr lang="ru-RU" sz="2000" dirty="0">
              <a:solidFill>
                <a:schemeClr val="accent1">
                  <a:lumMod val="40000"/>
                  <a:lumOff val="6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1571612"/>
            <a:ext cx="4786346" cy="280076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err="1" smtClean="0">
                <a:solidFill>
                  <a:schemeClr val="bg1"/>
                </a:solidFill>
              </a:rPr>
              <a:t>Жилкина</a:t>
            </a:r>
            <a:r>
              <a:rPr lang="ru-RU" sz="1600" b="1" dirty="0" smtClean="0">
                <a:solidFill>
                  <a:schemeClr val="bg1"/>
                </a:solidFill>
              </a:rPr>
              <a:t> Дарья </a:t>
            </a:r>
            <a:r>
              <a:rPr lang="ru-RU" sz="1600" dirty="0" smtClean="0">
                <a:solidFill>
                  <a:schemeClr val="bg1"/>
                </a:solidFill>
              </a:rPr>
              <a:t>родилась 12 сентября 2000 года.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Даша с 5 класса занималась лыжными гонками, неоднократно становилась призером районных и областных соревнований.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    В этом году Дарья успешно закончила школу и поступила в Новосибирский педагогический университет на  факультет физическая культура. Даша решила пойти по стопам любимого тренера. После окончания планирует вернуться в родную школу и работать тренером-преподавателем по лыжным гонкам.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14546" y="857232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</a:rPr>
              <a:t>Шмаков Андрей</a:t>
            </a:r>
            <a:endParaRPr lang="ru-RU" sz="2000" dirty="0">
              <a:solidFill>
                <a:schemeClr val="accent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86380" y="2071678"/>
            <a:ext cx="2786082" cy="35394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Шмаков Андрей </a:t>
            </a:r>
            <a:r>
              <a:rPr lang="ru-RU" sz="1600" dirty="0" smtClean="0">
                <a:solidFill>
                  <a:schemeClr val="bg1"/>
                </a:solidFill>
              </a:rPr>
              <a:t>родился в 11 апреля 2002 году.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</a:rPr>
              <a:t>С 2012 года занимается лыжными гонками.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</a:rPr>
              <a:t>Неоднократный победитель и призер районных и областных соревнований «Серебряная снежинка», Спартакиада обучающихся учреждений Новосибирской области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</a:rPr>
              <a:t>Входит в состав сборной команды Новосибирской	 области.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qS8dTMGTIV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3" y="1295288"/>
            <a:ext cx="4214842" cy="5065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р 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3" y="1061520"/>
            <a:ext cx="3643338" cy="5010662"/>
          </a:xfrm>
          <a:prstGeom prst="rect">
            <a:avLst/>
          </a:prstGeom>
        </p:spPr>
      </p:pic>
      <p:pic>
        <p:nvPicPr>
          <p:cNvPr id="3" name="Рисунок 2" descr="Спартавиада гр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642918"/>
            <a:ext cx="3606458" cy="4961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 001 - коп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719" y="1002804"/>
            <a:ext cx="6432992" cy="48550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ut2s2-K95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31" y="357166"/>
            <a:ext cx="8466726" cy="60007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00232" y="500043"/>
            <a:ext cx="5643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</a:rPr>
              <a:t>Тальменская</a:t>
            </a:r>
            <a:r>
              <a:rPr lang="ru-RU" dirty="0" smtClean="0">
                <a:solidFill>
                  <a:schemeClr val="bg1"/>
                </a:solidFill>
              </a:rPr>
              <a:t> школа  неоднократный победитель спартакиады школьников Искитимского района в лыжных гонкам и кроссе,  им нет равных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71538" y="6500835"/>
            <a:ext cx="692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Нынешнее поколение продолжает вершить историю.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72</TotalTime>
  <Words>342</Words>
  <PresentationFormat>Экран (4:3)</PresentationFormat>
  <Paragraphs>25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Бумажная</vt:lpstr>
      <vt:lpstr>«Большие рекорды  маленького села»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Большие рекорды  маленького села</dc:title>
  <dc:creator>User01</dc:creator>
  <cp:lastModifiedBy>User01</cp:lastModifiedBy>
  <cp:revision>13</cp:revision>
  <dcterms:created xsi:type="dcterms:W3CDTF">2018-07-25T07:14:52Z</dcterms:created>
  <dcterms:modified xsi:type="dcterms:W3CDTF">2018-07-26T03:33:23Z</dcterms:modified>
</cp:coreProperties>
</file>