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61" r:id="rId5"/>
    <p:sldId id="258" r:id="rId6"/>
    <p:sldId id="266" r:id="rId7"/>
    <p:sldId id="263" r:id="rId8"/>
    <p:sldId id="257" r:id="rId9"/>
    <p:sldId id="269" r:id="rId10"/>
    <p:sldId id="267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8.png"/><Relationship Id="rId5" Type="http://schemas.openxmlformats.org/officeDocument/2006/relationships/image" Target="../media/image22.png"/><Relationship Id="rId10" Type="http://schemas.openxmlformats.org/officeDocument/2006/relationships/image" Target="../media/image13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20386" y="404664"/>
            <a:ext cx="71032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Учим знаки сравнения</a:t>
            </a:r>
            <a:endParaRPr lang="ru-RU" sz="5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Вячеслав\Pictures\hello_html_ma30552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385" y="1484784"/>
            <a:ext cx="7103227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4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Вячеслав\Pictures\slide_3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67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Вячеслав\Pictures\16_az_i_buka_v_strane_ci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2656"/>
            <a:ext cx="518457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80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Вячеслав\Pictures\img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60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Вячеслав\Pictures\blogyulchatkistixiprotsifridlyadeteyizkn-a363c77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6632"/>
            <a:ext cx="547260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51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550" y="3985393"/>
            <a:ext cx="1590675" cy="1146175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795" y="2900197"/>
            <a:ext cx="1619430" cy="1017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550" y="1605944"/>
            <a:ext cx="1590675" cy="11398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2627784" y="240550"/>
            <a:ext cx="29154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Соотнеси</a:t>
            </a:r>
            <a:endParaRPr lang="ru-RU" sz="4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626025"/>
            <a:ext cx="20798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Больше</a:t>
            </a:r>
            <a:endParaRPr lang="ru-RU" sz="44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2745769"/>
            <a:ext cx="2218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Меньше</a:t>
            </a:r>
            <a:endParaRPr lang="ru-RU" sz="44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3789040"/>
            <a:ext cx="16363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Равно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85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2523 L -0.27518 0.165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 L -0.25989 0.1469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3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-0.27518 -0.3851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-1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91680" y="260648"/>
            <a:ext cx="59025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Выбери правильный знак</a:t>
            </a:r>
            <a:endParaRPr lang="ru-RU" sz="4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Вячеслав\Pictures\clipart-1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77047"/>
            <a:ext cx="1849286" cy="285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Вячеслав\Pictures\clipart-5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44" y="1844824"/>
            <a:ext cx="177211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44824"/>
            <a:ext cx="1774825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 descr="C:\Users\Вячеслав\Pictures\143-51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816" y="906262"/>
            <a:ext cx="1589004" cy="114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Вячеслав\Pictures\equalsign_delete_delete_igual_393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096888"/>
            <a:ext cx="1214264" cy="76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Вячеслав\Pictures\143-51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24198" y="897037"/>
            <a:ext cx="1589004" cy="114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69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06285 2.22222E-6 C 0.09115 2.22222E-6 0.12587 0.07847 0.12587 0.14236 L 0.12587 0.28472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5" y="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4" y="3502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87824" y="0"/>
            <a:ext cx="26645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Сравни</a:t>
            </a:r>
            <a:endParaRPr lang="ru-RU" sz="6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Вячеслав\Pictures\cropped-raspberry_PNG506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51" y="3284984"/>
            <a:ext cx="2073830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Вячеслав\Pictures\cherry-clipart-five-1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56815"/>
            <a:ext cx="3587701" cy="3356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56814"/>
            <a:ext cx="1995921" cy="177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C:\Users\Вячеслав\Pictures\equalsign_delete_delete_igual_393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948" y="1276311"/>
            <a:ext cx="1214264" cy="76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Вячеслав\Pictures\143-51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85686"/>
            <a:ext cx="1589004" cy="114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Вячеслав\Pictures\143-51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72000" y="1085686"/>
            <a:ext cx="1589004" cy="114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819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-0.05921 -4.81481E-6 C -0.08577 -4.81481E-6 -0.11823 0.06413 -0.11823 0.11644 L -0.11823 0.23288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20" y="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2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Вячеслав\Pictures\s120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12169"/>
            <a:ext cx="2271275" cy="158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797500"/>
            <a:ext cx="2107504" cy="1473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396344"/>
            <a:ext cx="2107828" cy="1474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29000"/>
            <a:ext cx="2179836" cy="152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 descr="C:\Users\Вячеслав\Pictures\143-51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85686"/>
            <a:ext cx="1589004" cy="114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Вячеслав\Pictures\equalsign_delete_delete_igual_393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948" y="1276311"/>
            <a:ext cx="1214264" cy="76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Вячеслав\Pictures\143-51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75313" y="1100979"/>
            <a:ext cx="1589004" cy="114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59208" y="188640"/>
            <a:ext cx="33217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Выбери знак</a:t>
            </a:r>
            <a:endParaRPr lang="ru-RU" sz="4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5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35" y="2224052"/>
            <a:ext cx="2747531" cy="2694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79498"/>
            <a:ext cx="2194868" cy="2152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082" y="3332359"/>
            <a:ext cx="2040807" cy="2001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 descr="C:\Users\Вячеслав\Pictures\cropped-raspberry_PNG506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937" y="4006619"/>
            <a:ext cx="1163580" cy="116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Вячеслав\Pictures\cropped-raspberry_PNG506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712" y="1484784"/>
            <a:ext cx="1542290" cy="1542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Вячеслав\Pictures\cropped-raspberry_PNG506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17031"/>
            <a:ext cx="1341425" cy="134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C:\Users\Вячеслав\Pictures\cropped-raspberry_PNG5064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934" y="2140137"/>
            <a:ext cx="1431574" cy="143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67322" y="116632"/>
            <a:ext cx="55607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Каких ягод больше? </a:t>
            </a: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Поставь соответствующий знак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70" y="2889778"/>
            <a:ext cx="1135055" cy="1139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911" y="2886181"/>
            <a:ext cx="1225982" cy="1230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 descr="C:\Users\Вячеслав\Pictures\143-51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85686"/>
            <a:ext cx="1589004" cy="114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C:\Users\Вячеслав\Pictures\143-512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75313" y="1100979"/>
            <a:ext cx="1589004" cy="114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273" y="1271522"/>
            <a:ext cx="12128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023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-0.06337 -1.48148E-6 C -0.09114 -1.48148E-6 -0.12656 0.06921 -0.12656 0.12593 L -0.12656 0.25208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37" y="1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ячеслав\Pictures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8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Вячеслав\Pictures\0013-011-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8" y="0"/>
            <a:ext cx="8216900" cy="194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2842929"/>
            <a:ext cx="71243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ребята, вы молодцы!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76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26</Words>
  <Application>Microsoft Office PowerPoint</Application>
  <PresentationFormat>Экран (4:3)</PresentationFormat>
  <Paragraphs>11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Вячеслав</dc:creator>
  <cp:lastModifiedBy>Вячеслав</cp:lastModifiedBy>
  <cp:revision>11</cp:revision>
  <dcterms:created xsi:type="dcterms:W3CDTF">2018-04-11T18:31:32Z</dcterms:created>
  <dcterms:modified xsi:type="dcterms:W3CDTF">2018-04-11T20:40:21Z</dcterms:modified>
</cp:coreProperties>
</file>