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828" r:id="rId2"/>
    <p:sldMasterId id="2147483840" r:id="rId3"/>
    <p:sldMasterId id="2147483852" r:id="rId4"/>
    <p:sldMasterId id="2147483864" r:id="rId5"/>
    <p:sldMasterId id="2147483876" r:id="rId6"/>
    <p:sldMasterId id="2147483888" r:id="rId7"/>
    <p:sldMasterId id="2147483900" r:id="rId8"/>
    <p:sldMasterId id="2147483912" r:id="rId9"/>
    <p:sldMasterId id="2147483924" r:id="rId10"/>
    <p:sldMasterId id="2147483936" r:id="rId11"/>
    <p:sldMasterId id="2147483948" r:id="rId12"/>
    <p:sldMasterId id="2147483960" r:id="rId13"/>
    <p:sldMasterId id="2147483972" r:id="rId14"/>
    <p:sldMasterId id="2147483984" r:id="rId15"/>
  </p:sldMasterIdLst>
  <p:notesMasterIdLst>
    <p:notesMasterId r:id="rId43"/>
  </p:notesMasterIdLst>
  <p:sldIdLst>
    <p:sldId id="299" r:id="rId16"/>
    <p:sldId id="288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08" r:id="rId25"/>
    <p:sldId id="309" r:id="rId26"/>
    <p:sldId id="310" r:id="rId27"/>
    <p:sldId id="311" r:id="rId28"/>
    <p:sldId id="312" r:id="rId29"/>
    <p:sldId id="313" r:id="rId30"/>
    <p:sldId id="257" r:id="rId31"/>
    <p:sldId id="259" r:id="rId32"/>
    <p:sldId id="265" r:id="rId33"/>
    <p:sldId id="300" r:id="rId34"/>
    <p:sldId id="298" r:id="rId35"/>
    <p:sldId id="295" r:id="rId36"/>
    <p:sldId id="271" r:id="rId37"/>
    <p:sldId id="270" r:id="rId38"/>
    <p:sldId id="316" r:id="rId39"/>
    <p:sldId id="273" r:id="rId40"/>
    <p:sldId id="296" r:id="rId41"/>
    <p:sldId id="290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  <a:srgbClr val="660066"/>
    <a:srgbClr val="CC00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 varScale="1">
        <p:scale>
          <a:sx n="70" d="100"/>
          <a:sy n="70" d="100"/>
        </p:scale>
        <p:origin x="1392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9" Type="http://schemas.openxmlformats.org/officeDocument/2006/relationships/slide" Target="slides/slide2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6.xml"/><Relationship Id="rId34" Type="http://schemas.openxmlformats.org/officeDocument/2006/relationships/slide" Target="slides/slide19.xml"/><Relationship Id="rId42" Type="http://schemas.openxmlformats.org/officeDocument/2006/relationships/slide" Target="slides/slide27.xml"/><Relationship Id="rId47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slide" Target="slides/slide18.xml"/><Relationship Id="rId38" Type="http://schemas.openxmlformats.org/officeDocument/2006/relationships/slide" Target="slides/slide23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.xml"/><Relationship Id="rId20" Type="http://schemas.openxmlformats.org/officeDocument/2006/relationships/slide" Target="slides/slide5.xml"/><Relationship Id="rId29" Type="http://schemas.openxmlformats.org/officeDocument/2006/relationships/slide" Target="slides/slide14.xml"/><Relationship Id="rId41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9.xml"/><Relationship Id="rId32" Type="http://schemas.openxmlformats.org/officeDocument/2006/relationships/slide" Target="slides/slide17.xml"/><Relationship Id="rId37" Type="http://schemas.openxmlformats.org/officeDocument/2006/relationships/slide" Target="slides/slide22.xml"/><Relationship Id="rId40" Type="http://schemas.openxmlformats.org/officeDocument/2006/relationships/slide" Target="slides/slide25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36" Type="http://schemas.openxmlformats.org/officeDocument/2006/relationships/slide" Target="slides/slide2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4.xml"/><Relationship Id="rId31" Type="http://schemas.openxmlformats.org/officeDocument/2006/relationships/slide" Target="slides/slide16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slide" Target="slides/slide15.xml"/><Relationship Id="rId35" Type="http://schemas.openxmlformats.org/officeDocument/2006/relationships/slide" Target="slides/slide20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5DE52C-6D40-4DD8-AC8D-65176B516721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B2E768-F9FA-447D-9EDB-D5D4060B9D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6941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B2E768-F9FA-447D-9EDB-D5D4060B9DDC}" type="slidenum">
              <a:rPr lang="ru-RU" smtClean="0">
                <a:solidFill>
                  <a:prstClr val="black"/>
                </a:solidFill>
              </a:rPr>
              <a:pPr/>
              <a:t>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3270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B2E768-F9FA-447D-9EDB-D5D4060B9DDC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122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44D1-B472-4D82-A63F-5782042D725D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1C990-95F3-45F7-8480-9069F8D1D0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44D1-B472-4D82-A63F-5782042D725D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1C990-95F3-45F7-8480-9069F8D1D0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44D1-B472-4D82-A63F-5782042D725D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1C990-95F3-45F7-8480-9069F8D1D0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44D1-B472-4D82-A63F-5782042D725D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1C990-95F3-45F7-8480-9069F8D1D0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44D1-B472-4D82-A63F-5782042D725D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1C990-95F3-45F7-8480-9069F8D1D0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44D1-B472-4D82-A63F-5782042D725D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1C990-95F3-45F7-8480-9069F8D1D0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44D1-B472-4D82-A63F-5782042D725D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1C990-95F3-45F7-8480-9069F8D1D0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44D1-B472-4D82-A63F-5782042D725D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1C990-95F3-45F7-8480-9069F8D1D0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44D1-B472-4D82-A63F-5782042D725D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1C990-95F3-45F7-8480-9069F8D1D0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44D1-B472-4D82-A63F-5782042D725D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1C990-95F3-45F7-8480-9069F8D1D0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744D1-B472-4D82-A63F-5782042D725D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81C990-95F3-45F7-8480-9069F8D1D00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Равнобедренный треугольник 3"/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fld id="{AB7900FB-1834-4582-9B02-91AB48407C69}" type="datetimeFigureOut">
              <a:rPr lang="ru-RU">
                <a:solidFill>
                  <a:prstClr val="white"/>
                </a:solidFill>
              </a:rPr>
              <a:pPr>
                <a:defRPr/>
              </a:pPr>
              <a:t>24.09.2018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>
              <a:defRPr sz="13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D7CE58A1-E940-490C-B9B0-61E919EB453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7638562"/>
      </p:ext>
    </p:extLst>
  </p:cSld>
  <p:clrMapOvr>
    <a:masterClrMapping/>
  </p:clrMapOvr>
  <p:transition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74217D-1CDB-4518-B8DE-EAD3121AF737}" type="datetimeFigureOut">
              <a:rPr lang="ru-RU">
                <a:solidFill>
                  <a:prstClr val="white"/>
                </a:solidFill>
              </a:rPr>
              <a:pPr>
                <a:defRPr/>
              </a:pPr>
              <a:t>24.09.2018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2719D2B-110D-42FC-B7DC-5D8F39193843}" type="slidenum">
              <a:rPr lang="ru-RU" alt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159841"/>
      </p:ext>
    </p:extLst>
  </p:cSld>
  <p:clrMapOvr>
    <a:masterClrMapping/>
  </p:clrMapOvr>
  <p:transition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/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Равнобедренный треугольник 4"/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22F9E7-AE17-4D58-86EC-48FF3085133B}" type="datetimeFigureOut">
              <a:rPr lang="ru-RU">
                <a:solidFill>
                  <a:prstClr val="white"/>
                </a:solidFill>
              </a:rPr>
              <a:pPr>
                <a:defRPr/>
              </a:pPr>
              <a:t>24.09.2018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09FA102-7E2E-4D9B-9273-555DCD542951}" type="slidenum">
              <a:rPr lang="ru-RU" alt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6243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4854D2-0D55-4F0E-9835-ADF941681168}" type="datetimeFigureOut">
              <a:rPr lang="ru-RU">
                <a:solidFill>
                  <a:prstClr val="white"/>
                </a:solidFill>
              </a:rPr>
              <a:pPr>
                <a:defRPr/>
              </a:pPr>
              <a:t>24.09.2018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BB4E38-C496-4721-A020-337915FDF95E}" type="slidenum">
              <a:rPr lang="ru-RU" alt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7488970"/>
      </p:ext>
    </p:extLst>
  </p:cSld>
  <p:clrMapOvr>
    <a:masterClrMapping/>
  </p:clrMapOvr>
  <p:transition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67704A-9E7B-45D3-8137-13EDEDE13D93}" type="datetimeFigureOut">
              <a:rPr lang="ru-RU">
                <a:solidFill>
                  <a:prstClr val="white"/>
                </a:solidFill>
              </a:rPr>
              <a:pPr>
                <a:defRPr/>
              </a:pPr>
              <a:t>24.09.2018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CAF12E4-8119-4C46-B787-48FA01FF5A41}" type="slidenum">
              <a:rPr lang="ru-RU" alt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0007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139E4-6C38-400A-9A27-1D7D6621135C}" type="datetimeFigureOut">
              <a:rPr lang="ru-RU">
                <a:solidFill>
                  <a:prstClr val="white"/>
                </a:solidFill>
              </a:rPr>
              <a:pPr>
                <a:defRPr/>
              </a:pPr>
              <a:t>24.09.2018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7B5F19-0FC7-4365-82A8-6E43D5BA2A3D}" type="slidenum">
              <a:rPr lang="ru-RU" alt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807832"/>
      </p:ext>
    </p:extLst>
  </p:cSld>
  <p:clrMapOvr>
    <a:masterClrMapping/>
  </p:clrMapOvr>
  <p:transition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94765-3DD7-4607-8C7C-932A33E086D0}" type="datetimeFigureOut">
              <a:rPr lang="ru-RU">
                <a:solidFill>
                  <a:prstClr val="white"/>
                </a:solidFill>
              </a:rPr>
              <a:pPr>
                <a:defRPr/>
              </a:pPr>
              <a:t>24.09.2018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27864-DAA2-4583-85F0-57EFFB01D6E9}" type="slidenum">
              <a:rPr lang="ru-RU" alt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463238"/>
      </p:ext>
    </p:extLst>
  </p:cSld>
  <p:clrMapOvr>
    <a:masterClrMapping/>
  </p:clrMapOvr>
  <p:transition>
    <p:push dir="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4E4611D3-17F7-4DD2-BAD5-4D5FA66EEE93}" type="datetimeFigureOut">
              <a:rPr lang="ru-RU">
                <a:solidFill>
                  <a:prstClr val="white"/>
                </a:solidFill>
              </a:rPr>
              <a:pPr>
                <a:defRPr/>
              </a:pPr>
              <a:t>24.09.2018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1508FED4-FB85-4CA4-B1DB-C63A498AE15B}" type="slidenum">
              <a:rPr lang="ru-RU" alt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3276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1C0734DD-E6F0-46BE-9D9B-C4E7601A4212}" type="datetimeFigureOut">
              <a:rPr lang="ru-RU">
                <a:solidFill>
                  <a:prstClr val="white"/>
                </a:solidFill>
              </a:rPr>
              <a:pPr>
                <a:defRPr/>
              </a:pPr>
              <a:t>24.09.2018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54161658-55AD-44EB-867E-2A73B243FE2F}" type="slidenum">
              <a:rPr lang="ru-RU" alt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9658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sh dir="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DBCFC-1F0C-43F8-ABA3-F169A6D63949}" type="datetimeFigureOut">
              <a:rPr lang="ru-RU">
                <a:solidFill>
                  <a:prstClr val="white"/>
                </a:solidFill>
              </a:rPr>
              <a:pPr>
                <a:defRPr/>
              </a:pPr>
              <a:t>24.09.2018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0DD3B-BEAA-4040-9E6D-FDBE064CE3AA}" type="slidenum">
              <a:rPr lang="ru-RU" alt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943191"/>
      </p:ext>
    </p:extLst>
  </p:cSld>
  <p:clrMapOvr>
    <a:masterClrMapping/>
  </p:clrMapOvr>
  <p:transition>
    <p:push dir="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CE86B-02A0-4B05-9C22-3187579B3F17}" type="datetimeFigureOut">
              <a:rPr lang="ru-RU">
                <a:solidFill>
                  <a:prstClr val="white"/>
                </a:solidFill>
              </a:rPr>
              <a:pPr>
                <a:defRPr/>
              </a:pPr>
              <a:t>24.09.2018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D7F6D-99FE-4FD7-84A8-41D9E8F60701}" type="slidenum">
              <a:rPr lang="ru-RU" altLang="ru-RU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502836"/>
      </p:ext>
    </p:extLst>
  </p:cSld>
  <p:clrMapOvr>
    <a:masterClrMapping/>
  </p:clrMapOvr>
  <p:transition>
    <p:push dir="u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CBB867-AF74-4977-829D-69D3398DE2D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612808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063AC-DC67-4DDF-A398-DCB977131E00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7696743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B1F2B-9234-402B-85AB-86246198CE18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141336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B2594-0E2A-4412-8BBA-9A4AA77767A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582445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F9F1E-60F2-4462-A8BA-FE3AA8A3914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634913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BD17F-5E7D-4833-BF70-329C7DBE3B5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874388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84E031-3B10-4A92-90E6-D8F127A7EF6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363542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39563-5DFF-4B41-B931-38740991072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721038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2BE88-D582-4822-9041-4811EE16742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004311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B9BE3-AFA7-42D2-BF4C-F92BCC2F37D4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575411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312E07-38B0-40D9-8E31-1A3A70F51F0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030451"/>
      </p:ext>
    </p:extLst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CBB867-AF74-4977-829D-69D3398DE2D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941461"/>
      </p:ext>
    </p:extLst>
  </p:cSld>
  <p:clrMapOvr>
    <a:masterClrMapping/>
  </p:clrMapOvr>
  <p:transition spd="med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063AC-DC67-4DDF-A398-DCB977131E00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22445"/>
      </p:ext>
    </p:extLst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B1F2B-9234-402B-85AB-86246198CE18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61766"/>
      </p:ext>
    </p:extLst>
  </p:cSld>
  <p:clrMapOvr>
    <a:masterClrMapping/>
  </p:clrMapOvr>
  <p:transition spd="med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B2594-0E2A-4412-8BBA-9A4AA77767A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6387"/>
      </p:ext>
    </p:extLst>
  </p:cSld>
  <p:clrMapOvr>
    <a:masterClrMapping/>
  </p:clrMapOvr>
  <p:transition spd="med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F9F1E-60F2-4462-A8BA-FE3AA8A3914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557845"/>
      </p:ext>
    </p:extLst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BD17F-5E7D-4833-BF70-329C7DBE3B5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201084"/>
      </p:ext>
    </p:extLst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84E031-3B10-4A92-90E6-D8F127A7EF6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76279"/>
      </p:ext>
    </p:extLst>
  </p:cSld>
  <p:clrMapOvr>
    <a:masterClrMapping/>
  </p:clrMapOvr>
  <p:transition spd="med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39563-5DFF-4B41-B931-38740991072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554114"/>
      </p:ext>
    </p:extLst>
  </p:cSld>
  <p:clrMapOvr>
    <a:masterClrMapping/>
  </p:clrMapOvr>
  <p:transition spd="med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2BE88-D582-4822-9041-4811EE16742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111081"/>
      </p:ext>
    </p:extLst>
  </p:cSld>
  <p:clrMapOvr>
    <a:masterClrMapping/>
  </p:clrMapOvr>
  <p:transition spd="med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B9BE3-AFA7-42D2-BF4C-F92BCC2F37D4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432284"/>
      </p:ext>
    </p:extLst>
  </p:cSld>
  <p:clrMapOvr>
    <a:masterClrMapping/>
  </p:clrMapOvr>
  <p:transition spd="med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312E07-38B0-40D9-8E31-1A3A70F51F0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534108"/>
      </p:ext>
    </p:extLst>
  </p:cSld>
  <p:clrMapOvr>
    <a:masterClrMapping/>
  </p:clrMapOvr>
  <p:transition spd="med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CBB867-AF74-4977-829D-69D3398DE2D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671900"/>
      </p:ext>
    </p:extLst>
  </p:cSld>
  <p:clrMapOvr>
    <a:masterClrMapping/>
  </p:clrMapOvr>
  <p:transition spd="med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063AC-DC67-4DDF-A398-DCB977131E00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769310"/>
      </p:ext>
    </p:extLst>
  </p:cSld>
  <p:clrMapOvr>
    <a:masterClrMapping/>
  </p:clrMapOvr>
  <p:transition spd="med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B1F2B-9234-402B-85AB-86246198CE18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122606"/>
      </p:ext>
    </p:extLst>
  </p:cSld>
  <p:clrMapOvr>
    <a:masterClrMapping/>
  </p:clrMapOvr>
  <p:transition spd="med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B2594-0E2A-4412-8BBA-9A4AA77767A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006866"/>
      </p:ext>
    </p:extLst>
  </p:cSld>
  <p:clrMapOvr>
    <a:masterClrMapping/>
  </p:clrMapOvr>
  <p:transition spd="med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F9F1E-60F2-4462-A8BA-FE3AA8A3914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891476"/>
      </p:ext>
    </p:extLst>
  </p:cSld>
  <p:clrMapOvr>
    <a:masterClrMapping/>
  </p:clrMapOvr>
  <p:transition spd="med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BD17F-5E7D-4833-BF70-329C7DBE3B5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444215"/>
      </p:ext>
    </p:extLst>
  </p:cSld>
  <p:clrMapOvr>
    <a:masterClrMapping/>
  </p:clrMapOvr>
  <p:transition spd="med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84E031-3B10-4A92-90E6-D8F127A7EF6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814567"/>
      </p:ext>
    </p:extLst>
  </p:cSld>
  <p:clrMapOvr>
    <a:masterClrMapping/>
  </p:clrMapOvr>
  <p:transition spd="med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39563-5DFF-4B41-B931-38740991072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118746"/>
      </p:ext>
    </p:extLst>
  </p:cSld>
  <p:clrMapOvr>
    <a:masterClrMapping/>
  </p:clrMapOvr>
  <p:transition spd="med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2BE88-D582-4822-9041-4811EE16742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156756"/>
      </p:ext>
    </p:extLst>
  </p:cSld>
  <p:clrMapOvr>
    <a:masterClrMapping/>
  </p:clrMapOvr>
  <p:transition spd="med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B9BE3-AFA7-42D2-BF4C-F92BCC2F37D4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141574"/>
      </p:ext>
    </p:extLst>
  </p:cSld>
  <p:clrMapOvr>
    <a:masterClrMapping/>
  </p:clrMapOvr>
  <p:transition spd="med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312E07-38B0-40D9-8E31-1A3A70F51F0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8862049"/>
      </p:ext>
    </p:extLst>
  </p:cSld>
  <p:clrMapOvr>
    <a:masterClrMapping/>
  </p:clrMapOvr>
  <p:transition spd="med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CBB867-AF74-4977-829D-69D3398DE2D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290723"/>
      </p:ext>
    </p:extLst>
  </p:cSld>
  <p:clrMapOvr>
    <a:masterClrMapping/>
  </p:clrMapOvr>
  <p:transition spd="med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063AC-DC67-4DDF-A398-DCB977131E00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418426"/>
      </p:ext>
    </p:extLst>
  </p:cSld>
  <p:clrMapOvr>
    <a:masterClrMapping/>
  </p:clrMapOvr>
  <p:transition spd="med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B1F2B-9234-402B-85AB-86246198CE18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614015"/>
      </p:ext>
    </p:extLst>
  </p:cSld>
  <p:clrMapOvr>
    <a:masterClrMapping/>
  </p:clrMapOvr>
  <p:transition spd="med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B2594-0E2A-4412-8BBA-9A4AA77767A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461154"/>
      </p:ext>
    </p:extLst>
  </p:cSld>
  <p:clrMapOvr>
    <a:masterClrMapping/>
  </p:clrMapOvr>
  <p:transition spd="med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F9F1E-60F2-4462-A8BA-FE3AA8A3914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52314"/>
      </p:ext>
    </p:extLst>
  </p:cSld>
  <p:clrMapOvr>
    <a:masterClrMapping/>
  </p:clrMapOvr>
  <p:transition spd="med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BD17F-5E7D-4833-BF70-329C7DBE3B5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270466"/>
      </p:ext>
    </p:extLst>
  </p:cSld>
  <p:clrMapOvr>
    <a:masterClrMapping/>
  </p:clrMapOvr>
  <p:transition spd="med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84E031-3B10-4A92-90E6-D8F127A7EF6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643119"/>
      </p:ext>
    </p:extLst>
  </p:cSld>
  <p:clrMapOvr>
    <a:masterClrMapping/>
  </p:clrMapOvr>
  <p:transition spd="med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39563-5DFF-4B41-B931-38740991072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352752"/>
      </p:ext>
    </p:extLst>
  </p:cSld>
  <p:clrMapOvr>
    <a:masterClrMapping/>
  </p:clrMapOvr>
  <p:transition spd="med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2BE88-D582-4822-9041-4811EE16742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266357"/>
      </p:ext>
    </p:extLst>
  </p:cSld>
  <p:clrMapOvr>
    <a:masterClrMapping/>
  </p:clrMapOvr>
  <p:transition spd="med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B9BE3-AFA7-42D2-BF4C-F92BCC2F37D4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983854"/>
      </p:ext>
    </p:extLst>
  </p:cSld>
  <p:clrMapOvr>
    <a:masterClrMapping/>
  </p:clrMapOvr>
  <p:transition spd="med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312E07-38B0-40D9-8E31-1A3A70F51F0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021763"/>
      </p:ext>
    </p:extLst>
  </p:cSld>
  <p:clrMapOvr>
    <a:masterClrMapping/>
  </p:clrMapOvr>
  <p:transition spd="med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CBB867-AF74-4977-829D-69D3398DE2D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546680"/>
      </p:ext>
    </p:extLst>
  </p:cSld>
  <p:clrMapOvr>
    <a:masterClrMapping/>
  </p:clrMapOvr>
  <p:transition spd="med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063AC-DC67-4DDF-A398-DCB977131E00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536104"/>
      </p:ext>
    </p:extLst>
  </p:cSld>
  <p:clrMapOvr>
    <a:masterClrMapping/>
  </p:clrMapOvr>
  <p:transition spd="med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B1F2B-9234-402B-85AB-86246198CE18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3274926"/>
      </p:ext>
    </p:extLst>
  </p:cSld>
  <p:clrMapOvr>
    <a:masterClrMapping/>
  </p:clrMapOvr>
  <p:transition spd="med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B2594-0E2A-4412-8BBA-9A4AA77767A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828806"/>
      </p:ext>
    </p:extLst>
  </p:cSld>
  <p:clrMapOvr>
    <a:masterClrMapping/>
  </p:clrMapOvr>
  <p:transition spd="med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F9F1E-60F2-4462-A8BA-FE3AA8A3914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085563"/>
      </p:ext>
    </p:extLst>
  </p:cSld>
  <p:clrMapOvr>
    <a:masterClrMapping/>
  </p:clrMapOvr>
  <p:transition spd="med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BD17F-5E7D-4833-BF70-329C7DBE3B5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911453"/>
      </p:ext>
    </p:extLst>
  </p:cSld>
  <p:clrMapOvr>
    <a:masterClrMapping/>
  </p:clrMapOvr>
  <p:transition spd="med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84E031-3B10-4A92-90E6-D8F127A7EF6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141951"/>
      </p:ext>
    </p:extLst>
  </p:cSld>
  <p:clrMapOvr>
    <a:masterClrMapping/>
  </p:clrMapOvr>
  <p:transition spd="med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39563-5DFF-4B41-B931-38740991072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742317"/>
      </p:ext>
    </p:extLst>
  </p:cSld>
  <p:clrMapOvr>
    <a:masterClrMapping/>
  </p:clrMapOvr>
  <p:transition spd="med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2BE88-D582-4822-9041-4811EE16742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483416"/>
      </p:ext>
    </p:extLst>
  </p:cSld>
  <p:clrMapOvr>
    <a:masterClrMapping/>
  </p:clrMapOvr>
  <p:transition spd="med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B9BE3-AFA7-42D2-BF4C-F92BCC2F37D4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847457"/>
      </p:ext>
    </p:extLst>
  </p:cSld>
  <p:clrMapOvr>
    <a:masterClrMapping/>
  </p:clrMapOvr>
  <p:transition spd="med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312E07-38B0-40D9-8E31-1A3A70F51F0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440671"/>
      </p:ext>
    </p:extLst>
  </p:cSld>
  <p:clrMapOvr>
    <a:masterClrMapping/>
  </p:clrMapOvr>
  <p:transition spd="med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CBB867-AF74-4977-829D-69D3398DE2D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569427"/>
      </p:ext>
    </p:extLst>
  </p:cSld>
  <p:clrMapOvr>
    <a:masterClrMapping/>
  </p:clrMapOvr>
  <p:transition spd="med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063AC-DC67-4DDF-A398-DCB977131E00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549297"/>
      </p:ext>
    </p:extLst>
  </p:cSld>
  <p:clrMapOvr>
    <a:masterClrMapping/>
  </p:clrMapOvr>
  <p:transition spd="med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B1F2B-9234-402B-85AB-86246198CE18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80493"/>
      </p:ext>
    </p:extLst>
  </p:cSld>
  <p:clrMapOvr>
    <a:masterClrMapping/>
  </p:clrMapOvr>
  <p:transition spd="med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B2594-0E2A-4412-8BBA-9A4AA77767A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358483"/>
      </p:ext>
    </p:extLst>
  </p:cSld>
  <p:clrMapOvr>
    <a:masterClrMapping/>
  </p:clrMapOvr>
  <p:transition spd="med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F9F1E-60F2-4462-A8BA-FE3AA8A3914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718123"/>
      </p:ext>
    </p:extLst>
  </p:cSld>
  <p:clrMapOvr>
    <a:masterClrMapping/>
  </p:clrMapOvr>
  <p:transition spd="med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BD17F-5E7D-4833-BF70-329C7DBE3B5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718940"/>
      </p:ext>
    </p:extLst>
  </p:cSld>
  <p:clrMapOvr>
    <a:masterClrMapping/>
  </p:clrMapOvr>
  <p:transition spd="med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84E031-3B10-4A92-90E6-D8F127A7EF6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57036"/>
      </p:ext>
    </p:extLst>
  </p:cSld>
  <p:clrMapOvr>
    <a:masterClrMapping/>
  </p:clrMapOvr>
  <p:transition spd="med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39563-5DFF-4B41-B931-38740991072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747195"/>
      </p:ext>
    </p:extLst>
  </p:cSld>
  <p:clrMapOvr>
    <a:masterClrMapping/>
  </p:clrMapOvr>
  <p:transition spd="med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2BE88-D582-4822-9041-4811EE16742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813505"/>
      </p:ext>
    </p:extLst>
  </p:cSld>
  <p:clrMapOvr>
    <a:masterClrMapping/>
  </p:clrMapOvr>
  <p:transition spd="med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B9BE3-AFA7-42D2-BF4C-F92BCC2F37D4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9576818"/>
      </p:ext>
    </p:extLst>
  </p:cSld>
  <p:clrMapOvr>
    <a:masterClrMapping/>
  </p:clrMapOvr>
  <p:transition spd="med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312E07-38B0-40D9-8E31-1A3A70F51F0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05552"/>
      </p:ext>
    </p:extLst>
  </p:cSld>
  <p:clrMapOvr>
    <a:masterClrMapping/>
  </p:clrMapOvr>
  <p:transition spd="med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CBB867-AF74-4977-829D-69D3398DE2D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753871"/>
      </p:ext>
    </p:extLst>
  </p:cSld>
  <p:clrMapOvr>
    <a:masterClrMapping/>
  </p:clrMapOvr>
  <p:transition spd="med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063AC-DC67-4DDF-A398-DCB977131E00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6646"/>
      </p:ext>
    </p:extLst>
  </p:cSld>
  <p:clrMapOvr>
    <a:masterClrMapping/>
  </p:clrMapOvr>
  <p:transition spd="med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B1F2B-9234-402B-85AB-86246198CE18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92322"/>
      </p:ext>
    </p:extLst>
  </p:cSld>
  <p:clrMapOvr>
    <a:masterClrMapping/>
  </p:clrMapOvr>
  <p:transition spd="med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B2594-0E2A-4412-8BBA-9A4AA77767A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118526"/>
      </p:ext>
    </p:extLst>
  </p:cSld>
  <p:clrMapOvr>
    <a:masterClrMapping/>
  </p:clrMapOvr>
  <p:transition spd="med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F9F1E-60F2-4462-A8BA-FE3AA8A3914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044415"/>
      </p:ext>
    </p:extLst>
  </p:cSld>
  <p:clrMapOvr>
    <a:masterClrMapping/>
  </p:clrMapOvr>
  <p:transition spd="med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BD17F-5E7D-4833-BF70-329C7DBE3B5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620469"/>
      </p:ext>
    </p:extLst>
  </p:cSld>
  <p:clrMapOvr>
    <a:masterClrMapping/>
  </p:clrMapOvr>
  <p:transition spd="med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84E031-3B10-4A92-90E6-D8F127A7EF6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083611"/>
      </p:ext>
    </p:extLst>
  </p:cSld>
  <p:clrMapOvr>
    <a:masterClrMapping/>
  </p:clrMapOvr>
  <p:transition spd="med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39563-5DFF-4B41-B931-38740991072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016494"/>
      </p:ext>
    </p:extLst>
  </p:cSld>
  <p:clrMapOvr>
    <a:masterClrMapping/>
  </p:clrMapOvr>
  <p:transition spd="med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2BE88-D582-4822-9041-4811EE16742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896881"/>
      </p:ext>
    </p:extLst>
  </p:cSld>
  <p:clrMapOvr>
    <a:masterClrMapping/>
  </p:clrMapOvr>
  <p:transition spd="med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B9BE3-AFA7-42D2-BF4C-F92BCC2F37D4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2541306"/>
      </p:ext>
    </p:extLst>
  </p:cSld>
  <p:clrMapOvr>
    <a:masterClrMapping/>
  </p:clrMapOvr>
  <p:transition spd="med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312E07-38B0-40D9-8E31-1A3A70F51F0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652185"/>
      </p:ext>
    </p:extLst>
  </p:cSld>
  <p:clrMapOvr>
    <a:masterClrMapping/>
  </p:clrMapOvr>
  <p:transition spd="med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CBB867-AF74-4977-829D-69D3398DE2D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325329"/>
      </p:ext>
    </p:extLst>
  </p:cSld>
  <p:clrMapOvr>
    <a:masterClrMapping/>
  </p:clrMapOvr>
  <p:transition spd="med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063AC-DC67-4DDF-A398-DCB977131E00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20375"/>
      </p:ext>
    </p:extLst>
  </p:cSld>
  <p:clrMapOvr>
    <a:masterClrMapping/>
  </p:clrMapOvr>
  <p:transition spd="med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B1F2B-9234-402B-85AB-86246198CE18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02035"/>
      </p:ext>
    </p:extLst>
  </p:cSld>
  <p:clrMapOvr>
    <a:masterClrMapping/>
  </p:clrMapOvr>
  <p:transition spd="med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B2594-0E2A-4412-8BBA-9A4AA77767A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119630"/>
      </p:ext>
    </p:extLst>
  </p:cSld>
  <p:clrMapOvr>
    <a:masterClrMapping/>
  </p:clrMapOvr>
  <p:transition spd="med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F9F1E-60F2-4462-A8BA-FE3AA8A3914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393107"/>
      </p:ext>
    </p:extLst>
  </p:cSld>
  <p:clrMapOvr>
    <a:masterClrMapping/>
  </p:clrMapOvr>
  <p:transition spd="med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BD17F-5E7D-4833-BF70-329C7DBE3B5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336317"/>
      </p:ext>
    </p:extLst>
  </p:cSld>
  <p:clrMapOvr>
    <a:masterClrMapping/>
  </p:clrMapOvr>
  <p:transition spd="med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84E031-3B10-4A92-90E6-D8F127A7EF6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132734"/>
      </p:ext>
    </p:extLst>
  </p:cSld>
  <p:clrMapOvr>
    <a:masterClrMapping/>
  </p:clrMapOvr>
  <p:transition spd="med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39563-5DFF-4B41-B931-38740991072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873868"/>
      </p:ext>
    </p:extLst>
  </p:cSld>
  <p:clrMapOvr>
    <a:masterClrMapping/>
  </p:clrMapOvr>
  <p:transition spd="med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2BE88-D582-4822-9041-4811EE16742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476095"/>
      </p:ext>
    </p:extLst>
  </p:cSld>
  <p:clrMapOvr>
    <a:masterClrMapping/>
  </p:clrMapOvr>
  <p:transition spd="med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B9BE3-AFA7-42D2-BF4C-F92BCC2F37D4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548976"/>
      </p:ext>
    </p:extLst>
  </p:cSld>
  <p:clrMapOvr>
    <a:masterClrMapping/>
  </p:clrMapOvr>
  <p:transition spd="med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312E07-38B0-40D9-8E31-1A3A70F51F0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410487"/>
      </p:ext>
    </p:extLst>
  </p:cSld>
  <p:clrMapOvr>
    <a:masterClrMapping/>
  </p:clrMapOvr>
  <p:transition spd="med"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CBB867-AF74-4977-829D-69D3398DE2D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287747"/>
      </p:ext>
    </p:extLst>
  </p:cSld>
  <p:clrMapOvr>
    <a:masterClrMapping/>
  </p:clrMapOvr>
  <p:transition spd="med"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063AC-DC67-4DDF-A398-DCB977131E00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013344"/>
      </p:ext>
    </p:extLst>
  </p:cSld>
  <p:clrMapOvr>
    <a:masterClrMapping/>
  </p:clrMapOvr>
  <p:transition spd="med"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B1F2B-9234-402B-85AB-86246198CE18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492090"/>
      </p:ext>
    </p:extLst>
  </p:cSld>
  <p:clrMapOvr>
    <a:masterClrMapping/>
  </p:clrMapOvr>
  <p:transition spd="med"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B2594-0E2A-4412-8BBA-9A4AA77767A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016403"/>
      </p:ext>
    </p:extLst>
  </p:cSld>
  <p:clrMapOvr>
    <a:masterClrMapping/>
  </p:clrMapOvr>
  <p:transition spd="med"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F9F1E-60F2-4462-A8BA-FE3AA8A3914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846903"/>
      </p:ext>
    </p:extLst>
  </p:cSld>
  <p:clrMapOvr>
    <a:masterClrMapping/>
  </p:clrMapOvr>
  <p:transition spd="med"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BD17F-5E7D-4833-BF70-329C7DBE3B5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280953"/>
      </p:ext>
    </p:extLst>
  </p:cSld>
  <p:clrMapOvr>
    <a:masterClrMapping/>
  </p:clrMapOvr>
  <p:transition spd="med"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84E031-3B10-4A92-90E6-D8F127A7EF6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2528484"/>
      </p:ext>
    </p:extLst>
  </p:cSld>
  <p:clrMapOvr>
    <a:masterClrMapping/>
  </p:clrMapOvr>
  <p:transition spd="med"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39563-5DFF-4B41-B931-38740991072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728359"/>
      </p:ext>
    </p:extLst>
  </p:cSld>
  <p:clrMapOvr>
    <a:masterClrMapping/>
  </p:clrMapOvr>
  <p:transition spd="med"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2BE88-D582-4822-9041-4811EE16742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232710"/>
      </p:ext>
    </p:extLst>
  </p:cSld>
  <p:clrMapOvr>
    <a:masterClrMapping/>
  </p:clrMapOvr>
  <p:transition spd="med"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B9BE3-AFA7-42D2-BF4C-F92BCC2F37D4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939593"/>
      </p:ext>
    </p:extLst>
  </p:cSld>
  <p:clrMapOvr>
    <a:masterClrMapping/>
  </p:clrMapOvr>
  <p:transition spd="med"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312E07-38B0-40D9-8E31-1A3A70F51F0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465206"/>
      </p:ext>
    </p:extLst>
  </p:cSld>
  <p:clrMapOvr>
    <a:masterClrMapping/>
  </p:clrMapOvr>
  <p:transition spd="med"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CBB867-AF74-4977-829D-69D3398DE2D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178136"/>
      </p:ext>
    </p:extLst>
  </p:cSld>
  <p:clrMapOvr>
    <a:masterClrMapping/>
  </p:clrMapOvr>
  <p:transition spd="med"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063AC-DC67-4DDF-A398-DCB977131E00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704542"/>
      </p:ext>
    </p:extLst>
  </p:cSld>
  <p:clrMapOvr>
    <a:masterClrMapping/>
  </p:clrMapOvr>
  <p:transition spd="med"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B1F2B-9234-402B-85AB-86246198CE18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435485"/>
      </p:ext>
    </p:extLst>
  </p:cSld>
  <p:clrMapOvr>
    <a:masterClrMapping/>
  </p:clrMapOvr>
  <p:transition spd="med"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B2594-0E2A-4412-8BBA-9A4AA77767A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073057"/>
      </p:ext>
    </p:extLst>
  </p:cSld>
  <p:clrMapOvr>
    <a:masterClrMapping/>
  </p:clrMapOvr>
  <p:transition spd="med"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F9F1E-60F2-4462-A8BA-FE3AA8A3914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532920"/>
      </p:ext>
    </p:extLst>
  </p:cSld>
  <p:clrMapOvr>
    <a:masterClrMapping/>
  </p:clrMapOvr>
  <p:transition spd="med"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BD17F-5E7D-4833-BF70-329C7DBE3B5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379459"/>
      </p:ext>
    </p:extLst>
  </p:cSld>
  <p:clrMapOvr>
    <a:masterClrMapping/>
  </p:clrMapOvr>
  <p:transition spd="med"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84E031-3B10-4A92-90E6-D8F127A7EF6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622865"/>
      </p:ext>
    </p:extLst>
  </p:cSld>
  <p:clrMapOvr>
    <a:masterClrMapping/>
  </p:clrMapOvr>
  <p:transition spd="med"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39563-5DFF-4B41-B931-38740991072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611536"/>
      </p:ext>
    </p:extLst>
  </p:cSld>
  <p:clrMapOvr>
    <a:masterClrMapping/>
  </p:clrMapOvr>
  <p:transition spd="med"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2BE88-D582-4822-9041-4811EE16742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967624"/>
      </p:ext>
    </p:extLst>
  </p:cSld>
  <p:clrMapOvr>
    <a:masterClrMapping/>
  </p:clrMapOvr>
  <p:transition spd="med"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B9BE3-AFA7-42D2-BF4C-F92BCC2F37D4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784932"/>
      </p:ext>
    </p:extLst>
  </p:cSld>
  <p:clrMapOvr>
    <a:masterClrMapping/>
  </p:clrMapOvr>
  <p:transition spd="med"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312E07-38B0-40D9-8E31-1A3A70F51F0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807321"/>
      </p:ext>
    </p:extLst>
  </p:cSld>
  <p:clrMapOvr>
    <a:masterClrMapping/>
  </p:clrMapOvr>
  <p:transition spd="med"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CBB867-AF74-4977-829D-69D3398DE2D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4449026"/>
      </p:ext>
    </p:extLst>
  </p:cSld>
  <p:clrMapOvr>
    <a:masterClrMapping/>
  </p:clrMapOvr>
  <p:transition spd="med"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063AC-DC67-4DDF-A398-DCB977131E00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976339"/>
      </p:ext>
    </p:extLst>
  </p:cSld>
  <p:clrMapOvr>
    <a:masterClrMapping/>
  </p:clrMapOvr>
  <p:transition spd="med"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B1F2B-9234-402B-85AB-86246198CE18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964738"/>
      </p:ext>
    </p:extLst>
  </p:cSld>
  <p:clrMapOvr>
    <a:masterClrMapping/>
  </p:clrMapOvr>
  <p:transition spd="med"/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B2594-0E2A-4412-8BBA-9A4AA77767A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213326"/>
      </p:ext>
    </p:extLst>
  </p:cSld>
  <p:clrMapOvr>
    <a:masterClrMapping/>
  </p:clrMapOvr>
  <p:transition spd="med"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F9F1E-60F2-4462-A8BA-FE3AA8A3914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048278"/>
      </p:ext>
    </p:extLst>
  </p:cSld>
  <p:clrMapOvr>
    <a:masterClrMapping/>
  </p:clrMapOvr>
  <p:transition spd="med"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BD17F-5E7D-4833-BF70-329C7DBE3B5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275980"/>
      </p:ext>
    </p:extLst>
  </p:cSld>
  <p:clrMapOvr>
    <a:masterClrMapping/>
  </p:clrMapOvr>
  <p:transition spd="med"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84E031-3B10-4A92-90E6-D8F127A7EF6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337395"/>
      </p:ext>
    </p:extLst>
  </p:cSld>
  <p:clrMapOvr>
    <a:masterClrMapping/>
  </p:clrMapOvr>
  <p:transition spd="med"/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39563-5DFF-4B41-B931-38740991072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81268"/>
      </p:ext>
    </p:extLst>
  </p:cSld>
  <p:clrMapOvr>
    <a:masterClrMapping/>
  </p:clrMapOvr>
  <p:transition spd="med"/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2BE88-D582-4822-9041-4811EE16742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13672"/>
      </p:ext>
    </p:extLst>
  </p:cSld>
  <p:clrMapOvr>
    <a:masterClrMapping/>
  </p:clrMapOvr>
  <p:transition spd="med"/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B9BE3-AFA7-42D2-BF4C-F92BCC2F37D4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654317"/>
      </p:ext>
    </p:extLst>
  </p:cSld>
  <p:clrMapOvr>
    <a:masterClrMapping/>
  </p:clrMapOvr>
  <p:transition spd="med"/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312E07-38B0-40D9-8E31-1A3A70F51F0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913250"/>
      </p:ext>
    </p:extLst>
  </p:cSld>
  <p:clrMapOvr>
    <a:masterClrMapping/>
  </p:clrMapOvr>
  <p:transition spd="med"/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CBB867-AF74-4977-829D-69D3398DE2D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103071"/>
      </p:ext>
    </p:extLst>
  </p:cSld>
  <p:clrMapOvr>
    <a:masterClrMapping/>
  </p:clrMapOvr>
  <p:transition spd="med"/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063AC-DC67-4DDF-A398-DCB977131E00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352423"/>
      </p:ext>
    </p:extLst>
  </p:cSld>
  <p:clrMapOvr>
    <a:masterClrMapping/>
  </p:clrMapOvr>
  <p:transition spd="med"/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B1F2B-9234-402B-85AB-86246198CE18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251471"/>
      </p:ext>
    </p:extLst>
  </p:cSld>
  <p:clrMapOvr>
    <a:masterClrMapping/>
  </p:clrMapOvr>
  <p:transition spd="med"/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B2594-0E2A-4412-8BBA-9A4AA77767A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494789"/>
      </p:ext>
    </p:extLst>
  </p:cSld>
  <p:clrMapOvr>
    <a:masterClrMapping/>
  </p:clrMapOvr>
  <p:transition spd="med"/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F9F1E-60F2-4462-A8BA-FE3AA8A3914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506703"/>
      </p:ext>
    </p:extLst>
  </p:cSld>
  <p:clrMapOvr>
    <a:masterClrMapping/>
  </p:clrMapOvr>
  <p:transition spd="med"/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BD17F-5E7D-4833-BF70-329C7DBE3B5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654386"/>
      </p:ext>
    </p:extLst>
  </p:cSld>
  <p:clrMapOvr>
    <a:masterClrMapping/>
  </p:clrMapOvr>
  <p:transition spd="med"/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84E031-3B10-4A92-90E6-D8F127A7EF6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300848"/>
      </p:ext>
    </p:extLst>
  </p:cSld>
  <p:clrMapOvr>
    <a:masterClrMapping/>
  </p:clrMapOvr>
  <p:transition spd="med"/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39563-5DFF-4B41-B931-38740991072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7638362"/>
      </p:ext>
    </p:extLst>
  </p:cSld>
  <p:clrMapOvr>
    <a:masterClrMapping/>
  </p:clrMapOvr>
  <p:transition spd="med"/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2BE88-D582-4822-9041-4811EE16742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061930"/>
      </p:ext>
    </p:extLst>
  </p:cSld>
  <p:clrMapOvr>
    <a:masterClrMapping/>
  </p:clrMapOvr>
  <p:transition spd="med"/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B9BE3-AFA7-42D2-BF4C-F92BCC2F37D4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0099807"/>
      </p:ext>
    </p:extLst>
  </p:cSld>
  <p:clrMapOvr>
    <a:masterClrMapping/>
  </p:clrMapOvr>
  <p:transition spd="med"/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312E07-38B0-40D9-8E31-1A3A70F51F0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82587"/>
      </p:ext>
    </p:extLst>
  </p:cSld>
  <p:clrMapOvr>
    <a:masterClrMapping/>
  </p:clrMapOvr>
  <p:transition spd="med"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CBB867-AF74-4977-829D-69D3398DE2D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090766"/>
      </p:ext>
    </p:extLst>
  </p:cSld>
  <p:clrMapOvr>
    <a:masterClrMapping/>
  </p:clrMapOvr>
  <p:transition spd="med"/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063AC-DC67-4DDF-A398-DCB977131E00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709772"/>
      </p:ext>
    </p:extLst>
  </p:cSld>
  <p:clrMapOvr>
    <a:masterClrMapping/>
  </p:clrMapOvr>
  <p:transition spd="med"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B1F2B-9234-402B-85AB-86246198CE18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302560"/>
      </p:ext>
    </p:extLst>
  </p:cSld>
  <p:clrMapOvr>
    <a:masterClrMapping/>
  </p:clrMapOvr>
  <p:transition spd="med"/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B2594-0E2A-4412-8BBA-9A4AA77767A1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579931"/>
      </p:ext>
    </p:extLst>
  </p:cSld>
  <p:clrMapOvr>
    <a:masterClrMapping/>
  </p:clrMapOvr>
  <p:transition spd="med"/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F9F1E-60F2-4462-A8BA-FE3AA8A3914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873220"/>
      </p:ext>
    </p:extLst>
  </p:cSld>
  <p:clrMapOvr>
    <a:masterClrMapping/>
  </p:clrMapOvr>
  <p:transition spd="med"/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1BD17F-5E7D-4833-BF70-329C7DBE3B5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937498"/>
      </p:ext>
    </p:extLst>
  </p:cSld>
  <p:clrMapOvr>
    <a:masterClrMapping/>
  </p:clrMapOvr>
  <p:transition spd="med"/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84E031-3B10-4A92-90E6-D8F127A7EF65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469512"/>
      </p:ext>
    </p:extLst>
  </p:cSld>
  <p:clrMapOvr>
    <a:masterClrMapping/>
  </p:clrMapOvr>
  <p:transition spd="med"/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A39563-5DFF-4B41-B931-387409910722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080792"/>
      </p:ext>
    </p:extLst>
  </p:cSld>
  <p:clrMapOvr>
    <a:masterClrMapping/>
  </p:clrMapOvr>
  <p:transition spd="med"/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2BE88-D582-4822-9041-4811EE16742B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224993"/>
      </p:ext>
    </p:extLst>
  </p:cSld>
  <p:clrMapOvr>
    <a:masterClrMapping/>
  </p:clrMapOvr>
  <p:transition spd="med"/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5B9BE3-AFA7-42D2-BF4C-F92BCC2F37D4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065406"/>
      </p:ext>
    </p:extLst>
  </p:cSld>
  <p:clrMapOvr>
    <a:masterClrMapping/>
  </p:clrMapOvr>
  <p:transition spd="med"/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312E07-38B0-40D9-8E31-1A3A70F51F0E}" type="slidenum">
              <a:rPr lang="ru-RU" alt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161466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8744D1-B472-4D82-A63F-5782042D725D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81C990-95F3-45F7-8480-9069F8D1D00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0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3DE42464-1DE5-4DE0-BF3C-BFA8BC4C1B9C}" type="datetimeFigureOut">
              <a:rPr lang="ru-RU">
                <a:solidFill>
                  <a:prstClr val="white"/>
                </a:solidFill>
              </a:rPr>
              <a:pPr>
                <a:defRPr/>
              </a:pPr>
              <a:t>24.09.2018</a:t>
            </a:fld>
            <a:endParaRPr lang="ru-RU">
              <a:solidFill>
                <a:prstClr val="white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 smtClean="0">
                <a:latin typeface="Century Gothic" panose="020B0502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C47C248-277C-469E-A971-19A27BD30563}" type="slidenum">
              <a:rPr lang="ru-RU" altLang="ru-RU">
                <a:solidFill>
                  <a:prstClr val="white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7053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>
    <p:push dir="u"/>
  </p:transition>
  <p:txStyles>
    <p:titleStyle>
      <a:lvl1pPr marL="484188" indent="-484188" algn="l" rtl="0" eaLnBrk="0" fontAlgn="base" hangingPunct="0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E9D17F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E9D17F"/>
          </a:solidFill>
          <a:latin typeface="Century Gothic" pitchFamily="34" charset="0"/>
        </a:defRPr>
      </a:lvl2pPr>
      <a:lvl3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E9D17F"/>
          </a:solidFill>
          <a:latin typeface="Century Gothic" pitchFamily="34" charset="0"/>
        </a:defRPr>
      </a:lvl3pPr>
      <a:lvl4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E9D17F"/>
          </a:solidFill>
          <a:latin typeface="Century Gothic" pitchFamily="34" charset="0"/>
        </a:defRPr>
      </a:lvl4pPr>
      <a:lvl5pPr marL="484188" indent="-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E9D17F"/>
          </a:solidFill>
          <a:latin typeface="Century Gothic" pitchFamily="34" charset="0"/>
        </a:defRPr>
      </a:lvl5pPr>
      <a:lvl6pPr marL="941388" indent="-484188" algn="l" rtl="0" fontAlgn="base">
        <a:spcBef>
          <a:spcPct val="0"/>
        </a:spcBef>
        <a:spcAft>
          <a:spcPct val="0"/>
        </a:spcAft>
        <a:defRPr sz="4200">
          <a:solidFill>
            <a:srgbClr val="E9D17F"/>
          </a:solidFill>
          <a:latin typeface="Century Gothic" pitchFamily="34" charset="0"/>
        </a:defRPr>
      </a:lvl6pPr>
      <a:lvl7pPr marL="1398588" indent="-484188" algn="l" rtl="0" fontAlgn="base">
        <a:spcBef>
          <a:spcPct val="0"/>
        </a:spcBef>
        <a:spcAft>
          <a:spcPct val="0"/>
        </a:spcAft>
        <a:defRPr sz="4200">
          <a:solidFill>
            <a:srgbClr val="E9D17F"/>
          </a:solidFill>
          <a:latin typeface="Century Gothic" pitchFamily="34" charset="0"/>
        </a:defRPr>
      </a:lvl7pPr>
      <a:lvl8pPr marL="1855788" indent="-484188" algn="l" rtl="0" fontAlgn="base">
        <a:spcBef>
          <a:spcPct val="0"/>
        </a:spcBef>
        <a:spcAft>
          <a:spcPct val="0"/>
        </a:spcAft>
        <a:defRPr sz="4200">
          <a:solidFill>
            <a:srgbClr val="E9D17F"/>
          </a:solidFill>
          <a:latin typeface="Century Gothic" pitchFamily="34" charset="0"/>
        </a:defRPr>
      </a:lvl8pPr>
      <a:lvl9pPr marL="2312988" indent="-484188" algn="l" rtl="0" fontAlgn="base">
        <a:spcBef>
          <a:spcPct val="0"/>
        </a:spcBef>
        <a:spcAft>
          <a:spcPct val="0"/>
        </a:spcAft>
        <a:defRPr sz="4200">
          <a:solidFill>
            <a:srgbClr val="E9D17F"/>
          </a:solidFill>
          <a:latin typeface="Century Gothic" pitchFamily="34" charset="0"/>
        </a:defRPr>
      </a:lvl9pPr>
    </p:titleStyle>
    <p:bodyStyle>
      <a:lvl1pPr marL="447675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anose="020B0604030504040204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eaLnBrk="0" fontAlgn="base" hangingPunct="0">
        <a:spcBef>
          <a:spcPct val="20000"/>
        </a:spcBef>
        <a:spcAft>
          <a:spcPct val="0"/>
        </a:spcAft>
        <a:buClr>
          <a:srgbClr val="DCCEA0"/>
        </a:buClr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7FFC8"/>
            </a:gs>
            <a:gs pos="50000">
              <a:srgbClr val="D8FFEF"/>
            </a:gs>
            <a:gs pos="100000">
              <a:srgbClr val="77FFC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247049-8154-4110-9A9B-532B5EB9605D}" type="slidenum">
              <a:rPr lang="ru-RU" altLang="ru-RU">
                <a:solidFill>
                  <a:srgbClr val="000000"/>
                </a:solidFill>
                <a:ea typeface="Batang" pitchFamily="18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9491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7FFC8"/>
            </a:gs>
            <a:gs pos="50000">
              <a:srgbClr val="D8FFEF"/>
            </a:gs>
            <a:gs pos="100000">
              <a:srgbClr val="77FFC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247049-8154-4110-9A9B-532B5EB9605D}" type="slidenum">
              <a:rPr lang="ru-RU" altLang="ru-RU">
                <a:solidFill>
                  <a:srgbClr val="000000"/>
                </a:solidFill>
                <a:ea typeface="Batang" pitchFamily="18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32036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7FFC8"/>
            </a:gs>
            <a:gs pos="50000">
              <a:srgbClr val="D8FFEF"/>
            </a:gs>
            <a:gs pos="100000">
              <a:srgbClr val="77FFC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247049-8154-4110-9A9B-532B5EB9605D}" type="slidenum">
              <a:rPr lang="ru-RU" altLang="ru-RU">
                <a:solidFill>
                  <a:srgbClr val="000000"/>
                </a:solidFill>
                <a:ea typeface="Batang" pitchFamily="18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25990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7FFC8"/>
            </a:gs>
            <a:gs pos="50000">
              <a:srgbClr val="D8FFEF"/>
            </a:gs>
            <a:gs pos="100000">
              <a:srgbClr val="77FFC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247049-8154-4110-9A9B-532B5EB9605D}" type="slidenum">
              <a:rPr lang="ru-RU" altLang="ru-RU">
                <a:solidFill>
                  <a:srgbClr val="000000"/>
                </a:solidFill>
                <a:ea typeface="Batang" pitchFamily="18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16104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7FFC8"/>
            </a:gs>
            <a:gs pos="50000">
              <a:srgbClr val="D8FFEF"/>
            </a:gs>
            <a:gs pos="100000">
              <a:srgbClr val="77FFC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247049-8154-4110-9A9B-532B5EB9605D}" type="slidenum">
              <a:rPr lang="ru-RU" altLang="ru-RU">
                <a:solidFill>
                  <a:srgbClr val="000000"/>
                </a:solidFill>
                <a:ea typeface="Batang" pitchFamily="18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89152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7FFC8"/>
            </a:gs>
            <a:gs pos="50000">
              <a:srgbClr val="D8FFEF"/>
            </a:gs>
            <a:gs pos="100000">
              <a:srgbClr val="77FFC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247049-8154-4110-9A9B-532B5EB9605D}" type="slidenum">
              <a:rPr lang="ru-RU" altLang="ru-RU">
                <a:solidFill>
                  <a:srgbClr val="000000"/>
                </a:solidFill>
                <a:ea typeface="Batang" pitchFamily="18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23322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7FFC8"/>
            </a:gs>
            <a:gs pos="50000">
              <a:srgbClr val="D8FFEF"/>
            </a:gs>
            <a:gs pos="100000">
              <a:srgbClr val="77FFC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247049-8154-4110-9A9B-532B5EB9605D}" type="slidenum">
              <a:rPr lang="ru-RU" altLang="ru-RU">
                <a:solidFill>
                  <a:srgbClr val="000000"/>
                </a:solidFill>
                <a:ea typeface="Batang" pitchFamily="18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16609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7FFC8"/>
            </a:gs>
            <a:gs pos="50000">
              <a:srgbClr val="D8FFEF"/>
            </a:gs>
            <a:gs pos="100000">
              <a:srgbClr val="77FFC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247049-8154-4110-9A9B-532B5EB9605D}" type="slidenum">
              <a:rPr lang="ru-RU" altLang="ru-RU">
                <a:solidFill>
                  <a:srgbClr val="000000"/>
                </a:solidFill>
                <a:ea typeface="Batang" pitchFamily="18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89378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7FFC8"/>
            </a:gs>
            <a:gs pos="50000">
              <a:srgbClr val="D8FFEF"/>
            </a:gs>
            <a:gs pos="100000">
              <a:srgbClr val="77FFC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247049-8154-4110-9A9B-532B5EB9605D}" type="slidenum">
              <a:rPr lang="ru-RU" altLang="ru-RU">
                <a:solidFill>
                  <a:srgbClr val="000000"/>
                </a:solidFill>
                <a:ea typeface="Batang" pitchFamily="18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79514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7FFC8"/>
            </a:gs>
            <a:gs pos="50000">
              <a:srgbClr val="D8FFEF"/>
            </a:gs>
            <a:gs pos="100000">
              <a:srgbClr val="77FFC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247049-8154-4110-9A9B-532B5EB9605D}" type="slidenum">
              <a:rPr lang="ru-RU" altLang="ru-RU">
                <a:solidFill>
                  <a:srgbClr val="000000"/>
                </a:solidFill>
                <a:ea typeface="Batang" pitchFamily="18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6119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7FFC8"/>
            </a:gs>
            <a:gs pos="50000">
              <a:srgbClr val="D8FFEF"/>
            </a:gs>
            <a:gs pos="100000">
              <a:srgbClr val="77FFC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247049-8154-4110-9A9B-532B5EB9605D}" type="slidenum">
              <a:rPr lang="ru-RU" altLang="ru-RU">
                <a:solidFill>
                  <a:srgbClr val="000000"/>
                </a:solidFill>
                <a:ea typeface="Batang" pitchFamily="18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59981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7FFC8"/>
            </a:gs>
            <a:gs pos="50000">
              <a:srgbClr val="D8FFEF"/>
            </a:gs>
            <a:gs pos="100000">
              <a:srgbClr val="77FFC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247049-8154-4110-9A9B-532B5EB9605D}" type="slidenum">
              <a:rPr lang="ru-RU" altLang="ru-RU">
                <a:solidFill>
                  <a:srgbClr val="000000"/>
                </a:solidFill>
                <a:ea typeface="Batang" pitchFamily="18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91476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7FFC8"/>
            </a:gs>
            <a:gs pos="50000">
              <a:srgbClr val="D8FFEF"/>
            </a:gs>
            <a:gs pos="100000">
              <a:srgbClr val="77FFC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247049-8154-4110-9A9B-532B5EB9605D}" type="slidenum">
              <a:rPr lang="ru-RU" altLang="ru-RU">
                <a:solidFill>
                  <a:srgbClr val="000000"/>
                </a:solidFill>
                <a:ea typeface="Batang" pitchFamily="18" charset="-127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solidFill>
                <a:srgbClr val="000000"/>
              </a:solidFill>
              <a:ea typeface="Batang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74104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files.school-collection.edu.ru/dlrstore/669ba06a-e921-11dc-95ff-0800200c9a66/3_8.swf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hyperlink" Target="http://school.ort.spb.ru/library/physics/8class/tema_2/lesson_1/solar.jpg" TargetMode="Externa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lue-curves-backgrounds-wallpapers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357158" y="428604"/>
            <a:ext cx="8572560" cy="60722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1043608" y="1196753"/>
            <a:ext cx="7299399" cy="108012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Физика </a:t>
            </a:r>
            <a:endParaRPr lang="ru-RU" sz="3600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47864" y="2492896"/>
            <a:ext cx="51845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 класс</a:t>
            </a: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Без сомнения, </a:t>
            </a:r>
          </a:p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всё наше знание начинается с опыта.</a:t>
            </a:r>
          </a:p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Им. Кант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Учитель физики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Катырэу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Ольга Андреевна,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МОУ Школа с. </a:t>
            </a:r>
            <a:r>
              <a:rPr lang="ru-RU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Аксарка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www.ric.edu/faculty/ptiskus/atomic_force/index_files/image00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2605841"/>
            <a:ext cx="2016224" cy="19478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5222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lue-curves-backgrounds-wallpapers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1" y="31555"/>
            <a:ext cx="9092603" cy="682644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39752" y="144508"/>
            <a:ext cx="3325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Ответьте на вопросы:</a:t>
            </a:r>
            <a:endParaRPr lang="ru-RU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5536" y="783288"/>
            <a:ext cx="52699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504D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1.Что такое электризация тел?</a:t>
            </a:r>
            <a:endParaRPr lang="ru-RU" sz="2400" b="1" dirty="0">
              <a:solidFill>
                <a:srgbClr val="C0504D">
                  <a:lumMod val="75000"/>
                </a:srgb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3528" y="1333676"/>
            <a:ext cx="70207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rgbClr val="9BBB59">
                    <a:lumMod val="75000"/>
                  </a:srgbClr>
                </a:solidFill>
                <a:latin typeface="Times New Roman" pitchFamily="18" charset="0"/>
                <a:cs typeface="Times New Roman" pitchFamily="18" charset="0"/>
              </a:rPr>
              <a:t>2.Как можно наэлектризовать тело?</a:t>
            </a:r>
          </a:p>
          <a:p>
            <a:endParaRPr lang="ru-RU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722874"/>
            <a:ext cx="88410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3.Назовите два рода зарядов. </a:t>
            </a:r>
          </a:p>
          <a:p>
            <a:r>
              <a:rPr lang="ru-RU" sz="24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Как взаимодействуют тела, имеющие электрические заряды?</a:t>
            </a:r>
          </a:p>
          <a:p>
            <a:endParaRPr lang="ru-RU" sz="2400" b="1" dirty="0" smtClean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3528" y="2636912"/>
            <a:ext cx="82089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4.Что такое проводники и непроводники электричества?</a:t>
            </a:r>
          </a:p>
          <a:p>
            <a:endParaRPr lang="ru-RU" dirty="0">
              <a:solidFill>
                <a:srgbClr val="660066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5536" y="2996952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5.Какие металлы лучше проводят электричество?</a:t>
            </a:r>
          </a:p>
          <a:p>
            <a:endParaRPr lang="ru-RU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520" y="3356992"/>
            <a:ext cx="84249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6.Под действием чего движутся свободные электроны в металлах?</a:t>
            </a:r>
          </a:p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3528" y="4005064"/>
            <a:ext cx="83529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3399"/>
                </a:solidFill>
                <a:latin typeface="Times New Roman" pitchFamily="18" charset="0"/>
                <a:cs typeface="Times New Roman" pitchFamily="18" charset="0"/>
              </a:rPr>
              <a:t>7.Какие заряженные частицы вы знаете?</a:t>
            </a:r>
          </a:p>
          <a:p>
            <a:endParaRPr lang="ru-RU" dirty="0">
              <a:solidFill>
                <a:srgbClr val="FF3399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5536" y="4365104"/>
            <a:ext cx="34563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8.Что такое энергия?</a:t>
            </a:r>
          </a:p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95536" y="4860360"/>
            <a:ext cx="495424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C6600"/>
                </a:solidFill>
                <a:latin typeface="Times New Roman" pitchFamily="18" charset="0"/>
                <a:cs typeface="Times New Roman" pitchFamily="18" charset="0"/>
              </a:rPr>
              <a:t>9.Какие виды энергии вы знаете?</a:t>
            </a:r>
          </a:p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95536" y="5580439"/>
            <a:ext cx="84249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10.Какой энергией обладает движущийся автомобиль? </a:t>
            </a:r>
          </a:p>
          <a:p>
            <a:r>
              <a:rPr lang="ru-RU" sz="2400" b="1" dirty="0" smtClean="0">
                <a:solidFill>
                  <a:srgbClr val="660066"/>
                </a:solidFill>
                <a:latin typeface="Times New Roman" pitchFamily="18" charset="0"/>
                <a:cs typeface="Times New Roman" pitchFamily="18" charset="0"/>
              </a:rPr>
              <a:t>Летящий самолет? Нагретая батарея</a:t>
            </a:r>
            <a:r>
              <a:rPr lang="ru-RU" dirty="0" smtClean="0">
                <a:solidFill>
                  <a:srgbClr val="660066"/>
                </a:solidFill>
              </a:rPr>
              <a:t>?</a:t>
            </a:r>
          </a:p>
          <a:p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468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8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8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WordArt 3"/>
          <p:cNvSpPr>
            <a:spLocks noChangeArrowheads="1" noChangeShapeType="1" noTextEdit="1"/>
          </p:cNvSpPr>
          <p:nvPr/>
        </p:nvSpPr>
        <p:spPr bwMode="auto">
          <a:xfrm>
            <a:off x="2411413" y="3141663"/>
            <a:ext cx="4321175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600" kern="10" smtClean="0">
                <a:ln w="9525">
                  <a:solidFill>
                    <a:srgbClr val="266C5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77FFC8"/>
                    </a:gs>
                    <a:gs pos="100000">
                      <a:srgbClr val="00C877">
                        <a:alpha val="96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  <a:ea typeface="Batang" pitchFamily="18" charset="-127"/>
              </a:rPr>
              <a:t>ЯВЛЕНИЯ</a:t>
            </a:r>
          </a:p>
        </p:txBody>
      </p:sp>
      <p:grpSp>
        <p:nvGrpSpPr>
          <p:cNvPr id="3075" name="Group 5"/>
          <p:cNvGrpSpPr>
            <a:grpSpLocks/>
          </p:cNvGrpSpPr>
          <p:nvPr/>
        </p:nvGrpSpPr>
        <p:grpSpPr bwMode="auto">
          <a:xfrm>
            <a:off x="179388" y="188913"/>
            <a:ext cx="4176712" cy="5400675"/>
            <a:chOff x="113" y="119"/>
            <a:chExt cx="2631" cy="3402"/>
          </a:xfrm>
        </p:grpSpPr>
        <p:sp>
          <p:nvSpPr>
            <p:cNvPr id="3082" name="Line 6"/>
            <p:cNvSpPr>
              <a:spLocks noChangeShapeType="1"/>
            </p:cNvSpPr>
            <p:nvPr/>
          </p:nvSpPr>
          <p:spPr bwMode="auto">
            <a:xfrm>
              <a:off x="339" y="210"/>
              <a:ext cx="0" cy="2313"/>
            </a:xfrm>
            <a:prstGeom prst="line">
              <a:avLst/>
            </a:prstGeom>
            <a:noFill/>
            <a:ln w="28575">
              <a:solidFill>
                <a:srgbClr val="266C5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  <p:sp>
          <p:nvSpPr>
            <p:cNvPr id="3083" name="Line 7"/>
            <p:cNvSpPr>
              <a:spLocks noChangeShapeType="1"/>
            </p:cNvSpPr>
            <p:nvPr/>
          </p:nvSpPr>
          <p:spPr bwMode="auto">
            <a:xfrm flipH="1">
              <a:off x="204" y="346"/>
              <a:ext cx="2177" cy="0"/>
            </a:xfrm>
            <a:prstGeom prst="line">
              <a:avLst/>
            </a:prstGeom>
            <a:noFill/>
            <a:ln w="28575">
              <a:solidFill>
                <a:srgbClr val="266C5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  <p:sp>
          <p:nvSpPr>
            <p:cNvPr id="3084" name="Line 8"/>
            <p:cNvSpPr>
              <a:spLocks noChangeShapeType="1"/>
            </p:cNvSpPr>
            <p:nvPr/>
          </p:nvSpPr>
          <p:spPr bwMode="auto">
            <a:xfrm>
              <a:off x="113" y="391"/>
              <a:ext cx="2631" cy="0"/>
            </a:xfrm>
            <a:prstGeom prst="line">
              <a:avLst/>
            </a:prstGeom>
            <a:noFill/>
            <a:ln w="28575">
              <a:solidFill>
                <a:srgbClr val="266C5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  <p:sp>
          <p:nvSpPr>
            <p:cNvPr id="3085" name="Line 9"/>
            <p:cNvSpPr>
              <a:spLocks noChangeShapeType="1"/>
            </p:cNvSpPr>
            <p:nvPr/>
          </p:nvSpPr>
          <p:spPr bwMode="auto">
            <a:xfrm>
              <a:off x="385" y="119"/>
              <a:ext cx="0" cy="3402"/>
            </a:xfrm>
            <a:prstGeom prst="line">
              <a:avLst/>
            </a:prstGeom>
            <a:noFill/>
            <a:ln w="28575">
              <a:solidFill>
                <a:srgbClr val="266C5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</p:grpSp>
      <p:grpSp>
        <p:nvGrpSpPr>
          <p:cNvPr id="3076" name="Group 10"/>
          <p:cNvGrpSpPr>
            <a:grpSpLocks/>
          </p:cNvGrpSpPr>
          <p:nvPr/>
        </p:nvGrpSpPr>
        <p:grpSpPr bwMode="auto">
          <a:xfrm rot="16200000" flipV="1">
            <a:off x="4175919" y="1880394"/>
            <a:ext cx="4176713" cy="5400675"/>
            <a:chOff x="113" y="119"/>
            <a:chExt cx="2631" cy="3402"/>
          </a:xfrm>
        </p:grpSpPr>
        <p:sp>
          <p:nvSpPr>
            <p:cNvPr id="3078" name="Line 11"/>
            <p:cNvSpPr>
              <a:spLocks noChangeShapeType="1"/>
            </p:cNvSpPr>
            <p:nvPr/>
          </p:nvSpPr>
          <p:spPr bwMode="auto">
            <a:xfrm>
              <a:off x="339" y="210"/>
              <a:ext cx="0" cy="2313"/>
            </a:xfrm>
            <a:prstGeom prst="line">
              <a:avLst/>
            </a:prstGeom>
            <a:noFill/>
            <a:ln w="28575">
              <a:solidFill>
                <a:srgbClr val="266C5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  <p:sp>
          <p:nvSpPr>
            <p:cNvPr id="3079" name="Line 12"/>
            <p:cNvSpPr>
              <a:spLocks noChangeShapeType="1"/>
            </p:cNvSpPr>
            <p:nvPr/>
          </p:nvSpPr>
          <p:spPr bwMode="auto">
            <a:xfrm flipH="1">
              <a:off x="204" y="346"/>
              <a:ext cx="2177" cy="0"/>
            </a:xfrm>
            <a:prstGeom prst="line">
              <a:avLst/>
            </a:prstGeom>
            <a:noFill/>
            <a:ln w="28575">
              <a:solidFill>
                <a:srgbClr val="266C5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  <p:sp>
          <p:nvSpPr>
            <p:cNvPr id="3080" name="Line 13"/>
            <p:cNvSpPr>
              <a:spLocks noChangeShapeType="1"/>
            </p:cNvSpPr>
            <p:nvPr/>
          </p:nvSpPr>
          <p:spPr bwMode="auto">
            <a:xfrm>
              <a:off x="113" y="391"/>
              <a:ext cx="2631" cy="0"/>
            </a:xfrm>
            <a:prstGeom prst="line">
              <a:avLst/>
            </a:prstGeom>
            <a:noFill/>
            <a:ln w="28575">
              <a:solidFill>
                <a:srgbClr val="266C5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  <p:sp>
          <p:nvSpPr>
            <p:cNvPr id="3081" name="Line 14"/>
            <p:cNvSpPr>
              <a:spLocks noChangeShapeType="1"/>
            </p:cNvSpPr>
            <p:nvPr/>
          </p:nvSpPr>
          <p:spPr bwMode="auto">
            <a:xfrm>
              <a:off x="385" y="119"/>
              <a:ext cx="0" cy="3402"/>
            </a:xfrm>
            <a:prstGeom prst="line">
              <a:avLst/>
            </a:prstGeom>
            <a:noFill/>
            <a:ln w="28575">
              <a:solidFill>
                <a:srgbClr val="266C5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</p:grpSp>
      <p:sp>
        <p:nvSpPr>
          <p:cNvPr id="3077" name="WordArt 15"/>
          <p:cNvSpPr>
            <a:spLocks noChangeArrowheads="1" noChangeShapeType="1" noTextEdit="1"/>
          </p:cNvSpPr>
          <p:nvPr/>
        </p:nvSpPr>
        <p:spPr bwMode="auto">
          <a:xfrm>
            <a:off x="1187450" y="1844675"/>
            <a:ext cx="6911975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600" kern="10" smtClean="0">
                <a:ln w="9525">
                  <a:solidFill>
                    <a:srgbClr val="266C5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77FFC8"/>
                    </a:gs>
                    <a:gs pos="100000">
                      <a:srgbClr val="00C877">
                        <a:alpha val="96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  <a:ea typeface="Batang" pitchFamily="18" charset="-127"/>
              </a:rPr>
              <a:t>ЭЛЕКТРИЧЕСКИЕ</a:t>
            </a:r>
          </a:p>
        </p:txBody>
      </p:sp>
    </p:spTree>
    <p:extLst>
      <p:ext uri="{BB962C8B-B14F-4D97-AF65-F5344CB8AC3E}">
        <p14:creationId xmlns:p14="http://schemas.microsoft.com/office/powerpoint/2010/main" val="277972688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5"/>
          <p:cNvSpPr txBox="1">
            <a:spLocks noChangeArrowheads="1"/>
          </p:cNvSpPr>
          <p:nvPr/>
        </p:nvSpPr>
        <p:spPr bwMode="auto">
          <a:xfrm>
            <a:off x="250825" y="981075"/>
            <a:ext cx="86423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1. На каком из рисунков легкие шарики, подвешенные на шелковых нитях, заряжены одноименными зарядами? </a:t>
            </a:r>
          </a:p>
        </p:txBody>
      </p:sp>
      <p:grpSp>
        <p:nvGrpSpPr>
          <p:cNvPr id="4099" name="Group 22"/>
          <p:cNvGrpSpPr>
            <a:grpSpLocks/>
          </p:cNvGrpSpPr>
          <p:nvPr/>
        </p:nvGrpSpPr>
        <p:grpSpPr bwMode="auto">
          <a:xfrm>
            <a:off x="1187450" y="2492375"/>
            <a:ext cx="1296988" cy="936625"/>
            <a:chOff x="68" y="1570"/>
            <a:chExt cx="1543" cy="1121"/>
          </a:xfrm>
        </p:grpSpPr>
        <p:sp>
          <p:nvSpPr>
            <p:cNvPr id="4127" name="Rectangle 6" descr="Широкий диагональный 2"/>
            <p:cNvSpPr>
              <a:spLocks noChangeArrowheads="1"/>
            </p:cNvSpPr>
            <p:nvPr/>
          </p:nvSpPr>
          <p:spPr bwMode="auto">
            <a:xfrm>
              <a:off x="158" y="1570"/>
              <a:ext cx="1361" cy="136"/>
            </a:xfrm>
            <a:prstGeom prst="rect">
              <a:avLst/>
            </a:prstGeom>
            <a:pattFill prst="wdUpDiag">
              <a:fgClr>
                <a:schemeClr val="tx1"/>
              </a:fgClr>
              <a:bgClr>
                <a:schemeClr val="folHlink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4128" name="Line 7"/>
            <p:cNvSpPr>
              <a:spLocks noChangeShapeType="1"/>
            </p:cNvSpPr>
            <p:nvPr/>
          </p:nvSpPr>
          <p:spPr bwMode="auto">
            <a:xfrm flipH="1">
              <a:off x="158" y="1706"/>
              <a:ext cx="454" cy="9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  <p:sp>
          <p:nvSpPr>
            <p:cNvPr id="4129" name="Line 8"/>
            <p:cNvSpPr>
              <a:spLocks noChangeShapeType="1"/>
            </p:cNvSpPr>
            <p:nvPr/>
          </p:nvSpPr>
          <p:spPr bwMode="auto">
            <a:xfrm>
              <a:off x="1066" y="1706"/>
              <a:ext cx="453" cy="9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  <p:sp>
          <p:nvSpPr>
            <p:cNvPr id="4130" name="Oval 12"/>
            <p:cNvSpPr>
              <a:spLocks noChangeArrowheads="1"/>
            </p:cNvSpPr>
            <p:nvPr/>
          </p:nvSpPr>
          <p:spPr bwMode="auto">
            <a:xfrm>
              <a:off x="68" y="2523"/>
              <a:ext cx="182" cy="16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4131" name="Oval 13"/>
            <p:cNvSpPr>
              <a:spLocks noChangeArrowheads="1"/>
            </p:cNvSpPr>
            <p:nvPr/>
          </p:nvSpPr>
          <p:spPr bwMode="auto">
            <a:xfrm>
              <a:off x="1429" y="2523"/>
              <a:ext cx="182" cy="16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4132" name="Line 15"/>
            <p:cNvSpPr>
              <a:spLocks noChangeShapeType="1"/>
            </p:cNvSpPr>
            <p:nvPr/>
          </p:nvSpPr>
          <p:spPr bwMode="auto">
            <a:xfrm>
              <a:off x="158" y="1706"/>
              <a:ext cx="136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</p:grpSp>
      <p:grpSp>
        <p:nvGrpSpPr>
          <p:cNvPr id="4100" name="Group 29"/>
          <p:cNvGrpSpPr>
            <a:grpSpLocks/>
          </p:cNvGrpSpPr>
          <p:nvPr/>
        </p:nvGrpSpPr>
        <p:grpSpPr bwMode="auto">
          <a:xfrm>
            <a:off x="4211638" y="2492375"/>
            <a:ext cx="1223962" cy="936625"/>
            <a:chOff x="2290" y="1570"/>
            <a:chExt cx="1361" cy="1121"/>
          </a:xfrm>
        </p:grpSpPr>
        <p:sp>
          <p:nvSpPr>
            <p:cNvPr id="4121" name="Rectangle 16" descr="Широкий диагональный 2"/>
            <p:cNvSpPr>
              <a:spLocks noChangeArrowheads="1"/>
            </p:cNvSpPr>
            <p:nvPr/>
          </p:nvSpPr>
          <p:spPr bwMode="auto">
            <a:xfrm>
              <a:off x="2290" y="1570"/>
              <a:ext cx="1361" cy="136"/>
            </a:xfrm>
            <a:prstGeom prst="rect">
              <a:avLst/>
            </a:prstGeom>
            <a:pattFill prst="wdUpDiag">
              <a:fgClr>
                <a:schemeClr val="tx1"/>
              </a:fgClr>
              <a:bgClr>
                <a:schemeClr val="folHlink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4122" name="Line 17"/>
            <p:cNvSpPr>
              <a:spLocks noChangeShapeType="1"/>
            </p:cNvSpPr>
            <p:nvPr/>
          </p:nvSpPr>
          <p:spPr bwMode="auto">
            <a:xfrm flipH="1">
              <a:off x="2744" y="1706"/>
              <a:ext cx="0" cy="9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  <p:sp>
          <p:nvSpPr>
            <p:cNvPr id="4123" name="Line 18"/>
            <p:cNvSpPr>
              <a:spLocks noChangeShapeType="1"/>
            </p:cNvSpPr>
            <p:nvPr/>
          </p:nvSpPr>
          <p:spPr bwMode="auto">
            <a:xfrm>
              <a:off x="3198" y="1706"/>
              <a:ext cx="0" cy="9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  <p:sp>
          <p:nvSpPr>
            <p:cNvPr id="4124" name="Oval 19"/>
            <p:cNvSpPr>
              <a:spLocks noChangeArrowheads="1"/>
            </p:cNvSpPr>
            <p:nvPr/>
          </p:nvSpPr>
          <p:spPr bwMode="auto">
            <a:xfrm>
              <a:off x="2653" y="2523"/>
              <a:ext cx="182" cy="16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4125" name="Oval 20"/>
            <p:cNvSpPr>
              <a:spLocks noChangeArrowheads="1"/>
            </p:cNvSpPr>
            <p:nvPr/>
          </p:nvSpPr>
          <p:spPr bwMode="auto">
            <a:xfrm>
              <a:off x="3107" y="2523"/>
              <a:ext cx="182" cy="16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4126" name="Line 21"/>
            <p:cNvSpPr>
              <a:spLocks noChangeShapeType="1"/>
            </p:cNvSpPr>
            <p:nvPr/>
          </p:nvSpPr>
          <p:spPr bwMode="auto">
            <a:xfrm>
              <a:off x="2290" y="1706"/>
              <a:ext cx="136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</p:grpSp>
      <p:grpSp>
        <p:nvGrpSpPr>
          <p:cNvPr id="4101" name="Group 30"/>
          <p:cNvGrpSpPr>
            <a:grpSpLocks/>
          </p:cNvGrpSpPr>
          <p:nvPr/>
        </p:nvGrpSpPr>
        <p:grpSpPr bwMode="auto">
          <a:xfrm>
            <a:off x="7380288" y="2492375"/>
            <a:ext cx="1296987" cy="936625"/>
            <a:chOff x="4105" y="1570"/>
            <a:chExt cx="1361" cy="1121"/>
          </a:xfrm>
        </p:grpSpPr>
        <p:sp>
          <p:nvSpPr>
            <p:cNvPr id="4115" name="Rectangle 23" descr="Широкий диагональный 2"/>
            <p:cNvSpPr>
              <a:spLocks noChangeArrowheads="1"/>
            </p:cNvSpPr>
            <p:nvPr/>
          </p:nvSpPr>
          <p:spPr bwMode="auto">
            <a:xfrm>
              <a:off x="4105" y="1570"/>
              <a:ext cx="1361" cy="136"/>
            </a:xfrm>
            <a:prstGeom prst="rect">
              <a:avLst/>
            </a:prstGeom>
            <a:pattFill prst="wdUpDiag">
              <a:fgClr>
                <a:schemeClr val="tx1"/>
              </a:fgClr>
              <a:bgClr>
                <a:schemeClr val="folHlink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4116" name="Line 24"/>
            <p:cNvSpPr>
              <a:spLocks noChangeShapeType="1"/>
            </p:cNvSpPr>
            <p:nvPr/>
          </p:nvSpPr>
          <p:spPr bwMode="auto">
            <a:xfrm>
              <a:off x="4558" y="1706"/>
              <a:ext cx="136" cy="9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  <p:sp>
          <p:nvSpPr>
            <p:cNvPr id="4117" name="Line 25"/>
            <p:cNvSpPr>
              <a:spLocks noChangeShapeType="1"/>
            </p:cNvSpPr>
            <p:nvPr/>
          </p:nvSpPr>
          <p:spPr bwMode="auto">
            <a:xfrm flipH="1">
              <a:off x="4876" y="1706"/>
              <a:ext cx="136" cy="9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  <p:sp>
          <p:nvSpPr>
            <p:cNvPr id="4118" name="Oval 26"/>
            <p:cNvSpPr>
              <a:spLocks noChangeArrowheads="1"/>
            </p:cNvSpPr>
            <p:nvPr/>
          </p:nvSpPr>
          <p:spPr bwMode="auto">
            <a:xfrm>
              <a:off x="4604" y="2523"/>
              <a:ext cx="182" cy="16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4119" name="Oval 27"/>
            <p:cNvSpPr>
              <a:spLocks noChangeArrowheads="1"/>
            </p:cNvSpPr>
            <p:nvPr/>
          </p:nvSpPr>
          <p:spPr bwMode="auto">
            <a:xfrm>
              <a:off x="4785" y="2523"/>
              <a:ext cx="182" cy="16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4120" name="Line 28"/>
            <p:cNvSpPr>
              <a:spLocks noChangeShapeType="1"/>
            </p:cNvSpPr>
            <p:nvPr/>
          </p:nvSpPr>
          <p:spPr bwMode="auto">
            <a:xfrm>
              <a:off x="4105" y="1706"/>
              <a:ext cx="136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</p:grpSp>
      <p:sp>
        <p:nvSpPr>
          <p:cNvPr id="4102" name="Text Box 31"/>
          <p:cNvSpPr txBox="1">
            <a:spLocks noChangeArrowheads="1"/>
          </p:cNvSpPr>
          <p:nvPr/>
        </p:nvSpPr>
        <p:spPr bwMode="auto">
          <a:xfrm>
            <a:off x="827088" y="2492375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4103" name="Text Box 32"/>
          <p:cNvSpPr txBox="1">
            <a:spLocks noChangeArrowheads="1"/>
          </p:cNvSpPr>
          <p:nvPr/>
        </p:nvSpPr>
        <p:spPr bwMode="auto">
          <a:xfrm>
            <a:off x="6948488" y="2492375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4104" name="Text Box 33"/>
          <p:cNvSpPr txBox="1">
            <a:spLocks noChangeArrowheads="1"/>
          </p:cNvSpPr>
          <p:nvPr/>
        </p:nvSpPr>
        <p:spPr bwMode="auto">
          <a:xfrm>
            <a:off x="3708400" y="2492375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4105" name="Text Box 34"/>
          <p:cNvSpPr txBox="1">
            <a:spLocks noChangeArrowheads="1"/>
          </p:cNvSpPr>
          <p:nvPr/>
        </p:nvSpPr>
        <p:spPr bwMode="auto">
          <a:xfrm>
            <a:off x="684213" y="4005263"/>
            <a:ext cx="7273925" cy="2443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А. 1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Б. 2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В. 3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Г. такого рисунка нет</a:t>
            </a:r>
          </a:p>
        </p:txBody>
      </p:sp>
      <p:sp>
        <p:nvSpPr>
          <p:cNvPr id="30755" name="Rectangle 35"/>
          <p:cNvSpPr>
            <a:spLocks noChangeArrowheads="1"/>
          </p:cNvSpPr>
          <p:nvPr/>
        </p:nvSpPr>
        <p:spPr bwMode="auto">
          <a:xfrm>
            <a:off x="250825" y="836613"/>
            <a:ext cx="8642350" cy="2735262"/>
          </a:xfrm>
          <a:prstGeom prst="rect">
            <a:avLst/>
          </a:prstGeom>
          <a:gradFill rotWithShape="1">
            <a:gsLst>
              <a:gs pos="0">
                <a:srgbClr val="BDFFE9">
                  <a:gamma/>
                  <a:shade val="46275"/>
                  <a:invGamma/>
                  <a:alpha val="25000"/>
                </a:srgbClr>
              </a:gs>
              <a:gs pos="50000">
                <a:srgbClr val="BDFFE9">
                  <a:alpha val="27000"/>
                </a:srgbClr>
              </a:gs>
              <a:gs pos="100000">
                <a:srgbClr val="BDFFE9">
                  <a:gamma/>
                  <a:shade val="46275"/>
                  <a:invGamma/>
                  <a:alpha val="25000"/>
                </a:srgbClr>
              </a:gs>
            </a:gsLst>
            <a:lin ang="5400000" scaled="1"/>
          </a:gradFill>
          <a:ln w="57150" cmpd="thinThick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30756" name="Rectangle 36"/>
          <p:cNvSpPr>
            <a:spLocks noChangeArrowheads="1"/>
          </p:cNvSpPr>
          <p:nvPr/>
        </p:nvSpPr>
        <p:spPr bwMode="auto">
          <a:xfrm>
            <a:off x="250825" y="3860800"/>
            <a:ext cx="8642350" cy="2735263"/>
          </a:xfrm>
          <a:prstGeom prst="rect">
            <a:avLst/>
          </a:prstGeom>
          <a:gradFill rotWithShape="1">
            <a:gsLst>
              <a:gs pos="0">
                <a:srgbClr val="BDFFE9">
                  <a:gamma/>
                  <a:shade val="46275"/>
                  <a:invGamma/>
                  <a:alpha val="25000"/>
                </a:srgbClr>
              </a:gs>
              <a:gs pos="50000">
                <a:srgbClr val="BDFFE9">
                  <a:alpha val="27000"/>
                </a:srgbClr>
              </a:gs>
              <a:gs pos="100000">
                <a:srgbClr val="BDFFE9">
                  <a:gamma/>
                  <a:shade val="46275"/>
                  <a:invGamma/>
                  <a:alpha val="25000"/>
                </a:srgbClr>
              </a:gs>
            </a:gsLst>
            <a:lin ang="5400000" scaled="1"/>
          </a:gradFill>
          <a:ln w="57150" cmpd="thinThick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30759" name="WordArt 39"/>
          <p:cNvSpPr>
            <a:spLocks noChangeArrowheads="1" noChangeShapeType="1" noTextEdit="1"/>
          </p:cNvSpPr>
          <p:nvPr/>
        </p:nvSpPr>
        <p:spPr bwMode="auto">
          <a:xfrm>
            <a:off x="2411413" y="188913"/>
            <a:ext cx="4321175" cy="4302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kern="10">
                <a:ln w="25400">
                  <a:solidFill>
                    <a:srgbClr val="015F2E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7456">
                        <a:alpha val="50000"/>
                      </a:srgbClr>
                    </a:gs>
                    <a:gs pos="50000">
                      <a:srgbClr val="00C877"/>
                    </a:gs>
                    <a:gs pos="100000">
                      <a:srgbClr val="007456">
                        <a:alpha val="50000"/>
                      </a:srgbClr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 panose="020B0806030902050204" pitchFamily="34" charset="0"/>
                <a:ea typeface="Batang" pitchFamily="18" charset="-127"/>
              </a:rPr>
              <a:t>ПОВТОРЕНИЕ</a:t>
            </a:r>
          </a:p>
        </p:txBody>
      </p:sp>
    </p:spTree>
    <p:extLst>
      <p:ext uri="{BB962C8B-B14F-4D97-AF65-F5344CB8AC3E}">
        <p14:creationId xmlns:p14="http://schemas.microsoft.com/office/powerpoint/2010/main" val="150676831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3"/>
          <p:cNvSpPr txBox="1">
            <a:spLocks noChangeArrowheads="1"/>
          </p:cNvSpPr>
          <p:nvPr/>
        </p:nvSpPr>
        <p:spPr bwMode="auto">
          <a:xfrm>
            <a:off x="250825" y="1484313"/>
            <a:ext cx="86423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2. Какая из перечисленных ниже частиц обладает отрицательным зарядом? </a:t>
            </a:r>
          </a:p>
        </p:txBody>
      </p:sp>
      <p:sp>
        <p:nvSpPr>
          <p:cNvPr id="5123" name="Text Box 28"/>
          <p:cNvSpPr txBox="1">
            <a:spLocks noChangeArrowheads="1"/>
          </p:cNvSpPr>
          <p:nvPr/>
        </p:nvSpPr>
        <p:spPr bwMode="auto">
          <a:xfrm>
            <a:off x="755650" y="3213100"/>
            <a:ext cx="7273925" cy="244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А. атом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Б. электрон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В. протон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Г. нейтрон</a:t>
            </a:r>
          </a:p>
        </p:txBody>
      </p:sp>
      <p:sp>
        <p:nvSpPr>
          <p:cNvPr id="31773" name="Rectangle 29"/>
          <p:cNvSpPr>
            <a:spLocks noChangeArrowheads="1"/>
          </p:cNvSpPr>
          <p:nvPr/>
        </p:nvSpPr>
        <p:spPr bwMode="auto">
          <a:xfrm>
            <a:off x="250825" y="1125538"/>
            <a:ext cx="8642350" cy="1582737"/>
          </a:xfrm>
          <a:prstGeom prst="rect">
            <a:avLst/>
          </a:prstGeom>
          <a:gradFill rotWithShape="1">
            <a:gsLst>
              <a:gs pos="0">
                <a:srgbClr val="BDFFE9">
                  <a:gamma/>
                  <a:shade val="46275"/>
                  <a:invGamma/>
                  <a:alpha val="25999"/>
                </a:srgbClr>
              </a:gs>
              <a:gs pos="50000">
                <a:srgbClr val="BDFFE9">
                  <a:alpha val="27000"/>
                </a:srgbClr>
              </a:gs>
              <a:gs pos="100000">
                <a:srgbClr val="BDFFE9">
                  <a:gamma/>
                  <a:shade val="46275"/>
                  <a:invGamma/>
                  <a:alpha val="25999"/>
                </a:srgbClr>
              </a:gs>
            </a:gsLst>
            <a:lin ang="5400000" scaled="1"/>
          </a:gradFill>
          <a:ln w="57150" cmpd="thinThick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31774" name="Rectangle 30"/>
          <p:cNvSpPr>
            <a:spLocks noChangeArrowheads="1"/>
          </p:cNvSpPr>
          <p:nvPr/>
        </p:nvSpPr>
        <p:spPr bwMode="auto">
          <a:xfrm>
            <a:off x="250825" y="3141663"/>
            <a:ext cx="8642350" cy="2735262"/>
          </a:xfrm>
          <a:prstGeom prst="rect">
            <a:avLst/>
          </a:prstGeom>
          <a:gradFill rotWithShape="1">
            <a:gsLst>
              <a:gs pos="0">
                <a:srgbClr val="BDFFE9">
                  <a:gamma/>
                  <a:shade val="46275"/>
                  <a:invGamma/>
                  <a:alpha val="25000"/>
                </a:srgbClr>
              </a:gs>
              <a:gs pos="50000">
                <a:srgbClr val="BDFFE9">
                  <a:alpha val="27000"/>
                </a:srgbClr>
              </a:gs>
              <a:gs pos="100000">
                <a:srgbClr val="BDFFE9">
                  <a:gamma/>
                  <a:shade val="46275"/>
                  <a:invGamma/>
                  <a:alpha val="25000"/>
                </a:srgbClr>
              </a:gs>
            </a:gsLst>
            <a:lin ang="5400000" scaled="1"/>
          </a:gradFill>
          <a:ln w="57150" cmpd="thinThick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31776" name="WordArt 32"/>
          <p:cNvSpPr>
            <a:spLocks noChangeArrowheads="1" noChangeShapeType="1" noTextEdit="1"/>
          </p:cNvSpPr>
          <p:nvPr/>
        </p:nvSpPr>
        <p:spPr bwMode="auto">
          <a:xfrm>
            <a:off x="2411413" y="188913"/>
            <a:ext cx="4321175" cy="4302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kern="10">
                <a:ln w="25400">
                  <a:solidFill>
                    <a:srgbClr val="015F2E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7456">
                        <a:alpha val="50000"/>
                      </a:srgbClr>
                    </a:gs>
                    <a:gs pos="50000">
                      <a:srgbClr val="00C877"/>
                    </a:gs>
                    <a:gs pos="100000">
                      <a:srgbClr val="007456">
                        <a:alpha val="50000"/>
                      </a:srgbClr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 panose="020B0806030902050204" pitchFamily="34" charset="0"/>
                <a:ea typeface="Batang" pitchFamily="18" charset="-127"/>
              </a:rPr>
              <a:t>ПОВТОРЕНИЕ</a:t>
            </a:r>
          </a:p>
        </p:txBody>
      </p:sp>
    </p:spTree>
    <p:extLst>
      <p:ext uri="{BB962C8B-B14F-4D97-AF65-F5344CB8AC3E}">
        <p14:creationId xmlns:p14="http://schemas.microsoft.com/office/powerpoint/2010/main" val="410667602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250825" y="1484313"/>
            <a:ext cx="86423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3. В ядре атома лития содержится 7 частиц, и вокруг ядра движутся 3 электрона. Сколько в ядре этого атома протонов и нейтронов? </a:t>
            </a:r>
          </a:p>
        </p:txBody>
      </p:sp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755650" y="3213100"/>
            <a:ext cx="7273925" cy="244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А. 3 протона и 4 нейтрона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Б. 4 протона и 3 нейтрона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В. только 7 протонов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Г. только 7 нейтронов</a:t>
            </a:r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250825" y="1125538"/>
            <a:ext cx="8642350" cy="1727200"/>
          </a:xfrm>
          <a:prstGeom prst="rect">
            <a:avLst/>
          </a:prstGeom>
          <a:gradFill rotWithShape="1">
            <a:gsLst>
              <a:gs pos="0">
                <a:srgbClr val="BDFFE9">
                  <a:gamma/>
                  <a:shade val="46275"/>
                  <a:invGamma/>
                  <a:alpha val="25000"/>
                </a:srgbClr>
              </a:gs>
              <a:gs pos="50000">
                <a:srgbClr val="BDFFE9">
                  <a:alpha val="25999"/>
                </a:srgbClr>
              </a:gs>
              <a:gs pos="100000">
                <a:srgbClr val="BDFFE9">
                  <a:gamma/>
                  <a:shade val="46275"/>
                  <a:invGamma/>
                  <a:alpha val="25000"/>
                </a:srgbClr>
              </a:gs>
            </a:gsLst>
            <a:lin ang="5400000" scaled="1"/>
          </a:gradFill>
          <a:ln w="57150" cmpd="thinThick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250825" y="3141663"/>
            <a:ext cx="8642350" cy="2735262"/>
          </a:xfrm>
          <a:prstGeom prst="rect">
            <a:avLst/>
          </a:prstGeom>
          <a:gradFill rotWithShape="1">
            <a:gsLst>
              <a:gs pos="0">
                <a:srgbClr val="BDFFE9">
                  <a:gamma/>
                  <a:shade val="46275"/>
                  <a:invGamma/>
                  <a:alpha val="25000"/>
                </a:srgbClr>
              </a:gs>
              <a:gs pos="50000">
                <a:srgbClr val="BDFFE9">
                  <a:alpha val="27000"/>
                </a:srgbClr>
              </a:gs>
              <a:gs pos="100000">
                <a:srgbClr val="BDFFE9">
                  <a:gamma/>
                  <a:shade val="46275"/>
                  <a:invGamma/>
                  <a:alpha val="25000"/>
                </a:srgbClr>
              </a:gs>
            </a:gsLst>
            <a:lin ang="5400000" scaled="1"/>
          </a:gradFill>
          <a:ln w="57150" cmpd="thinThick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32776" name="WordArt 8"/>
          <p:cNvSpPr>
            <a:spLocks noChangeArrowheads="1" noChangeShapeType="1" noTextEdit="1"/>
          </p:cNvSpPr>
          <p:nvPr/>
        </p:nvSpPr>
        <p:spPr bwMode="auto">
          <a:xfrm>
            <a:off x="2411413" y="188913"/>
            <a:ext cx="4321175" cy="4302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kern="10">
                <a:ln w="25400">
                  <a:solidFill>
                    <a:srgbClr val="015F2E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7456">
                        <a:alpha val="50000"/>
                      </a:srgbClr>
                    </a:gs>
                    <a:gs pos="50000">
                      <a:srgbClr val="00C877"/>
                    </a:gs>
                    <a:gs pos="100000">
                      <a:srgbClr val="007456">
                        <a:alpha val="50000"/>
                      </a:srgbClr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 panose="020B0806030902050204" pitchFamily="34" charset="0"/>
                <a:ea typeface="Batang" pitchFamily="18" charset="-127"/>
              </a:rPr>
              <a:t>ПОВТОРЕНИЕ</a:t>
            </a:r>
          </a:p>
        </p:txBody>
      </p:sp>
    </p:spTree>
    <p:extLst>
      <p:ext uri="{BB962C8B-B14F-4D97-AF65-F5344CB8AC3E}">
        <p14:creationId xmlns:p14="http://schemas.microsoft.com/office/powerpoint/2010/main" val="116344648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5"/>
          <p:cNvSpPr>
            <a:spLocks noChangeArrowheads="1"/>
          </p:cNvSpPr>
          <p:nvPr/>
        </p:nvSpPr>
        <p:spPr bwMode="auto">
          <a:xfrm>
            <a:off x="250825" y="1125538"/>
            <a:ext cx="8642350" cy="1727200"/>
          </a:xfrm>
          <a:prstGeom prst="rect">
            <a:avLst/>
          </a:prstGeom>
          <a:gradFill rotWithShape="1">
            <a:gsLst>
              <a:gs pos="0">
                <a:srgbClr val="57766C">
                  <a:alpha val="25998"/>
                </a:srgbClr>
              </a:gs>
              <a:gs pos="50000">
                <a:srgbClr val="BDFFE9">
                  <a:alpha val="25998"/>
                </a:srgbClr>
              </a:gs>
              <a:gs pos="100000">
                <a:srgbClr val="57766C">
                  <a:alpha val="25998"/>
                </a:srgbClr>
              </a:gs>
            </a:gsLst>
            <a:lin ang="5400000" scaled="1"/>
          </a:gradFill>
          <a:ln w="57150" cmpd="thinThick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250825" y="3141663"/>
            <a:ext cx="8642350" cy="2735262"/>
          </a:xfrm>
          <a:prstGeom prst="rect">
            <a:avLst/>
          </a:prstGeom>
          <a:gradFill rotWithShape="1">
            <a:gsLst>
              <a:gs pos="0">
                <a:srgbClr val="BDFFE9">
                  <a:gamma/>
                  <a:shade val="46275"/>
                  <a:invGamma/>
                  <a:alpha val="25000"/>
                </a:srgbClr>
              </a:gs>
              <a:gs pos="50000">
                <a:srgbClr val="BDFFE9">
                  <a:alpha val="27000"/>
                </a:srgbClr>
              </a:gs>
              <a:gs pos="100000">
                <a:srgbClr val="BDFFE9">
                  <a:gamma/>
                  <a:shade val="46275"/>
                  <a:invGamma/>
                  <a:alpha val="25000"/>
                </a:srgbClr>
              </a:gs>
            </a:gsLst>
            <a:lin ang="5400000" scaled="1"/>
          </a:gradFill>
          <a:ln w="57150" cmpd="thinThick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7174" name="Text Box 3"/>
          <p:cNvSpPr txBox="1">
            <a:spLocks noChangeArrowheads="1"/>
          </p:cNvSpPr>
          <p:nvPr/>
        </p:nvSpPr>
        <p:spPr bwMode="auto">
          <a:xfrm>
            <a:off x="250825" y="1484313"/>
            <a:ext cx="86423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4. Нейтральный атом гелия, потерявший один электрон называется…</a:t>
            </a:r>
          </a:p>
        </p:txBody>
      </p:sp>
      <p:sp>
        <p:nvSpPr>
          <p:cNvPr id="7175" name="Text Box 4"/>
          <p:cNvSpPr txBox="1">
            <a:spLocks noChangeArrowheads="1"/>
          </p:cNvSpPr>
          <p:nvPr/>
        </p:nvSpPr>
        <p:spPr bwMode="auto">
          <a:xfrm>
            <a:off x="755650" y="3213100"/>
            <a:ext cx="7273925" cy="244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А. …молекулой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Б. …ядром атома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В. …положительным ионом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Г. …отрицательным ионом</a:t>
            </a:r>
          </a:p>
        </p:txBody>
      </p:sp>
      <p:sp>
        <p:nvSpPr>
          <p:cNvPr id="33800" name="WordArt 8"/>
          <p:cNvSpPr>
            <a:spLocks noChangeArrowheads="1" noChangeShapeType="1" noTextEdit="1"/>
          </p:cNvSpPr>
          <p:nvPr/>
        </p:nvSpPr>
        <p:spPr bwMode="auto">
          <a:xfrm>
            <a:off x="2411413" y="188913"/>
            <a:ext cx="4321175" cy="4302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kern="10">
                <a:ln w="25400">
                  <a:solidFill>
                    <a:srgbClr val="015F2E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7456">
                        <a:alpha val="50000"/>
                      </a:srgbClr>
                    </a:gs>
                    <a:gs pos="50000">
                      <a:srgbClr val="00C877"/>
                    </a:gs>
                    <a:gs pos="100000">
                      <a:srgbClr val="007456">
                        <a:alpha val="50000"/>
                      </a:srgbClr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 panose="020B0806030902050204" pitchFamily="34" charset="0"/>
                <a:ea typeface="Batang" pitchFamily="18" charset="-127"/>
              </a:rPr>
              <a:t>ПОВТОРЕНИЕ</a:t>
            </a:r>
          </a:p>
        </p:txBody>
      </p:sp>
    </p:spTree>
    <p:extLst>
      <p:ext uri="{BB962C8B-B14F-4D97-AF65-F5344CB8AC3E}">
        <p14:creationId xmlns:p14="http://schemas.microsoft.com/office/powerpoint/2010/main" val="94251230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250825" y="3644900"/>
            <a:ext cx="8642350" cy="2735263"/>
          </a:xfrm>
          <a:prstGeom prst="rect">
            <a:avLst/>
          </a:prstGeom>
          <a:gradFill rotWithShape="1">
            <a:gsLst>
              <a:gs pos="0">
                <a:srgbClr val="BDFFE9">
                  <a:gamma/>
                  <a:shade val="46275"/>
                  <a:invGamma/>
                  <a:alpha val="25000"/>
                </a:srgbClr>
              </a:gs>
              <a:gs pos="50000">
                <a:srgbClr val="BDFFE9">
                  <a:alpha val="27000"/>
                </a:srgbClr>
              </a:gs>
              <a:gs pos="100000">
                <a:srgbClr val="BDFFE9">
                  <a:gamma/>
                  <a:shade val="46275"/>
                  <a:invGamma/>
                  <a:alpha val="25000"/>
                </a:srgbClr>
              </a:gs>
            </a:gsLst>
            <a:lin ang="5400000" scaled="1"/>
          </a:gradFill>
          <a:ln w="57150" cmpd="thinThick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250825" y="908050"/>
            <a:ext cx="8642350" cy="2592388"/>
          </a:xfrm>
          <a:prstGeom prst="rect">
            <a:avLst/>
          </a:prstGeom>
          <a:gradFill rotWithShape="1">
            <a:gsLst>
              <a:gs pos="0">
                <a:srgbClr val="57766C">
                  <a:alpha val="25998"/>
                </a:srgbClr>
              </a:gs>
              <a:gs pos="50000">
                <a:srgbClr val="BDFFE9">
                  <a:alpha val="25998"/>
                </a:srgbClr>
              </a:gs>
              <a:gs pos="100000">
                <a:srgbClr val="57766C">
                  <a:alpha val="25998"/>
                </a:srgbClr>
              </a:gs>
            </a:gsLst>
            <a:lin ang="5400000" scaled="1"/>
          </a:gradFill>
          <a:ln w="57150" cmpd="thinThick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8198" name="Text Box 3"/>
          <p:cNvSpPr txBox="1">
            <a:spLocks noChangeArrowheads="1"/>
          </p:cNvSpPr>
          <p:nvPr/>
        </p:nvSpPr>
        <p:spPr bwMode="auto">
          <a:xfrm>
            <a:off x="250825" y="908050"/>
            <a:ext cx="8642350" cy="2465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5. Какое высказывание соответствует планетарной модели атома Резерфорда?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1) ядро положительно заряжено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2) размеры ядра много меньше размеров атома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3) масса ядра много больше массы всех электронов</a:t>
            </a:r>
          </a:p>
        </p:txBody>
      </p:sp>
      <p:sp>
        <p:nvSpPr>
          <p:cNvPr id="8199" name="Text Box 4"/>
          <p:cNvSpPr txBox="1">
            <a:spLocks noChangeArrowheads="1"/>
          </p:cNvSpPr>
          <p:nvPr/>
        </p:nvSpPr>
        <p:spPr bwMode="auto">
          <a:xfrm>
            <a:off x="684213" y="3644900"/>
            <a:ext cx="7273925" cy="244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А. только 1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Б. только 2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В. только 3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Г. 1, 2 и 3</a:t>
            </a:r>
          </a:p>
        </p:txBody>
      </p:sp>
      <p:sp>
        <p:nvSpPr>
          <p:cNvPr id="34824" name="WordArt 8"/>
          <p:cNvSpPr>
            <a:spLocks noChangeArrowheads="1" noChangeShapeType="1" noTextEdit="1"/>
          </p:cNvSpPr>
          <p:nvPr/>
        </p:nvSpPr>
        <p:spPr bwMode="auto">
          <a:xfrm>
            <a:off x="2411413" y="188913"/>
            <a:ext cx="4321175" cy="4302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kern="10">
                <a:ln w="25400">
                  <a:solidFill>
                    <a:srgbClr val="015F2E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7456">
                        <a:alpha val="50000"/>
                      </a:srgbClr>
                    </a:gs>
                    <a:gs pos="50000">
                      <a:srgbClr val="00C877"/>
                    </a:gs>
                    <a:gs pos="100000">
                      <a:srgbClr val="007456">
                        <a:alpha val="50000"/>
                      </a:srgbClr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 panose="020B0806030902050204" pitchFamily="34" charset="0"/>
                <a:ea typeface="Batang" pitchFamily="18" charset="-127"/>
              </a:rPr>
              <a:t>ПОВТОРЕНИЕ</a:t>
            </a:r>
          </a:p>
        </p:txBody>
      </p:sp>
    </p:spTree>
    <p:extLst>
      <p:ext uri="{BB962C8B-B14F-4D97-AF65-F5344CB8AC3E}">
        <p14:creationId xmlns:p14="http://schemas.microsoft.com/office/powerpoint/2010/main" val="43595149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WordArt 8"/>
          <p:cNvSpPr>
            <a:spLocks noChangeArrowheads="1" noChangeShapeType="1" noTextEdit="1"/>
          </p:cNvSpPr>
          <p:nvPr/>
        </p:nvSpPr>
        <p:spPr bwMode="auto">
          <a:xfrm>
            <a:off x="1692275" y="1989138"/>
            <a:ext cx="5759450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600" kern="10" smtClean="0">
                <a:ln w="25400">
                  <a:solidFill>
                    <a:srgbClr val="266C5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77FFC8"/>
                    </a:gs>
                    <a:gs pos="100000">
                      <a:srgbClr val="00C877">
                        <a:alpha val="96999"/>
                      </a:srgbClr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  <a:ea typeface="Batang" pitchFamily="18" charset="-127"/>
              </a:rPr>
              <a:t>ПРОВЕРКА</a:t>
            </a:r>
          </a:p>
        </p:txBody>
      </p:sp>
    </p:spTree>
    <p:extLst>
      <p:ext uri="{BB962C8B-B14F-4D97-AF65-F5344CB8AC3E}">
        <p14:creationId xmlns:p14="http://schemas.microsoft.com/office/powerpoint/2010/main" val="360127781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95" name="Rectangle 31"/>
          <p:cNvSpPr>
            <a:spLocks noChangeArrowheads="1"/>
          </p:cNvSpPr>
          <p:nvPr/>
        </p:nvSpPr>
        <p:spPr bwMode="auto">
          <a:xfrm>
            <a:off x="250825" y="3860800"/>
            <a:ext cx="8642350" cy="2735263"/>
          </a:xfrm>
          <a:prstGeom prst="rect">
            <a:avLst/>
          </a:prstGeom>
          <a:gradFill rotWithShape="1">
            <a:gsLst>
              <a:gs pos="0">
                <a:srgbClr val="BDFFE9">
                  <a:gamma/>
                  <a:shade val="46275"/>
                  <a:invGamma/>
                  <a:alpha val="25000"/>
                </a:srgbClr>
              </a:gs>
              <a:gs pos="50000">
                <a:srgbClr val="BDFFE9">
                  <a:alpha val="27000"/>
                </a:srgbClr>
              </a:gs>
              <a:gs pos="100000">
                <a:srgbClr val="BDFFE9">
                  <a:gamma/>
                  <a:shade val="46275"/>
                  <a:invGamma/>
                  <a:alpha val="25000"/>
                </a:srgbClr>
              </a:gs>
            </a:gsLst>
            <a:lin ang="5400000" scaled="1"/>
          </a:gradFill>
          <a:ln w="57150" cmpd="thinThick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36894" name="Rectangle 30"/>
          <p:cNvSpPr>
            <a:spLocks noChangeArrowheads="1"/>
          </p:cNvSpPr>
          <p:nvPr/>
        </p:nvSpPr>
        <p:spPr bwMode="auto">
          <a:xfrm>
            <a:off x="250825" y="981075"/>
            <a:ext cx="8642350" cy="2735263"/>
          </a:xfrm>
          <a:prstGeom prst="rect">
            <a:avLst/>
          </a:prstGeom>
          <a:gradFill rotWithShape="1">
            <a:gsLst>
              <a:gs pos="0">
                <a:srgbClr val="BDFFE9">
                  <a:gamma/>
                  <a:shade val="46275"/>
                  <a:invGamma/>
                  <a:alpha val="25000"/>
                </a:srgbClr>
              </a:gs>
              <a:gs pos="50000">
                <a:srgbClr val="BDFFE9">
                  <a:alpha val="27000"/>
                </a:srgbClr>
              </a:gs>
              <a:gs pos="100000">
                <a:srgbClr val="BDFFE9">
                  <a:gamma/>
                  <a:shade val="46275"/>
                  <a:invGamma/>
                  <a:alpha val="25000"/>
                </a:srgbClr>
              </a:gs>
            </a:gsLst>
            <a:lin ang="5400000" scaled="1"/>
          </a:gradFill>
          <a:ln w="57150" cmpd="thinThick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0248" name="Text Box 3"/>
          <p:cNvSpPr txBox="1">
            <a:spLocks noChangeArrowheads="1"/>
          </p:cNvSpPr>
          <p:nvPr/>
        </p:nvSpPr>
        <p:spPr bwMode="auto">
          <a:xfrm>
            <a:off x="250825" y="981075"/>
            <a:ext cx="86423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1. На каком из рисунков легкие шарики, подвешенные на шелковых нитях заряжены одноименными зарядами? </a:t>
            </a:r>
          </a:p>
        </p:txBody>
      </p:sp>
      <p:grpSp>
        <p:nvGrpSpPr>
          <p:cNvPr id="10249" name="Group 4"/>
          <p:cNvGrpSpPr>
            <a:grpSpLocks/>
          </p:cNvGrpSpPr>
          <p:nvPr/>
        </p:nvGrpSpPr>
        <p:grpSpPr bwMode="auto">
          <a:xfrm>
            <a:off x="1187450" y="2492375"/>
            <a:ext cx="1296988" cy="936625"/>
            <a:chOff x="68" y="1570"/>
            <a:chExt cx="1543" cy="1121"/>
          </a:xfrm>
        </p:grpSpPr>
        <p:sp>
          <p:nvSpPr>
            <p:cNvPr id="10271" name="Rectangle 5" descr="Широкий диагональный 2"/>
            <p:cNvSpPr>
              <a:spLocks noChangeArrowheads="1"/>
            </p:cNvSpPr>
            <p:nvPr/>
          </p:nvSpPr>
          <p:spPr bwMode="auto">
            <a:xfrm>
              <a:off x="158" y="1570"/>
              <a:ext cx="1361" cy="136"/>
            </a:xfrm>
            <a:prstGeom prst="rect">
              <a:avLst/>
            </a:prstGeom>
            <a:pattFill prst="wdUpDiag">
              <a:fgClr>
                <a:schemeClr val="tx1"/>
              </a:fgClr>
              <a:bgClr>
                <a:schemeClr val="folHlink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272" name="Line 6"/>
            <p:cNvSpPr>
              <a:spLocks noChangeShapeType="1"/>
            </p:cNvSpPr>
            <p:nvPr/>
          </p:nvSpPr>
          <p:spPr bwMode="auto">
            <a:xfrm flipH="1">
              <a:off x="158" y="1706"/>
              <a:ext cx="454" cy="9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  <p:sp>
          <p:nvSpPr>
            <p:cNvPr id="10273" name="Line 7"/>
            <p:cNvSpPr>
              <a:spLocks noChangeShapeType="1"/>
            </p:cNvSpPr>
            <p:nvPr/>
          </p:nvSpPr>
          <p:spPr bwMode="auto">
            <a:xfrm>
              <a:off x="1066" y="1706"/>
              <a:ext cx="453" cy="9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  <p:sp>
          <p:nvSpPr>
            <p:cNvPr id="10274" name="Oval 8"/>
            <p:cNvSpPr>
              <a:spLocks noChangeArrowheads="1"/>
            </p:cNvSpPr>
            <p:nvPr/>
          </p:nvSpPr>
          <p:spPr bwMode="auto">
            <a:xfrm>
              <a:off x="68" y="2523"/>
              <a:ext cx="182" cy="16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275" name="Oval 9"/>
            <p:cNvSpPr>
              <a:spLocks noChangeArrowheads="1"/>
            </p:cNvSpPr>
            <p:nvPr/>
          </p:nvSpPr>
          <p:spPr bwMode="auto">
            <a:xfrm>
              <a:off x="1429" y="2523"/>
              <a:ext cx="182" cy="16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276" name="Line 10"/>
            <p:cNvSpPr>
              <a:spLocks noChangeShapeType="1"/>
            </p:cNvSpPr>
            <p:nvPr/>
          </p:nvSpPr>
          <p:spPr bwMode="auto">
            <a:xfrm>
              <a:off x="158" y="1706"/>
              <a:ext cx="136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</p:grpSp>
      <p:grpSp>
        <p:nvGrpSpPr>
          <p:cNvPr id="10250" name="Group 11"/>
          <p:cNvGrpSpPr>
            <a:grpSpLocks/>
          </p:cNvGrpSpPr>
          <p:nvPr/>
        </p:nvGrpSpPr>
        <p:grpSpPr bwMode="auto">
          <a:xfrm>
            <a:off x="4211638" y="2492375"/>
            <a:ext cx="1223962" cy="936625"/>
            <a:chOff x="2290" y="1570"/>
            <a:chExt cx="1361" cy="1121"/>
          </a:xfrm>
        </p:grpSpPr>
        <p:sp>
          <p:nvSpPr>
            <p:cNvPr id="10265" name="Rectangle 12" descr="Широкий диагональный 2"/>
            <p:cNvSpPr>
              <a:spLocks noChangeArrowheads="1"/>
            </p:cNvSpPr>
            <p:nvPr/>
          </p:nvSpPr>
          <p:spPr bwMode="auto">
            <a:xfrm>
              <a:off x="2290" y="1570"/>
              <a:ext cx="1361" cy="136"/>
            </a:xfrm>
            <a:prstGeom prst="rect">
              <a:avLst/>
            </a:prstGeom>
            <a:pattFill prst="wdUpDiag">
              <a:fgClr>
                <a:schemeClr val="tx1"/>
              </a:fgClr>
              <a:bgClr>
                <a:schemeClr val="folHlink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266" name="Line 13"/>
            <p:cNvSpPr>
              <a:spLocks noChangeShapeType="1"/>
            </p:cNvSpPr>
            <p:nvPr/>
          </p:nvSpPr>
          <p:spPr bwMode="auto">
            <a:xfrm flipH="1">
              <a:off x="2744" y="1706"/>
              <a:ext cx="0" cy="9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  <p:sp>
          <p:nvSpPr>
            <p:cNvPr id="10267" name="Line 14"/>
            <p:cNvSpPr>
              <a:spLocks noChangeShapeType="1"/>
            </p:cNvSpPr>
            <p:nvPr/>
          </p:nvSpPr>
          <p:spPr bwMode="auto">
            <a:xfrm>
              <a:off x="3198" y="1706"/>
              <a:ext cx="0" cy="9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  <p:sp>
          <p:nvSpPr>
            <p:cNvPr id="10268" name="Oval 15"/>
            <p:cNvSpPr>
              <a:spLocks noChangeArrowheads="1"/>
            </p:cNvSpPr>
            <p:nvPr/>
          </p:nvSpPr>
          <p:spPr bwMode="auto">
            <a:xfrm>
              <a:off x="2653" y="2523"/>
              <a:ext cx="182" cy="16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269" name="Oval 16"/>
            <p:cNvSpPr>
              <a:spLocks noChangeArrowheads="1"/>
            </p:cNvSpPr>
            <p:nvPr/>
          </p:nvSpPr>
          <p:spPr bwMode="auto">
            <a:xfrm>
              <a:off x="3107" y="2523"/>
              <a:ext cx="182" cy="16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270" name="Line 17"/>
            <p:cNvSpPr>
              <a:spLocks noChangeShapeType="1"/>
            </p:cNvSpPr>
            <p:nvPr/>
          </p:nvSpPr>
          <p:spPr bwMode="auto">
            <a:xfrm>
              <a:off x="2290" y="1706"/>
              <a:ext cx="136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</p:grpSp>
      <p:grpSp>
        <p:nvGrpSpPr>
          <p:cNvPr id="10251" name="Group 18"/>
          <p:cNvGrpSpPr>
            <a:grpSpLocks/>
          </p:cNvGrpSpPr>
          <p:nvPr/>
        </p:nvGrpSpPr>
        <p:grpSpPr bwMode="auto">
          <a:xfrm>
            <a:off x="7380288" y="2492375"/>
            <a:ext cx="1296987" cy="936625"/>
            <a:chOff x="4105" y="1570"/>
            <a:chExt cx="1361" cy="1121"/>
          </a:xfrm>
        </p:grpSpPr>
        <p:sp>
          <p:nvSpPr>
            <p:cNvPr id="10259" name="Rectangle 19" descr="Широкий диагональный 2"/>
            <p:cNvSpPr>
              <a:spLocks noChangeArrowheads="1"/>
            </p:cNvSpPr>
            <p:nvPr/>
          </p:nvSpPr>
          <p:spPr bwMode="auto">
            <a:xfrm>
              <a:off x="4105" y="1570"/>
              <a:ext cx="1361" cy="136"/>
            </a:xfrm>
            <a:prstGeom prst="rect">
              <a:avLst/>
            </a:prstGeom>
            <a:pattFill prst="wdUpDiag">
              <a:fgClr>
                <a:schemeClr val="tx1"/>
              </a:fgClr>
              <a:bgClr>
                <a:schemeClr val="folHlink"/>
              </a:bgClr>
            </a:patt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260" name="Line 20"/>
            <p:cNvSpPr>
              <a:spLocks noChangeShapeType="1"/>
            </p:cNvSpPr>
            <p:nvPr/>
          </p:nvSpPr>
          <p:spPr bwMode="auto">
            <a:xfrm>
              <a:off x="4558" y="1706"/>
              <a:ext cx="136" cy="9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  <p:sp>
          <p:nvSpPr>
            <p:cNvPr id="10261" name="Line 21"/>
            <p:cNvSpPr>
              <a:spLocks noChangeShapeType="1"/>
            </p:cNvSpPr>
            <p:nvPr/>
          </p:nvSpPr>
          <p:spPr bwMode="auto">
            <a:xfrm flipH="1">
              <a:off x="4876" y="1706"/>
              <a:ext cx="136" cy="9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  <p:sp>
          <p:nvSpPr>
            <p:cNvPr id="10262" name="Oval 22"/>
            <p:cNvSpPr>
              <a:spLocks noChangeArrowheads="1"/>
            </p:cNvSpPr>
            <p:nvPr/>
          </p:nvSpPr>
          <p:spPr bwMode="auto">
            <a:xfrm>
              <a:off x="4604" y="2523"/>
              <a:ext cx="182" cy="16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263" name="Oval 23"/>
            <p:cNvSpPr>
              <a:spLocks noChangeArrowheads="1"/>
            </p:cNvSpPr>
            <p:nvPr/>
          </p:nvSpPr>
          <p:spPr bwMode="auto">
            <a:xfrm>
              <a:off x="4785" y="2523"/>
              <a:ext cx="182" cy="168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alt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10264" name="Line 24"/>
            <p:cNvSpPr>
              <a:spLocks noChangeShapeType="1"/>
            </p:cNvSpPr>
            <p:nvPr/>
          </p:nvSpPr>
          <p:spPr bwMode="auto">
            <a:xfrm>
              <a:off x="4105" y="1706"/>
              <a:ext cx="136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z="2400" smtClean="0">
                <a:solidFill>
                  <a:srgbClr val="000000"/>
                </a:solidFill>
                <a:ea typeface="Batang" pitchFamily="18" charset="-127"/>
              </a:endParaRPr>
            </a:p>
          </p:txBody>
        </p:sp>
      </p:grpSp>
      <p:sp>
        <p:nvSpPr>
          <p:cNvPr id="10252" name="Text Box 25"/>
          <p:cNvSpPr txBox="1">
            <a:spLocks noChangeArrowheads="1"/>
          </p:cNvSpPr>
          <p:nvPr/>
        </p:nvSpPr>
        <p:spPr bwMode="auto">
          <a:xfrm>
            <a:off x="827088" y="2492375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10253" name="Text Box 26"/>
          <p:cNvSpPr txBox="1">
            <a:spLocks noChangeArrowheads="1"/>
          </p:cNvSpPr>
          <p:nvPr/>
        </p:nvSpPr>
        <p:spPr bwMode="auto">
          <a:xfrm>
            <a:off x="6948488" y="2492375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10254" name="Text Box 27"/>
          <p:cNvSpPr txBox="1">
            <a:spLocks noChangeArrowheads="1"/>
          </p:cNvSpPr>
          <p:nvPr/>
        </p:nvSpPr>
        <p:spPr bwMode="auto">
          <a:xfrm>
            <a:off x="3708400" y="2492375"/>
            <a:ext cx="33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36892" name="Text Box 28"/>
          <p:cNvSpPr txBox="1">
            <a:spLocks noChangeArrowheads="1"/>
          </p:cNvSpPr>
          <p:nvPr/>
        </p:nvSpPr>
        <p:spPr bwMode="auto">
          <a:xfrm>
            <a:off x="684213" y="4149725"/>
            <a:ext cx="7273925" cy="244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А. 1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Б. 2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В. 3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Г. такого рисунка нет</a:t>
            </a:r>
          </a:p>
        </p:txBody>
      </p:sp>
      <p:sp>
        <p:nvSpPr>
          <p:cNvPr id="36897" name="WordArt 33"/>
          <p:cNvSpPr>
            <a:spLocks noChangeArrowheads="1" noChangeShapeType="1" noTextEdit="1"/>
          </p:cNvSpPr>
          <p:nvPr/>
        </p:nvSpPr>
        <p:spPr bwMode="auto">
          <a:xfrm>
            <a:off x="2411413" y="188913"/>
            <a:ext cx="4321175" cy="4302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kern="10">
                <a:ln w="25400">
                  <a:solidFill>
                    <a:srgbClr val="015F2E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7456">
                        <a:alpha val="50000"/>
                      </a:srgbClr>
                    </a:gs>
                    <a:gs pos="50000">
                      <a:srgbClr val="00C877"/>
                    </a:gs>
                    <a:gs pos="100000">
                      <a:srgbClr val="007456">
                        <a:alpha val="50000"/>
                      </a:srgbClr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 panose="020B0806030902050204" pitchFamily="34" charset="0"/>
                <a:ea typeface="Batang" pitchFamily="18" charset="-127"/>
              </a:rPr>
              <a:t>ПОВТОРЕНИЕ</a:t>
            </a:r>
          </a:p>
        </p:txBody>
      </p:sp>
    </p:spTree>
    <p:extLst>
      <p:ext uri="{BB962C8B-B14F-4D97-AF65-F5344CB8AC3E}">
        <p14:creationId xmlns:p14="http://schemas.microsoft.com/office/powerpoint/2010/main" val="40553833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6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6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6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5" name="Rectangle 7"/>
          <p:cNvSpPr>
            <a:spLocks noChangeArrowheads="1"/>
          </p:cNvSpPr>
          <p:nvPr/>
        </p:nvSpPr>
        <p:spPr bwMode="auto">
          <a:xfrm>
            <a:off x="250825" y="3141663"/>
            <a:ext cx="8642350" cy="2735262"/>
          </a:xfrm>
          <a:prstGeom prst="rect">
            <a:avLst/>
          </a:prstGeom>
          <a:gradFill rotWithShape="1">
            <a:gsLst>
              <a:gs pos="0">
                <a:srgbClr val="BDFFE9">
                  <a:gamma/>
                  <a:shade val="46275"/>
                  <a:invGamma/>
                  <a:alpha val="25000"/>
                </a:srgbClr>
              </a:gs>
              <a:gs pos="50000">
                <a:srgbClr val="BDFFE9">
                  <a:alpha val="27000"/>
                </a:srgbClr>
              </a:gs>
              <a:gs pos="100000">
                <a:srgbClr val="BDFFE9">
                  <a:gamma/>
                  <a:shade val="46275"/>
                  <a:invGamma/>
                  <a:alpha val="25000"/>
                </a:srgbClr>
              </a:gs>
            </a:gsLst>
            <a:lin ang="5400000" scaled="1"/>
          </a:gradFill>
          <a:ln w="57150" cmpd="thinThick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>
              <a:solidFill>
                <a:srgbClr val="000000"/>
              </a:solidFill>
              <a:ea typeface="Batang" pitchFamily="18" charset="-127"/>
            </a:endParaRPr>
          </a:p>
        </p:txBody>
      </p:sp>
      <p:grpSp>
        <p:nvGrpSpPr>
          <p:cNvPr id="11269" name="Group 10"/>
          <p:cNvGrpSpPr>
            <a:grpSpLocks/>
          </p:cNvGrpSpPr>
          <p:nvPr/>
        </p:nvGrpSpPr>
        <p:grpSpPr bwMode="auto">
          <a:xfrm>
            <a:off x="250825" y="1125538"/>
            <a:ext cx="8642350" cy="1582737"/>
            <a:chOff x="158" y="709"/>
            <a:chExt cx="5444" cy="997"/>
          </a:xfrm>
        </p:grpSpPr>
        <p:sp>
          <p:nvSpPr>
            <p:cNvPr id="37894" name="Rectangle 6"/>
            <p:cNvSpPr>
              <a:spLocks noChangeArrowheads="1"/>
            </p:cNvSpPr>
            <p:nvPr/>
          </p:nvSpPr>
          <p:spPr bwMode="auto">
            <a:xfrm>
              <a:off x="158" y="709"/>
              <a:ext cx="5444" cy="997"/>
            </a:xfrm>
            <a:prstGeom prst="rect">
              <a:avLst/>
            </a:prstGeom>
            <a:gradFill rotWithShape="1">
              <a:gsLst>
                <a:gs pos="0">
                  <a:srgbClr val="BDFFE9">
                    <a:gamma/>
                    <a:shade val="46275"/>
                    <a:invGamma/>
                    <a:alpha val="25999"/>
                  </a:srgbClr>
                </a:gs>
                <a:gs pos="50000">
                  <a:srgbClr val="BDFFE9">
                    <a:alpha val="27000"/>
                  </a:srgbClr>
                </a:gs>
                <a:gs pos="100000">
                  <a:srgbClr val="BDFFE9">
                    <a:gamma/>
                    <a:shade val="46275"/>
                    <a:invGamma/>
                    <a:alpha val="25999"/>
                  </a:srgbClr>
                </a:gs>
              </a:gsLst>
              <a:lin ang="5400000" scaled="1"/>
            </a:gradFill>
            <a:ln w="57150" cmpd="thinThick">
              <a:solidFill>
                <a:schemeClr val="accent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400">
                <a:solidFill>
                  <a:srgbClr val="000000"/>
                </a:solidFill>
                <a:ea typeface="Batang" pitchFamily="18" charset="-127"/>
              </a:endParaRPr>
            </a:p>
          </p:txBody>
        </p:sp>
        <p:sp>
          <p:nvSpPr>
            <p:cNvPr id="11277" name="Text Box 3"/>
            <p:cNvSpPr txBox="1">
              <a:spLocks noChangeArrowheads="1"/>
            </p:cNvSpPr>
            <p:nvPr/>
          </p:nvSpPr>
          <p:spPr bwMode="auto">
            <a:xfrm>
              <a:off x="158" y="935"/>
              <a:ext cx="5444" cy="5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Batang" pitchFamily="18" charset="-127"/>
                </a:defRPr>
              </a:lvl9pPr>
            </a:lstStyle>
            <a:p>
              <a:pPr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ru-RU" altLang="ru-RU" b="1" smtClean="0">
                  <a:solidFill>
                    <a:srgbClr val="000000"/>
                  </a:solidFill>
                </a:rPr>
                <a:t>2. Какая из перечисленных ниже частиц обладает отрицательным зарядом? </a:t>
              </a:r>
            </a:p>
          </p:txBody>
        </p:sp>
      </p:grp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755650" y="3213100"/>
            <a:ext cx="7273925" cy="244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А. атом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Б. электрон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В. протон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Г. нейтрон</a:t>
            </a:r>
          </a:p>
        </p:txBody>
      </p:sp>
      <p:sp>
        <p:nvSpPr>
          <p:cNvPr id="37897" name="WordArt 9"/>
          <p:cNvSpPr>
            <a:spLocks noChangeArrowheads="1" noChangeShapeType="1" noTextEdit="1"/>
          </p:cNvSpPr>
          <p:nvPr/>
        </p:nvSpPr>
        <p:spPr bwMode="auto">
          <a:xfrm>
            <a:off x="2411413" y="188913"/>
            <a:ext cx="4321175" cy="4302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kern="10">
                <a:ln w="25400">
                  <a:solidFill>
                    <a:srgbClr val="015F2E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7456">
                        <a:alpha val="50000"/>
                      </a:srgbClr>
                    </a:gs>
                    <a:gs pos="50000">
                      <a:srgbClr val="00C877"/>
                    </a:gs>
                    <a:gs pos="100000">
                      <a:srgbClr val="007456">
                        <a:alpha val="50000"/>
                      </a:srgbClr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 panose="020B0806030902050204" pitchFamily="34" charset="0"/>
                <a:ea typeface="Batang" pitchFamily="18" charset="-127"/>
              </a:rPr>
              <a:t>ПОВТОРЕНИЕ</a:t>
            </a:r>
          </a:p>
        </p:txBody>
      </p:sp>
    </p:spTree>
    <p:extLst>
      <p:ext uri="{BB962C8B-B14F-4D97-AF65-F5344CB8AC3E}">
        <p14:creationId xmlns:p14="http://schemas.microsoft.com/office/powerpoint/2010/main" val="43202402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7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7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7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250825" y="1125538"/>
            <a:ext cx="8642350" cy="1727200"/>
          </a:xfrm>
          <a:prstGeom prst="rect">
            <a:avLst/>
          </a:prstGeom>
          <a:gradFill rotWithShape="1">
            <a:gsLst>
              <a:gs pos="0">
                <a:srgbClr val="BDFFE9">
                  <a:gamma/>
                  <a:shade val="46275"/>
                  <a:invGamma/>
                  <a:alpha val="25999"/>
                </a:srgbClr>
              </a:gs>
              <a:gs pos="50000">
                <a:srgbClr val="BDFFE9">
                  <a:alpha val="27000"/>
                </a:srgbClr>
              </a:gs>
              <a:gs pos="100000">
                <a:srgbClr val="BDFFE9">
                  <a:gamma/>
                  <a:shade val="46275"/>
                  <a:invGamma/>
                  <a:alpha val="25999"/>
                </a:srgbClr>
              </a:gs>
            </a:gsLst>
            <a:lin ang="5400000" scaled="1"/>
          </a:gradFill>
          <a:ln w="57150" cmpd="thinThick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250825" y="3141663"/>
            <a:ext cx="8642350" cy="2735262"/>
          </a:xfrm>
          <a:prstGeom prst="rect">
            <a:avLst/>
          </a:prstGeom>
          <a:gradFill rotWithShape="1">
            <a:gsLst>
              <a:gs pos="0">
                <a:srgbClr val="BDFFE9">
                  <a:gamma/>
                  <a:shade val="46275"/>
                  <a:invGamma/>
                  <a:alpha val="25000"/>
                </a:srgbClr>
              </a:gs>
              <a:gs pos="50000">
                <a:srgbClr val="BDFFE9">
                  <a:alpha val="27000"/>
                </a:srgbClr>
              </a:gs>
              <a:gs pos="100000">
                <a:srgbClr val="BDFFE9">
                  <a:gamma/>
                  <a:shade val="46275"/>
                  <a:invGamma/>
                  <a:alpha val="25000"/>
                </a:srgbClr>
              </a:gs>
            </a:gsLst>
            <a:lin ang="5400000" scaled="1"/>
          </a:gradFill>
          <a:ln w="57150" cmpd="thinThick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2296" name="Text Box 3"/>
          <p:cNvSpPr txBox="1">
            <a:spLocks noChangeArrowheads="1"/>
          </p:cNvSpPr>
          <p:nvPr/>
        </p:nvSpPr>
        <p:spPr bwMode="auto">
          <a:xfrm>
            <a:off x="250825" y="1484313"/>
            <a:ext cx="86423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3. В ядре атома лития содержится 7 частиц, и вокруг ядра движутся 3 электрона. Сколько в ядре этого атома протонов и нейтронов? </a:t>
            </a: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755650" y="3213100"/>
            <a:ext cx="7273925" cy="244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А. 3 протона и 4 нейтрона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Б. 4 протона и 3 нейтрона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В. только 7 протонов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Г. только 7 нейтронов</a:t>
            </a:r>
          </a:p>
        </p:txBody>
      </p:sp>
      <p:sp>
        <p:nvSpPr>
          <p:cNvPr id="38921" name="WordArt 9"/>
          <p:cNvSpPr>
            <a:spLocks noChangeArrowheads="1" noChangeShapeType="1" noTextEdit="1"/>
          </p:cNvSpPr>
          <p:nvPr/>
        </p:nvSpPr>
        <p:spPr bwMode="auto">
          <a:xfrm>
            <a:off x="2411413" y="188913"/>
            <a:ext cx="4321175" cy="4302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kern="10">
                <a:ln w="25400">
                  <a:solidFill>
                    <a:srgbClr val="015F2E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7456">
                        <a:alpha val="50000"/>
                      </a:srgbClr>
                    </a:gs>
                    <a:gs pos="50000">
                      <a:srgbClr val="00C877"/>
                    </a:gs>
                    <a:gs pos="100000">
                      <a:srgbClr val="007456">
                        <a:alpha val="50000"/>
                      </a:srgbClr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 panose="020B0806030902050204" pitchFamily="34" charset="0"/>
                <a:ea typeface="Batang" pitchFamily="18" charset="-127"/>
              </a:rPr>
              <a:t>ПОВТОРЕНИЕ</a:t>
            </a:r>
          </a:p>
        </p:txBody>
      </p:sp>
    </p:spTree>
    <p:extLst>
      <p:ext uri="{BB962C8B-B14F-4D97-AF65-F5344CB8AC3E}">
        <p14:creationId xmlns:p14="http://schemas.microsoft.com/office/powerpoint/2010/main" val="230043605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8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250825" y="3141663"/>
            <a:ext cx="8642350" cy="2735262"/>
          </a:xfrm>
          <a:prstGeom prst="rect">
            <a:avLst/>
          </a:prstGeom>
          <a:gradFill rotWithShape="1">
            <a:gsLst>
              <a:gs pos="0">
                <a:srgbClr val="BDFFE9">
                  <a:gamma/>
                  <a:shade val="46275"/>
                  <a:invGamma/>
                  <a:alpha val="25000"/>
                </a:srgbClr>
              </a:gs>
              <a:gs pos="50000">
                <a:srgbClr val="BDFFE9">
                  <a:alpha val="27000"/>
                </a:srgbClr>
              </a:gs>
              <a:gs pos="100000">
                <a:srgbClr val="BDFFE9">
                  <a:gamma/>
                  <a:shade val="46275"/>
                  <a:invGamma/>
                  <a:alpha val="25000"/>
                </a:srgbClr>
              </a:gs>
            </a:gsLst>
            <a:lin ang="5400000" scaled="1"/>
          </a:gradFill>
          <a:ln w="57150" cmpd="thinThick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3317" name="Rectangle 6"/>
          <p:cNvSpPr>
            <a:spLocks noChangeArrowheads="1"/>
          </p:cNvSpPr>
          <p:nvPr/>
        </p:nvSpPr>
        <p:spPr bwMode="auto">
          <a:xfrm>
            <a:off x="250825" y="1125538"/>
            <a:ext cx="8642350" cy="1727200"/>
          </a:xfrm>
          <a:prstGeom prst="rect">
            <a:avLst/>
          </a:prstGeom>
          <a:gradFill rotWithShape="1">
            <a:gsLst>
              <a:gs pos="0">
                <a:srgbClr val="57766C">
                  <a:alpha val="25998"/>
                </a:srgbClr>
              </a:gs>
              <a:gs pos="50000">
                <a:srgbClr val="BDFFE9">
                  <a:alpha val="25998"/>
                </a:srgbClr>
              </a:gs>
              <a:gs pos="100000">
                <a:srgbClr val="57766C">
                  <a:alpha val="25998"/>
                </a:srgbClr>
              </a:gs>
            </a:gsLst>
            <a:lin ang="5400000" scaled="1"/>
          </a:gradFill>
          <a:ln w="57150" cmpd="thinThick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3318" name="Text Box 3"/>
          <p:cNvSpPr txBox="1">
            <a:spLocks noChangeArrowheads="1"/>
          </p:cNvSpPr>
          <p:nvPr/>
        </p:nvSpPr>
        <p:spPr bwMode="auto">
          <a:xfrm>
            <a:off x="250825" y="1484313"/>
            <a:ext cx="86423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4. Нейтральный атом гелия, потерявший один электрон называется…</a:t>
            </a:r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755650" y="3213100"/>
            <a:ext cx="7273925" cy="244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А. …молекулой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Б. …ядром атома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В. …положительным ионом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Г. …отрицательным ионом</a:t>
            </a:r>
          </a:p>
        </p:txBody>
      </p:sp>
      <p:sp>
        <p:nvSpPr>
          <p:cNvPr id="39945" name="WordArt 9"/>
          <p:cNvSpPr>
            <a:spLocks noChangeArrowheads="1" noChangeShapeType="1" noTextEdit="1"/>
          </p:cNvSpPr>
          <p:nvPr/>
        </p:nvSpPr>
        <p:spPr bwMode="auto">
          <a:xfrm>
            <a:off x="2411413" y="188913"/>
            <a:ext cx="4321175" cy="4302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kern="10">
                <a:ln w="25400">
                  <a:solidFill>
                    <a:srgbClr val="015F2E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7456">
                        <a:alpha val="50000"/>
                      </a:srgbClr>
                    </a:gs>
                    <a:gs pos="50000">
                      <a:srgbClr val="00C877"/>
                    </a:gs>
                    <a:gs pos="100000">
                      <a:srgbClr val="007456">
                        <a:alpha val="50000"/>
                      </a:srgbClr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 panose="020B0806030902050204" pitchFamily="34" charset="0"/>
                <a:ea typeface="Batang" pitchFamily="18" charset="-127"/>
              </a:rPr>
              <a:t>ПОВТОРЕНИЕ</a:t>
            </a:r>
          </a:p>
        </p:txBody>
      </p:sp>
    </p:spTree>
    <p:extLst>
      <p:ext uri="{BB962C8B-B14F-4D97-AF65-F5344CB8AC3E}">
        <p14:creationId xmlns:p14="http://schemas.microsoft.com/office/powerpoint/2010/main" val="125335647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99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99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99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6"/>
          <p:cNvSpPr>
            <a:spLocks noChangeArrowheads="1"/>
          </p:cNvSpPr>
          <p:nvPr/>
        </p:nvSpPr>
        <p:spPr bwMode="auto">
          <a:xfrm>
            <a:off x="250825" y="908050"/>
            <a:ext cx="8642350" cy="2592388"/>
          </a:xfrm>
          <a:prstGeom prst="rect">
            <a:avLst/>
          </a:prstGeom>
          <a:gradFill rotWithShape="1">
            <a:gsLst>
              <a:gs pos="0">
                <a:srgbClr val="57766C">
                  <a:alpha val="25998"/>
                </a:srgbClr>
              </a:gs>
              <a:gs pos="50000">
                <a:srgbClr val="BDFFE9">
                  <a:alpha val="25998"/>
                </a:srgbClr>
              </a:gs>
              <a:gs pos="100000">
                <a:srgbClr val="57766C">
                  <a:alpha val="25998"/>
                </a:srgbClr>
              </a:gs>
            </a:gsLst>
            <a:lin ang="5400000" scaled="1"/>
          </a:gradFill>
          <a:ln w="57150" cmpd="thinThick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40967" name="Rectangle 7"/>
          <p:cNvSpPr>
            <a:spLocks noChangeArrowheads="1"/>
          </p:cNvSpPr>
          <p:nvPr/>
        </p:nvSpPr>
        <p:spPr bwMode="auto">
          <a:xfrm>
            <a:off x="250825" y="3644900"/>
            <a:ext cx="8642350" cy="2735263"/>
          </a:xfrm>
          <a:prstGeom prst="rect">
            <a:avLst/>
          </a:prstGeom>
          <a:gradFill rotWithShape="1">
            <a:gsLst>
              <a:gs pos="0">
                <a:srgbClr val="BDFFE9">
                  <a:gamma/>
                  <a:shade val="46275"/>
                  <a:invGamma/>
                  <a:alpha val="25000"/>
                </a:srgbClr>
              </a:gs>
              <a:gs pos="50000">
                <a:srgbClr val="BDFFE9">
                  <a:alpha val="27000"/>
                </a:srgbClr>
              </a:gs>
              <a:gs pos="100000">
                <a:srgbClr val="BDFFE9">
                  <a:gamma/>
                  <a:shade val="46275"/>
                  <a:invGamma/>
                  <a:alpha val="25000"/>
                </a:srgbClr>
              </a:gs>
            </a:gsLst>
            <a:lin ang="5400000" scaled="1"/>
          </a:gradFill>
          <a:ln w="57150" cmpd="thinThick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400">
              <a:solidFill>
                <a:srgbClr val="000000"/>
              </a:solidFill>
              <a:ea typeface="Batang" pitchFamily="18" charset="-127"/>
            </a:endParaRPr>
          </a:p>
        </p:txBody>
      </p:sp>
      <p:sp>
        <p:nvSpPr>
          <p:cNvPr id="14342" name="Text Box 3"/>
          <p:cNvSpPr txBox="1">
            <a:spLocks noChangeArrowheads="1"/>
          </p:cNvSpPr>
          <p:nvPr/>
        </p:nvSpPr>
        <p:spPr bwMode="auto">
          <a:xfrm>
            <a:off x="250825" y="908050"/>
            <a:ext cx="8642350" cy="2465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9144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3716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8288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286000" indent="-4572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7432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32004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6576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4114800" indent="-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5. Какое высказывание соответствует планетарной модели атома Резерфорда?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1) ядро положительно заряжено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2) размеры ядра много меньше размеров атома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3) масса ядра много больше массы всех электронов</a:t>
            </a:r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684213" y="3644900"/>
            <a:ext cx="7273925" cy="244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А. только 1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Б. только 2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В. только 3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800" b="1" smtClean="0">
                <a:solidFill>
                  <a:srgbClr val="000000"/>
                </a:solidFill>
              </a:rPr>
              <a:t>Г. 1, 2 и 3</a:t>
            </a:r>
          </a:p>
        </p:txBody>
      </p:sp>
      <p:sp>
        <p:nvSpPr>
          <p:cNvPr id="40969" name="WordArt 9"/>
          <p:cNvSpPr>
            <a:spLocks noChangeArrowheads="1" noChangeShapeType="1" noTextEdit="1"/>
          </p:cNvSpPr>
          <p:nvPr/>
        </p:nvSpPr>
        <p:spPr bwMode="auto">
          <a:xfrm>
            <a:off x="2411413" y="188913"/>
            <a:ext cx="4321175" cy="4302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kern="10">
                <a:ln w="25400">
                  <a:solidFill>
                    <a:srgbClr val="015F2E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7456">
                        <a:alpha val="50000"/>
                      </a:srgbClr>
                    </a:gs>
                    <a:gs pos="50000">
                      <a:srgbClr val="00C877"/>
                    </a:gs>
                    <a:gs pos="100000">
                      <a:srgbClr val="007456">
                        <a:alpha val="50000"/>
                      </a:srgbClr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 panose="020B0806030902050204" pitchFamily="34" charset="0"/>
                <a:ea typeface="Batang" pitchFamily="18" charset="-127"/>
              </a:rPr>
              <a:t>ПОВТОРЕНИЕ</a:t>
            </a:r>
          </a:p>
        </p:txBody>
      </p:sp>
    </p:spTree>
    <p:extLst>
      <p:ext uri="{BB962C8B-B14F-4D97-AF65-F5344CB8AC3E}">
        <p14:creationId xmlns:p14="http://schemas.microsoft.com/office/powerpoint/2010/main" val="136470772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09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09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09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2" name="AutoShape 10"/>
          <p:cNvSpPr>
            <a:spLocks noChangeArrowheads="1"/>
          </p:cNvSpPr>
          <p:nvPr/>
        </p:nvSpPr>
        <p:spPr bwMode="auto">
          <a:xfrm>
            <a:off x="611560" y="908720"/>
            <a:ext cx="7200800" cy="4896543"/>
          </a:xfrm>
          <a:prstGeom prst="horizontalScroll">
            <a:avLst>
              <a:gd name="adj" fmla="val 6838"/>
            </a:avLst>
          </a:prstGeom>
          <a:gradFill rotWithShape="1">
            <a:gsLst>
              <a:gs pos="0">
                <a:srgbClr val="57766C">
                  <a:alpha val="25998"/>
                </a:srgbClr>
              </a:gs>
              <a:gs pos="50000">
                <a:srgbClr val="BDFFE9">
                  <a:alpha val="25998"/>
                </a:srgbClr>
              </a:gs>
              <a:gs pos="100000">
                <a:srgbClr val="57766C">
                  <a:alpha val="25998"/>
                </a:srgbClr>
              </a:gs>
            </a:gsLst>
            <a:lin ang="5400000" scaled="1"/>
          </a:gradFill>
          <a:ln w="28575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Batang" pitchFamily="18" charset="-127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800" dirty="0" smtClean="0">
                <a:solidFill>
                  <a:srgbClr val="7030A0"/>
                </a:solidFill>
                <a:latin typeface="Arial" panose="020B0604020202020204" pitchFamily="34" charset="0"/>
              </a:rPr>
              <a:t>Оценивание работы: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800" dirty="0" smtClean="0">
                <a:solidFill>
                  <a:srgbClr val="FF0000"/>
                </a:solidFill>
                <a:latin typeface="Arial" panose="020B0604020202020204" pitchFamily="34" charset="0"/>
              </a:rPr>
              <a:t>5 баллов – 5( отлично)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800" dirty="0" smtClean="0">
                <a:solidFill>
                  <a:srgbClr val="006600"/>
                </a:solidFill>
                <a:latin typeface="Arial" panose="020B0604020202020204" pitchFamily="34" charset="0"/>
              </a:rPr>
              <a:t>4 балла – 4 (хорошо)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800" dirty="0" smtClean="0">
                <a:solidFill>
                  <a:srgbClr val="FFC000"/>
                </a:solidFill>
                <a:latin typeface="Arial" panose="020B0604020202020204" pitchFamily="34" charset="0"/>
              </a:rPr>
              <a:t>3 балла – 3 (удовлетворительно)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2800" dirty="0" smtClean="0">
              <a:solidFill>
                <a:srgbClr val="7030A0"/>
              </a:solidFill>
              <a:latin typeface="Arial" panose="020B0604020202020204" pitchFamily="34" charset="0"/>
            </a:endParaRPr>
          </a:p>
        </p:txBody>
      </p:sp>
      <p:sp>
        <p:nvSpPr>
          <p:cNvPr id="8206" name="WordArt 14"/>
          <p:cNvSpPr>
            <a:spLocks noChangeArrowheads="1" noChangeShapeType="1" noTextEdit="1"/>
          </p:cNvSpPr>
          <p:nvPr/>
        </p:nvSpPr>
        <p:spPr bwMode="auto">
          <a:xfrm>
            <a:off x="2411413" y="188913"/>
            <a:ext cx="4321175" cy="4302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kern="10">
                <a:ln w="25400">
                  <a:solidFill>
                    <a:srgbClr val="015F2E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7456">
                        <a:alpha val="50000"/>
                      </a:srgbClr>
                    </a:gs>
                    <a:gs pos="50000">
                      <a:srgbClr val="00C877"/>
                    </a:gs>
                    <a:gs pos="100000">
                      <a:srgbClr val="007456">
                        <a:alpha val="50000"/>
                      </a:srgbClr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 panose="020B0806030902050204" pitchFamily="34" charset="0"/>
                <a:ea typeface="Batang" pitchFamily="18" charset="-127"/>
              </a:rPr>
              <a:t>ПОВТОРЕНИЕ</a:t>
            </a:r>
          </a:p>
        </p:txBody>
      </p:sp>
    </p:spTree>
    <p:extLst>
      <p:ext uri="{BB962C8B-B14F-4D97-AF65-F5344CB8AC3E}">
        <p14:creationId xmlns:p14="http://schemas.microsoft.com/office/powerpoint/2010/main" val="29584433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lue-curves-backgrounds-wallpapers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105700" y="392885"/>
            <a:ext cx="8572560" cy="60722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1403648" y="1772817"/>
            <a:ext cx="6939359" cy="151216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Электрический ток. Источники электрического тока</a:t>
            </a:r>
            <a:endParaRPr lang="ru-RU" sz="3600" kern="10" spc="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Impac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07704" y="908721"/>
            <a:ext cx="49685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http://www.ric.edu/faculty/ptiskus/atomic_force/index_files/image00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3736883"/>
            <a:ext cx="2016224" cy="19478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lue-curves-backgrounds-wallpapers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357158" y="428604"/>
            <a:ext cx="8572560" cy="60722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716016" y="378904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11560" y="1844824"/>
            <a:ext cx="860989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Мы узнаем:</a:t>
            </a:r>
          </a:p>
          <a:p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 такое электрический ток</a:t>
            </a:r>
          </a:p>
          <a:p>
            <a:pPr>
              <a:buFontTx/>
              <a:buChar char="-"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Условия существования электрического тока</a:t>
            </a:r>
          </a:p>
          <a:p>
            <a:pPr>
              <a:buFontTx/>
              <a:buChar char="-"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Что такое источник тока</a:t>
            </a:r>
          </a:p>
          <a:p>
            <a:pPr>
              <a:buFontTx/>
              <a:buChar char="-"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Какие виды источников тока существуют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lue-curves-backgrounds-wallpapers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323528" y="332656"/>
            <a:ext cx="8572560" cy="60722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ЦОР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9975326"/>
              </p:ext>
            </p:extLst>
          </p:nvPr>
        </p:nvGraphicFramePr>
        <p:xfrm>
          <a:off x="1403648" y="2708920"/>
          <a:ext cx="6216352" cy="816473"/>
        </p:xfrm>
        <a:graphic>
          <a:graphicData uri="http://schemas.openxmlformats.org/drawingml/2006/table">
            <a:tbl>
              <a:tblPr/>
              <a:tblGrid>
                <a:gridCol w="6216352"/>
              </a:tblGrid>
              <a:tr h="8164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800" b="1" u="sng" dirty="0">
                          <a:solidFill>
                            <a:srgbClr val="0000FF"/>
                          </a:solidFill>
                          <a:latin typeface="Times New Roman"/>
                          <a:ea typeface="Calibri"/>
                          <a:cs typeface="Times New Roman"/>
                          <a:hlinkClick r:id="rId4"/>
                        </a:rPr>
                        <a:t>http://files.school-collection.edu.ru/dlrstore/669ba06a-e921-11dc-95ff-0800200c9a66/3_8.swf</a:t>
                      </a:r>
                      <a:endParaRPr lang="ru-RU" sz="1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lue-curves-backgrounds-wallpapers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251519" y="-13121"/>
            <a:ext cx="8496945" cy="674136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«Партизанский котёл»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</a:t>
            </a:r>
            <a:r>
              <a:rPr lang="ru-RU" alt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котелок наливали </a:t>
            </a:r>
            <a:r>
              <a:rPr lang="ru-RU" alt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воду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помещали над костром</a:t>
            </a:r>
            <a:r>
              <a:rPr lang="ru-RU" alt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спаи термопара </a:t>
            </a:r>
            <a:r>
              <a:rPr lang="ru-RU" alt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нагревались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пламенем, и  этого было </a:t>
            </a:r>
            <a:endParaRPr lang="ru-RU" altLang="ru-RU" sz="24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достаточно </a:t>
            </a:r>
            <a:r>
              <a:rPr lang="ru-RU" alt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alt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выработки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электроэнергии</a:t>
            </a:r>
            <a:r>
              <a:rPr lang="ru-RU" alt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необходимой для </a:t>
            </a:r>
            <a:r>
              <a:rPr lang="ru-RU" alt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питания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радиопередатчиков </a:t>
            </a:r>
            <a:r>
              <a:rPr lang="ru-RU" alt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радиоприемников. </a:t>
            </a:r>
          </a:p>
        </p:txBody>
      </p:sp>
      <p:pic>
        <p:nvPicPr>
          <p:cNvPr id="3074" name="Picture 2" descr="http://pandia.ru/text/78/354/images/image006_7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116632"/>
            <a:ext cx="2706299" cy="2376264"/>
          </a:xfrm>
          <a:prstGeom prst="rect">
            <a:avLst/>
          </a:prstGeom>
          <a:solidFill>
            <a:srgbClr val="002060"/>
          </a:solidFill>
          <a:ln>
            <a:solidFill>
              <a:srgbClr val="FF3399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5796136" y="2492896"/>
            <a:ext cx="1663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Термоэлемент</a:t>
            </a:r>
            <a:endParaRPr lang="ru-RU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6" descr="http://lib.rus.ec/i/75/266875/_04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779" y="2875349"/>
            <a:ext cx="4601914" cy="350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7" descr="рис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34596" y="0"/>
            <a:ext cx="2385276" cy="2708920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4982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lue-curves-backgrounds-wallpapers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136747" y="117372"/>
            <a:ext cx="8870507" cy="662325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3180" y="548680"/>
            <a:ext cx="808725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Конструкторское бюро</a:t>
            </a:r>
          </a:p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класс</a:t>
            </a:r>
          </a:p>
          <a:p>
            <a:pPr algn="ctr"/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 algn="ctr">
              <a:buAutoNum type="arabicPeriod"/>
            </a:pP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Практики – изучение гальванического элемента или создание источника тока своими руками</a:t>
            </a:r>
          </a:p>
          <a:p>
            <a:pPr marL="514350" indent="-514350" algn="ctr">
              <a:buAutoNum type="arabicPeriod"/>
            </a:pP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Исследователи – устройство и принцип действия </a:t>
            </a:r>
            <a:r>
              <a:rPr lang="ru-RU" sz="28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электрофорной</a:t>
            </a: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машины</a:t>
            </a:r>
          </a:p>
          <a:p>
            <a:pPr marL="514350" indent="-514350" algn="ctr">
              <a:buAutoNum type="arabicPeriod"/>
            </a:pP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Теоретики – 2 группы: Первая составляет кластер «</a:t>
            </a:r>
            <a:r>
              <a:rPr lang="ru-RU" sz="28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Эл.ток</a:t>
            </a: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Вторая изучает принцип действия аккумулятора ( по учебнику)</a:t>
            </a:r>
          </a:p>
          <a:p>
            <a:pPr marL="514350" indent="-514350" algn="ctr">
              <a:buAutoNum type="arabicPeriod"/>
            </a:pP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841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lue-curves-backgrounds-wallpapers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285721" y="188640"/>
            <a:ext cx="8572560" cy="650445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alt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освещении некоторых веществ светом, в них появляется ток – световая энергия превращается в электрическую энергию. </a:t>
            </a:r>
            <a:endParaRPr lang="ru-RU" altLang="ru-RU" sz="2400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данном приборе заряды разделяются под действием света.  Фотоэлементы применяются в солнечных батареях, световых датчиках, калькуляторах, видеокамерах.</a:t>
            </a:r>
          </a:p>
        </p:txBody>
      </p:sp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921" y="1568833"/>
            <a:ext cx="257175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2" descr="http://school.ort.spb.ru/library/physics/8class/tema_2/lesson_1/solar_s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101" y="569084"/>
            <a:ext cx="2571750" cy="221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1634" y="569084"/>
            <a:ext cx="3121423" cy="2347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47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lue-curves-backgrounds-wallpapers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251520" y="260648"/>
            <a:ext cx="8712968" cy="621624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9698" name="Picture 2" descr="http://diplomka.net/_pu/1/1162717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60648"/>
            <a:ext cx="4248472" cy="297017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29700" name="Picture 4" descr="http://catamobile.org.ua/wp-content/uploads/2012/01/battery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3429000"/>
            <a:ext cx="4762500" cy="275272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29702" name="Picture 6" descr="http://www.phywe-ru.com/images/07496_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23519" y="1070716"/>
            <a:ext cx="3384376" cy="3985225"/>
          </a:xfrm>
          <a:prstGeom prst="rect">
            <a:avLst/>
          </a:prstGeom>
          <a:noFill/>
          <a:ln>
            <a:solidFill>
              <a:srgbClr val="FF3399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lue-curves-backgrounds-wallpapers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323528" y="332656"/>
            <a:ext cx="8572560" cy="607222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mtClean="0"/>
              <a:t>АА</a:t>
            </a:r>
            <a:endParaRPr lang="ru-RU" dirty="0"/>
          </a:p>
        </p:txBody>
      </p:sp>
      <p:pic>
        <p:nvPicPr>
          <p:cNvPr id="1026" name="Picture 2" descr="http://www.hardware.zp.ua/obzor-akkumulyatorov-za-2013-go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32655"/>
            <a:ext cx="6480720" cy="311093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475656" y="2708920"/>
            <a:ext cx="1782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Аккумуляторы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http://www.vsedelkin.ru/wp-content/uploads/2015/01/61780_html_2aa347b4-700x32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7062" y="3475830"/>
            <a:ext cx="5759273" cy="28968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195736" y="3429000"/>
            <a:ext cx="3153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Генератор переменного тока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ртинки по запросу уренгойская грэс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315415"/>
            <a:ext cx="9324528" cy="7173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2835134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lue-curves-backgrounds-wallpapers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251520" y="404665"/>
            <a:ext cx="8568952" cy="604867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3180" y="548680"/>
            <a:ext cx="808725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</a:t>
            </a:r>
          </a:p>
          <a:p>
            <a:pPr algn="ctr"/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что ты можешь себя похвалить?</a:t>
            </a:r>
          </a:p>
          <a:p>
            <a:pPr marL="514350" indent="-514350"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Было ли интересно?</a:t>
            </a:r>
          </a:p>
          <a:p>
            <a:pPr marL="514350" indent="-514350"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тебе удалось на уроке?</a:t>
            </a:r>
          </a:p>
          <a:p>
            <a:pPr marL="514350" indent="-514350"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мне дал урок для жизни?</a:t>
            </a:r>
          </a:p>
          <a:p>
            <a:pPr marL="514350" indent="-514350">
              <a:buAutoNum type="arabicPeriod"/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Пригодится ли знания, полученные на уроке в жизни?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lue-curves-backgrounds-wallpapers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323528" y="188640"/>
            <a:ext cx="8496944" cy="633670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 32, вопросы к параграфу.  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6 +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.Приготовить доклады к следующему уроку: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«Электрический ток в природе»</a:t>
            </a: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2.Домашний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«Сделай батарейку»</a:t>
            </a:r>
            <a:endParaRPr lang="ru-RU" sz="28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49" name="WordArt 1" descr="Частый вертикальный"/>
          <p:cNvSpPr>
            <a:spLocks noChangeArrowheads="1" noChangeShapeType="1" noTextEdit="1"/>
          </p:cNvSpPr>
          <p:nvPr/>
        </p:nvSpPr>
        <p:spPr bwMode="auto">
          <a:xfrm>
            <a:off x="1115616" y="836712"/>
            <a:ext cx="6696744" cy="504056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</a:t>
            </a:r>
            <a:endParaRPr lang="ru-RU" sz="3600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solidFill>
                <a:srgbClr val="002060"/>
              </a:solidFill>
              <a:effectLst>
                <a:outerShdw dist="45791" dir="2021404" algn="ctr" rotWithShape="0">
                  <a:srgbClr val="808080">
                    <a:alpha val="8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892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lue-curves-backgrounds-wallpapers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373180" y="404665"/>
            <a:ext cx="8087252" cy="604867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Настанет время, когда электричество будет доставляться по проводам, как вода по трубам, во все дома из особых фабрик электричества». </a:t>
            </a:r>
            <a:endParaRPr lang="ru-RU" sz="3200" dirty="0">
              <a:solidFill>
                <a:prstClr val="black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3180" y="548680"/>
            <a:ext cx="8087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Павел Николаевич Яблочков: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341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ue_curv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Яркая">
  <a:themeElements>
    <a:clrScheme name="Другая 5">
      <a:dk1>
        <a:sysClr val="windowText" lastClr="000000"/>
      </a:dk1>
      <a:lt1>
        <a:sysClr val="window" lastClr="FFFFFF"/>
      </a:lt1>
      <a:dk2>
        <a:srgbClr val="9BAF25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3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4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5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6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7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8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9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0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1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1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blue_curve</Template>
  <TotalTime>2516</TotalTime>
  <Words>786</Words>
  <Application>Microsoft Office PowerPoint</Application>
  <PresentationFormat>Экран (4:3)</PresentationFormat>
  <Paragraphs>198</Paragraphs>
  <Slides>27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15</vt:i4>
      </vt:variant>
      <vt:variant>
        <vt:lpstr>Заголовки слайдов</vt:lpstr>
      </vt:variant>
      <vt:variant>
        <vt:i4>27</vt:i4>
      </vt:variant>
    </vt:vector>
  </HeadingPairs>
  <TitlesOfParts>
    <vt:vector size="50" baseType="lpstr">
      <vt:lpstr>Arial</vt:lpstr>
      <vt:lpstr>Batang</vt:lpstr>
      <vt:lpstr>Calibri</vt:lpstr>
      <vt:lpstr>Century Gothic</vt:lpstr>
      <vt:lpstr>Impact</vt:lpstr>
      <vt:lpstr>Times New Roman</vt:lpstr>
      <vt:lpstr>Verdana</vt:lpstr>
      <vt:lpstr>Wingdings 2</vt:lpstr>
      <vt:lpstr>blue_curve</vt:lpstr>
      <vt:lpstr>Яркая</vt:lpstr>
      <vt:lpstr>Оформление по умолчанию</vt:lpstr>
      <vt:lpstr>1_Оформление по умолчанию</vt:lpstr>
      <vt:lpstr>2_Оформление по умолчанию</vt:lpstr>
      <vt:lpstr>3_Оформление по умолчанию</vt:lpstr>
      <vt:lpstr>4_Оформление по умолчанию</vt:lpstr>
      <vt:lpstr>5_Оформление по умолчанию</vt:lpstr>
      <vt:lpstr>6_Оформление по умолчанию</vt:lpstr>
      <vt:lpstr>7_Оформление по умолчанию</vt:lpstr>
      <vt:lpstr>8_Оформление по умолчанию</vt:lpstr>
      <vt:lpstr>9_Оформление по умолчанию</vt:lpstr>
      <vt:lpstr>10_Оформление по умолчанию</vt:lpstr>
      <vt:lpstr>11_Оформление по умолчанию</vt:lpstr>
      <vt:lpstr>12_Оформление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Галя</dc:creator>
  <cp:lastModifiedBy>Пользователь Windows</cp:lastModifiedBy>
  <cp:revision>84</cp:revision>
  <dcterms:created xsi:type="dcterms:W3CDTF">2016-11-06T12:59:54Z</dcterms:created>
  <dcterms:modified xsi:type="dcterms:W3CDTF">2018-09-24T07:12:52Z</dcterms:modified>
</cp:coreProperties>
</file>