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  <p:sldMasterId id="2147483665" r:id="rId2"/>
    <p:sldMasterId id="2147483661" r:id="rId3"/>
  </p:sldMasterIdLst>
  <p:notesMasterIdLst>
    <p:notesMasterId r:id="rId28"/>
  </p:notesMasterIdLst>
  <p:sldIdLst>
    <p:sldId id="264" r:id="rId4"/>
    <p:sldId id="267" r:id="rId5"/>
    <p:sldId id="268" r:id="rId6"/>
    <p:sldId id="269" r:id="rId7"/>
    <p:sldId id="272" r:id="rId8"/>
    <p:sldId id="273" r:id="rId9"/>
    <p:sldId id="270" r:id="rId10"/>
    <p:sldId id="271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3A709"/>
    <a:srgbClr val="EB35DE"/>
    <a:srgbClr val="35657B"/>
    <a:srgbClr val="07A9A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93" d="100"/>
          <a:sy n="93" d="100"/>
        </p:scale>
        <p:origin x="-72" y="15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61DE9-94B7-4524-96EC-A52D74268CC6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709D45-ADFE-4F30-852D-5E1B603C05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6642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709D45-ADFE-4F30-852D-5E1B603C059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592447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709D45-ADFE-4F30-852D-5E1B603C059F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59883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709D45-ADFE-4F30-852D-5E1B603C059F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0302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4E80B-C497-4228-BDEE-980137DEB7E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A541-0184-49B1-9690-DD3A5E6DF7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4E80B-C497-4228-BDEE-980137DEB7E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A541-0184-49B1-9690-DD3A5E6DF7C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5122" name="Picture 2" descr="http://diabetdieta.ru/files/2014/05/%D0%B2%D0%B8%D0%BD%D0%BE%D0%B3%D1%80%D0%B0%D0%B4-%D0%BF%D1%80%D0%B8-%D1%81%D0%B0%D1%85%D0%B0%D1%80%D0%BD%D0%BE%D0%BC-%D0%B4%D0%B8%D0%B0%D0%B1%D0%B5%D1%82%D0%B5.jpg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14871" y="428604"/>
            <a:ext cx="4229129" cy="264320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hkolazhizni.ru/img/content/i111/111524_or.jpg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786" y="357166"/>
            <a:ext cx="3786214" cy="2479971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DDC2A-BC85-4A4C-93D4-6BDE9BF17E21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1D151-3511-4133-BD0D-AB8C3B889D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290" name="AutoShape 2" descr="data:image/jpeg;base64,/9j/4AAQSkZJRgABAQAAAQABAAD/2wCEAAkGBxQTEhUUExQWFRUXGRwaGBgYGB0cGhsfHBwcIB0aHxgdHiggHhwlHBgcITEiJSorLi4vHB8zODMsNygtLisBCgoKDg0OGxAQGy8mICY0Ly80LDQsLCw0LCwsLCwsLCw0LCwsLCwvLCwsLCwsLCwsLCwsLywsLCwsLCwsLCwsLP/AABEIALcBEwMBEQACEQEDEQH/xAAcAAACAwEBAQEAAAAAAAAAAAAFBgMEBwIAAQj/xAA/EAACAQIEBAQDBgUCBgIDAAABAhEDIQAEEjEFIkFRBhNhcTKBkSNCUqGxwQcU0eHwYnIzgpKisvEkQxVzo//EABsBAAIDAQEBAAAAAAAAAAAAAAMEAgUGAQAH/8QANhEAAQQABAMGBgICAgIDAAAAAQACAxEEEiExBUFREyJhcZHwMoGhscHRI+EU8QZCFTMkYoL/2gAMAwEAAhEDEQA/AHjh1wDj5TNoVpJ9Ci+XW4wKKjI0HqEjIdEVZlI6Wxr5X4eaINIHd9/L5/NIgOBVGqR0xj8SIw/+PZMNB5pM8Z1zqo0tRAqMZHqBv7gE4tOGucI39BRr1T8UYfV+xzUuTAEAbC2AyE7p6QUNET84KMK5CSlMhcUB8ReIfKpnT8Tco2mT2/r0xc8KwgdJmcLATcWEs2VnOYrF2JNp2JG4Lbgk2tNx69zjRud0V7h4soAC9TUk6R6gCQV2uQSYkx09MCq1YCh3nfm1ZyVQKxGrQDyGYazSrEGNNlJv627jzXEG16Vhc26vn021A678vXxu8SylROVwzUy1QJpGjUU2fQBtL7nuwnBnNLd9tulpaGWOTVtB1Nu9avlfXT7Glyqk5fWjaagYlFCgAgqJpnVuh1flhLOGy97Yij+9OazHFmRQztcdjv8AI76c+aD8PzxR7rBG6mYn1BvbB5og4K8wcrZY8pO/P9FaR4f4zSaky1GuYCtpkIJu0TucKwvEYLH6dDVga66aev8ApV+NwcolDmDTci9/C/BVuL16dFhr51B5oK7kESSAYBk2ExA9MeNEho1Gpqxy2ojQX01RsMx8zTl0Pz2Hp9d7Piq2TTLZo6qTtTrKWaJ1bMCCpI5I9pmYMYbjY0nWw46/6I6eqy/EeJcQYDh3nKBpoNxtv0Kqcb4PXF2epUkgmWJJk3uesSb4I5hBs6rNuLgl+rk6gMamGkRYnYe2Oacwo5yh9fKo4GqmrGJcxpMyfvJB2gXm84K2VwOhUxIQhx4RpYGlUKn8NT9qi2+qgeuDds1wpwRRIDujPCeJ1qpq0apLuACNZBMdTf44kEGbzuRgXYtj7zBv6X1UX6gFL/GaOlyOnc2n5YZj21U49kx/whz2jPNTPw1qTCO5WGH/AGhsIcWYDBmq6P0PsI7N1r2UptOoRIxmsK2QHOyrCI6tirNRnmSI9RhiV05dbrURS5r5hacayFm17Cf74Qx2Hdn0GvP9o0btEJ434iNOUy9NsxXiyqOVJ2LvsO+mZPoL4HhcD2nflOVnXmfIfnZdfLWg1KX6fg6tmm8/iWYLHpSpbKJ+GYgD2E+pxom4iDDRVCKHjuffsJUhzjbk1cD8N0KUeRRVP9REufdjeMJy4ifEaMRGsA3TKMuy9IHvhyOPERUSKHn+K/K6QFJSqYcZOHN1Q6IVhUwLJRRN11ScqYOx/LDOGxL4pA1x7p+i9SuYu1FZ7kKwVmSQdJsRsR0YehGPm/EcPkldWo5eS0t9rGHhG8vWxVAljswST2KfMZgkYYlxkkoynQe+WyGyMAqrUr6RfC7WZjojNZZ0QTjXBEzYUs7U3R1ZHW5ETKwbc1r+mLnAYuHDRSNeLLhopvzAtynY2rdDg4H32J+WEXYgEePvxR3YwnSgqvFuHVQhNMhj2NvzxLDzxl1P0RsPiY83eFLM+IZ5mLUqko83U2n0Pce2NPDGGAPZqFbxuaXfZC2IGuZWIIUXXfuTMetzbDY1qk1npS0a4O94Nlk6PrMx88cIopuKQOG+vXn9vfRWKisA3/UVX4QJIve0GPriOVEZM0kelnf7L41SYINgvw6jIiJgmNzeBOO1dLpIA1671+ug0s0p6lYUsg1csJ16UEm5hbjrIk+kD2kQYZMSIx0s+/FYvjzxLIGAaDU/MoFxDNaqurVIZQyHSBaNjHY23w5Gw5KrUaFR4RiAGZBuPFFOG8RKr1sbmYkxA/6WM4VlhsrUMkbJv9r56+oUnGM6aqksSWA+L7pvBPtsLdsciZlfa8/IxmVteXPa6/KWkzvlvqBII2KmD8j88WbYw4arNY5zZGlr9U6+FvH7WTMjzUFptrHz2YfngTmuj8QszLhq1TdTyVDMjzKTAgkW2I9x0O2IgMfskHxUUF4lwYB2G2kKxJgCCwWZkWkwT0kTEieGMgoRbSXc1w9ls1jGoBrSLEEHrYz3gE7Y5RC4EDGaahmVqMSVHIZ30t+wMH5Yab32Vz3TLO82l7j+XYHUVN+t4PrJuffrjsZtejKp+G875GcoVei1Fn/aeVv+1jiOKj7SF7fD6jUfVGaaK/RVCuE3M4ykOJZENTaLVqZ+KahGGTxQPGVcyKjml87kItI1T1HYDqDiDe0kfZ0rn9NPei6NNlPSRKSaVACj5e/64jNOyMZRr78VNkRdqvinUZIIH6/0GKnEYguJyogaAruWZpsYH5Y9hHTB/dND6LrqpXf5wtPpi6bxF0gI6IRaojXi3XA3Y7s6aRZPJcy2rn80otufTDRx8LXZLs+CkGmlwMwT0xxmMc/Zm3zXC3xVheIDqL4tWcYZXeGqjlK/O75jOcKrGgxV1X4VPMjKdmRgZUH0PeRIx7GcPgmPe0PUc/wfeq5BipIT3T8k0cK/iXQMCslSkep+NfqOb/txn8RwCUaxkH6f19VYN4gx3xivJM2W8YZWoOSuhPaYb/pMH8sVb+GYhnxMPvxGiYjfC86OH2UtLNa21Tbp+5xF0ZjFJ7IANETorhVxSzyiFHLk32GDQ4N0jcxND3r5aJV8gGi+1aUdQR3GIYrDdg6g4OHUbLzX5koeMvCSZpSRC1R8Lj9D3GHeH8RfhnUdW9FYQYjTK7/SxurWqUqhpVBDUzBO8f1EftjZNYyRgezYqxixbycrxfivq57m1T9Len6Wx3sqFJluIHVWaGcGkjUY0knSDe9g0xaY+uI9mU1HigTd6qWrxDXdoMkM7BeZYMQOkRHzjHBHXJd7UBtA+G/vVB+JZk1IJ5qatzgORLGSfimCQDcCBh7DxVqsrxSdpcWR+6/SrZfKa0ldQZWCsWEU0DEAFqn3eZjvAt3thnKOaqBMW6tRFKBYTTLHUwUPUNNE1qhaom8TMaWkSBBBJECdCwjQe/0nYMbLG7U/KkMfPsRpgzH98C7EDVWB4i9/dANrmnlSTLGOt5/bHTIAKCE/DyfERa6ZCvp+YPsccsOVfK5m2oKYfDObrM32R+0W8A3IG9jZhsPmLdcKyQcwlsgfoN015nilSsSlZWUgjUhEMGAI5Q0QSPuG/bvhSVzgcr1Xywu3bqE11OD08ygmp5jMNRdjD6t4YDa0xEaSALyIdaGyCwd0Mtvms98U8B0pqN1McwuBMx+2PMJYbUWktKX6edPl/wAvVMhf+G3ba0/52wbT4gjb94ILmqcSMGB5oi3DwzxQ5jK0qpMkoA/+5eVvzBPzxhcdD2M7meOnkdQmGmwrr5oKYn89sDhYLsrqlo581GFOkCznYCOnW+1uuHqlmcI4xv7+ym1oAsqnwriLuGqVKTU6WsoruwEuGKsnlkSGBB37YDi+HSQgXfjodPnt8lPtQ4U1HkfFOQvUQpkq9BjwLhoF5SLUI+eJxuc3Qc1Erpql7GfXEpX62DfjtfivAKzlO2DYGQDu1qV1wRGjRGNJh8MwaBBJtRvlRPX64DJgW5jv60vZln/GPD9DN01qqdSuJSqnbt8ux2vhcyT4M6at96eCG+PXK7QhIPG/CVWhfTrT8agmB/qG499sWUHEY5KF0ehS5Y9qV6mRJHKrMPQE/pixbLW5U2uPMLT/AOH9J6eWRKiujSxhwQYLGLG8RjNcZZU5PUBabh5zYUV4/dPeVbbGeeFyQKzVrwMQFnRBawEqJarE4m43qVMtaFYqbYEavRDbusT8b5VkzVaoU5GeAxO50KTEmTE3iwkY3HDnZsMwDTT8laPBzMDQDRNIOvCqddk8oOgIAYEhiWHxMIUQu1jJ3vi+wsXafJUPFcZ2Jobnp0TDl/4etUpk0gSyxuYnebE9r4ddh4qpU0fE5w67SjxrJ+SQsuLXLAfEN4IuRt27XiSpLh+zIpODikko3QMQIIYhg1rWA7z3np6HExslnd92iIMjv5mtSayOz1WckPYwwIJgtqJtBaSb2OOrgAq1aFdBV1UFrPqVRRLEaxUEGYQEONWsAddQm8z6gFzNZPioPLCtp0wyDS1mu0mZVhKsPhKx93C0+gpXXDCHlEqdC0xBkXB232G/Tf8ArhAvWpjw4NAosfDNWpD6QV0Bi3NzEyRM/eiDa0ae+ByYkRUDuVnuKyYaK2ltu+WleI92l3O5CrQYOsggyCP8nDcOIbJos4babqlznuPVXYvUYu7RqZrk+p7mLYK6LtDZRJXNLh2fTbxRnhni4R5dQkrsCSQY9Gnb0JwlLg3tFsS8uGzC0w/zj1AjJWeoqEcjML91nqDeARI6Drhf/IcwgP8Afv2Ug8PYdffv1Vf+RXM1mCKtJgGLeawURAAMk/FrMQB1HrDsbhLoF1h6IFxnw8Uy4qTNXd1A5QCdh/tkfngGHxtzGMjTl106+abLaFoh4F8Qrl6dSlWJWHkWNpEEHtcfmcLcUwTpnh8fRSY6gr+UqVcxWYFwgJuSQL9AB3JsMByRRNF/a/muhydfC/C28umzqqVEfUrrZiAeXVPcdOxjFbiuI9jJUJutirKLDULk58kz6JJPVjLdJMATbrAA+QxUYjGTYg3K4n302RwGtFNFKzTOFxI5ugQ3BcVcsCJWzfl/bB4pQ41sUB8fRAKPE0aq1LV9onxL1G39R9Rg8kEgYJCNDzQdjRRKkcKuUgr1AxfBIH9m4OG66dQiVNoGNTDIImWSgEWV0zjvgznxuNudquarHPBfEqlOq60zrR9OqgVCKzE6eUzCPteOYmI6hgkPBadSdttf9e+i1/EuFMdHmqqvvb6DXXqPtumviPEKQEqTP4DZgexHT3263GM/icI5suQCvNZKWF8Rpw/vyWeeJcy9Ny4pqhmzBipPYwN59b4t8HG3RgcSgg2aUfhXxKfMCViwNo1AgAWgSe4gj0xLiWBJjD2q+4U8C4jz1Wn5LNgjfGSkjIKbliIRGkqneZ/KP1nECWCOtc178q/aVcXBEGFMzFvbf3wxKcK4EjSqA6+x9fBKDtBuqWZrADfCLW2dEzGwkrFPE3HlrirTbSVFQvTqKOYMOXmidSMoF7Ry7xjd4LCuhjYR01H68R0TMwLH5m+Hv1XvCXEVFWNSqIAk3sBcf0ONFgG5WeJWb4m4vltNOW8YVqL01q0aa5eo6qr6oIUgwSZidvSJwyTz5JIAbc0v/wAQ0Lsw0gFST0kCet9z+3qMBxrg1jfP8ImDPfJI0WcKLwN/eP1thcEUn3tINhXsjoArh1dzpOl0J0qdS/aOIukEiDF2G2J1qglxrdEatc6culerNFabPTFIgspa+hhbT9oskEyASRjl6KTW6qOjUBZSVYGBqNQklmNy+wIBthOfUaK/4SQHHwRenpiCACbjTc+3xWH52GK8rYR67e/onXg/E4yy0uSm9NgCCQQQQSWYTqY6iBoW9jYxpxDsYnAvLQSOvv6KjxHCw6cyvtwOug8dAOQFf9jp5boPnNC0wwUFYfSKsy6g6RA9RzSLdN4xARHtDrQ3GiXZw4YjEvdKNRW3Kx1202rfmknN8KqM7Hyyom2ohV9gzQD9cWjJGho1VJKyCGU94UvLwR2Ms1Mf86n/AMCTjxxLR/pRdi8Lzd9Cr6cCzVBVejUpvq+4jgkejKY/LApJsO8d/wDN/ZAkkwkmmb1RLhWeqVq1PLVaTCoxULq5YJNiHPMonb4hhV2FqnROGvvy+yrJsOGm2mx75oxnKVTTKsKtPSNVpMEdT1BF9Q74SLQ15DxTvPdTY/ugFBgqnWrhSWGgsbHppb/xk/hLdsM2QAW3pr+x75gLzDldSLcC4dDqanNU2ki6r29+59cJYqe2nLoPufeysMEztJg3luffmtUybcoxlZBqraUaq4oEYAUubUqjEShkrrHguIPnuDUvOOZCnzygpgg8umZMr1Nt/TFvg5w/DPw7tTYI8ORQJhRDgpKdM9sAdA/ohBwV3LVccw8uR2otTItWGq3EYbfiLe1rOS4BpqiC5MkXjGpZwp7mguq0HMsNVFqVyKb6EDCXBIktYNvAvHr6GIwGJujQb9NvFfQMG3FQwXie86tG0NAOV1Z0+XjzU3GqOiqgU6XCgOPMQxDtCAIOp02UmJMiMSnAaADuL03rxvbbWiuxsZPE4vFizRykchrqeWupq/NCTxejmi/83ytThkIkgkbpHWT902+LmHSX+PJFRi5jX3y8/osq7h57Y9mLAPND+JeHGen5tFmrBb+aGLMOwKG6x2Egd8MR40fC4Vyo/vY/dWH+Jh/hcXMk3F8z4HYjyVjwx4xKRTrGGFpOx+eE8bwsO78Y0KnFimu/jm0cPqnI+N6KrOq+KX/xMpOyOMIxx30SpX47WzFYa6zU0ZgLEwgJiYG8C+LqDBwwtoNHmrWPDMYw5G3p8yvce4vmqKVqCZjz0nStQSSQTup3uD6x0wVvD8N24OXbpsfkkMVARhv8hrcp5jp1S9/+PLDVHlBiw0atRtB+QhgPlh+SQxnKlMBhziwdV9r8Fr5eoihGDOAyA21htoB3Bg4NHiTGMztAq/iPDWBpcx1gGvI/0reT41KCi6MwDSqdNQvBMTp1RyxHe2HmTMdoATfJUMuDkaMxIA6r7xOhqLM7MzEXZlH7MY6/niM8EkrsznDTknMHjsLBD2YjJvc6a/Lp01SrWoanhevUn98DDSDRXJXsLczNkcyPh+0Crq1Ahgpi03BEXv8AphkRBV7piNFezvhGtlwtVXcLEhgDIsY5iRuRuNrxOOPiAFhTgkzvDHaXz5KtwnhxcCm55r+UTZZIMISTYatj3kdcUc0uU5wNOf7/AGtMOHTYT+UGxz96rulqQsjhgR8SkaTI7g4iQHDM1XuExQc0H6otwxS7EiwA0u3xEyIIA/EdgPnMAkBPd1U8fxaHBxZ5Neg6n3uj4ymaan5aM1KmSSEDSwnfmNxfcLAt1xNrnZaGy+dY7iuJxchedPAaep3PzVep4PcczQSSu7AHmMCSe5x0sfSraciGV8MUg0MwETMg2iPSbz0tb2mPZi6JXgzqVcXJUKYPKHYFR8QuJuREzy3+Y2viJjjF3uu0AvZ7PZVVQ0DpqBpVioYAwd1JEDpbeYNpGJNkibq1dDmg6KlxHM0QQcqxVkURykSQZJsTvOxA2+eB4l8cg9j5qbJGg6bJc8TfaqarItJyy/DImAdcCbfdsB2+cMK+jRdm/spoFh2VnwRWeo/NEBTBM6jcXvuIwtxNrWN0Vvwto7Y+X5C1DItbGWlGqsJhqiSYWKTKlU4iVAr6TjlLi8iBjBxbcIja+Yh3RBxGjFJXy8QQb40k+FJotNEJAGlWfLXJBAGKbF4BplJaaCKx5pSZMOrTOJcMZNDNmHv5rrzojKZq1xfGzZi7aCRqg2sGyeYFJHLJ5rIdJp1Aw0rYaiQR1CiJkdIG9QytzRvzX1OZnaOaGuyg62K1PTXws3Xnqg/Fc7JMCxMIABpgrYCmZ9LyTeZkzgjG5nXVf14/tLzziJlXrzPPfmdPSh6JXyeYBZlNpMjFhI0hoKosFOx8pYetpgHEK+XQBKrIrgOAtQQYNiwBsbdb4XLMzcrhYPLqrPEGGRveANaajb1/CoZjj1Cuf/mZfUx/++hFOr7ssaKh9wD64I3DSxD+F/8A+Xaj5HcfVZGdrcxLNuSJZfwqjpOVrJXB2Vvs6gPYoxg2/CThZ+Np1Sgt8dx6j8hW2Gkihj7OYEHruPUL2c4Y2VqNTzBUNpJTQysGPQ2YED1O0bbwVrRL/wCsgjrumm8bjjaCNT02/r3uhucpvoSwhwWiRqgRuJ2IuCJBE3sYYGHc3vIJ4yyf+Nzcvmd/7VXKZkKe3YYHIwlO4LFRxO1KJZzO1cyyKtQu6qFp6mAIC3VVJO/YTiAsD+Tb8fpex00IjIiG9k6c+ZU/G+IqcyWKFCFUkEX1P9o3LFueobemGeGNyR5nG9ftoPssdiXF4yhFuB8ToklTlPMdwJeoSQv+1fUkYtB3jYSDhlFFC+N+FKoqB0UDXcJewiSAdjAkxvA+s3RWQQotmoEFX+HZ3LUPsqlRhUbSJAOkEkiCYMbz/kYmXNZoUKnP1TJV4s6ZZ6dWHFNuRT1Ftm7WPpj1Aaheu6BShnuPl6NOiwXy6RcqAL8xkgtvuB/e2KXEj+QtG2/qt7wtw/xBI74iKOvJug+i4y3ivLuFXM5N2IMCoK0OqxAEsvPHTWbWgjCbsG5tmN1Xy8efWr8AqmN0sexI8wmmjSSigp0xKg9QTq2k2teB3HTFd25ebVBjsTJiJS+TyroFNX405gabggggHsR39djOCds+qSdlV6/EM08f8QqDIGg/sL/XHjM4iiV6nlVcxnag+NtP/wCwoh+rtO/piIzO8fU/hTEMh5FUcxxBBzPUpz61WqH/APkDiYikdyPpX3Uhhnnl9VBR40jGFqrcgStJjvP41B+k4kcK8fEPU/q1MYZ119tU4cA8LtWAau1TT0UtE/8AL9364pcXxFsRyxAX1VqzhjWNuUm+nv8AHqmJ/A2TYXpf97/pqjFYOL4kHR30H6RRDCNA37pd4z4fOTda1FWKLuszbYx8sWOHxgxTTHIdTz8VY4PCxF4fGaI5dU0cLrq6K6GVYSDirnY5ji124RZgQSCi6nChSRUoxBQXmOPALwCrrX5x2xY4GQRSBxS2IN90K3XzEqYxop8WHREt8kkG6qKhX2n64rmYwZgHa+P2RMqJ04jF/FlrRDK9GCKKwrL0kp6jEyisUBLAqseYjQZDahM7WNgIxFzXcr5+/EL6K4yy0HGhdXtryPpy38d16u4jeQAecCQVc/FEAwlUfUggSLjoaf3728EUYcEfDr06Ecvm37eg3McKpPVWowkTdaY5mYt8KGBIvqmOoXtg8c7mjLv7+iTm4W17czdCNb6Adft9UocYyr0a1SixY6GIkg3HQx6iD88WjctWFmnySnuuJKjy1KRP1xFztaTOHhtmYq3SzJU2P9DgLmApwS23KVNnar5utqdkVjbU50oomd/urJjYi/TfB8NG1jMoVBjm5ZTpQ5ePivUOJVdCVPOh6IFFEM6vLOrVeI0gsRBP3rbYY8EoKKI8KyIWoivUVVqNDVBzBRqKkyNxAm1oOK7EHNJV7LXcHAbhi/Lm305+AVqnlKVHMaas1KQeYSFZ1BYTDXAMTEGxnAS4EkXptf8AfvVFmxDBE7KKP2NajTp90G4tn9VYuJMgQzGWsAoJO8gd7++HMNCGtDfp56rLSyUDQT5/DhkoCpWdZZBygkjVP3ZPKpkAA+uLQMoUqlz7KIZjxLmDWH8ylIZd2Kg01IZCQYMloIm023GPAltHkuEB2nNLXiXN0KjVaOgageQ6lHxCZbe4mOuJudrlK41hFOUFXiKrRWjRYuKaBC1hq9dIHKoLQP3JwF8zImUSm8LgZcVMMo3VZaCgGASSQLgKYG/Lfr1np64z0kjnvJK+kYXDNgia2thuoK7gyCPiaYAA2kbbdenY460ELkhbWqq0mCGoYqDUlTQKdTQqtB0sQNwrdBE/kWmlpP8AIAVn8ZgQ8XFoffoqGT4pXWftqoPrUb59cTdDE7/qPQKtjgbVO3Xs27ySSKqiOZ1uZie53MTOPBrAabp5IJAugo8mFYn7PTaSQxj3vOOSW0brxYQCCd9tLs9F15oMxfpP9scykbpZzC06p6/h5wlC+phMEEdp02P5n64o+L4lwZlHNO8NYC5zun5Wv5MQMY2RMy6lXhgCWXq1AMIIkHBac2nN9leY8tNhJWY4fUyVUtTBbLtdqY3U9WX9xi2bMzFRhr9Hjn18D+1cCZuIjt3xD6o3w7i1KoAUdW9jf5jcYRmw0kZpwIVfbX6sNq5UzaiSSABvfA2wvd8ItRIDfiNIdl+NJWLCmZ0mD/6/zbB3YV8QBeN0B04/6eqtU11HfHmgvdSWUmYIVQs+pwzM4RxiFpvmaUQLNqIVRGFnEVSkrWWzp2w7DxB0QoqOS1ZLMb6xjjsXM432oHvyUwwdFgVJzaCVgHQRduaYBIPWfzNr31pF2vokIJbfld7adNEWShyhtShWMgEqj6CzArcBI1E2m2mYAxAs/wBc+m6k1wBIo2PMi6BH/wBtvDnV2uDKbnSZ0SXCkEcsAiyrtL9dBAIviDmkevn+uXyXXEP1G1Xsa11+Z6DleyEUvKrV5zR0Kq6Y08x0CFQkQdVguojtNtnGE6NB+aqZoAY3PFWdfXc69N6S9RydWpVKUKT1JM6QC0CfvEbDpJjDVty5nGlRTSugeWt1BU+a4aKaKXq0vNEzTVw7DoJKytrnc7jEA/U0DXVRifmeLIvXT7KBBphrxB3kT0IB+v0xOyNimJoWyAByaeH8Pp1QrJTplmCsybMI6KJgoRedwR6XWzubuT7/ACq2RrcxAARPPcVzOTZWQUauTktTJpo6padHwlkeRAuASRteIGFrwaNO5j8/vmiskYG5cpB6g1fmF7hebq52lVautKirizU0WmWP+txDMGNokT8rhfBGx4ok172XJaBA18rukk+IeEHLVdJiItzAn5xtiyhlzNtLvYZDdInwTjKin5bmRIkWEQbEHocWcbwW0VVSxOa7RH814qpqgDEEIv2akAwRcE+xvAG4GPHK3Veja55qlntOuKlc1alNqiTLKpK2sq88GLke+3XC7nXqU41luoJj4flNKgKjGSgMNJuslbSLkSLW04qJn53WFueHwiKIAkXXvp5IsuTSVSrVUagCxIJZIMafcA3H+kjoMQaBonnSOynI06bbUffLz81A3lAU1dCrCNTajEFSZC6TBOoXkiQCIBOJtIoX7CC+J5zOB05Dx9f181VHCm/lzVZCBICm3cgkgiY2A9Z6Yi2ZpdkG6QbMyTEdk3kNf15qtkuCamLWKzCkA39YN7+2JS4nKMqz3EJR2hDVazWUVW8uCNIDsegmwk/W3tgIkJbm66I/CHwMLpZBbtmt6n3z2CAcRz4BKUxCg3tdj3P9MOwwkjM/f7LkspZKXms30HgPyeag4NS11VHc4JiHZYyVXTE5SVrvg3KCkGA/FJ/IR8o/PGQ4jIZCD4Ky4Wz+BzupT3lKmKCRqnK1EqbThchKOFLrVjl6Uo0uKqAiCJx1pIOik0lpsLI/5dVqVFEcrsB7BiP0xrs5LGuPMD7KreAHEJh4NkOViRY/v+ox6KWPXMR6rhaUCzi1crVNSkt1kTBhgTOkib9NsSIjmBjcdPetrxlcKFJg8P8AiCtXMNlylt9U37RH74r5eGtDg2N2Y+SI2a1crJXNTVBKgR5axv3m354E2JgBiA73Xf7WpXpZVvzCPiBHvhd8RBoroKuZIdcLSXsisCJqDHTBGNdl0r0UiVhNcFD5QcCDywpliWF9tXQbdhE3xuALNhb4SsfqR569B6f7VzK8SZUFMqKiqzAK5Oos2xAUhgVMHfeb3Ix7tCNDsiDDMJzA0dNqqhvvpqNPLytV8znlV3dVCqFY6SNHmJZWQAEgEw2x7xsMea0vcA0+H06IWIm7HDuL9SBfWiLI19Nx580rvngurWhYFjaSJlTpIazLBJY9DYEWnFwxgaKXz/E4p80hftfK/orPESC9YqzInlnUaKutPUFAUEEzDODNoBYWA2kWAnUIQldlAVCr4ZroJIGm0MNriRvGFW4yN2gTsOAe91E10VTiFOqgEtqWLEf5bfBIyxxR8ZHioW6usdaRvw5xlwdL0w6G8CQVCCRpA30xP174FLh83wHX7pIPod4ojk+J1xXZFVfJYcy6AV0MsrPQkqV/wYhLC1rQSdfNEBaWWEV4fNTiGWy7UyKVIyQBAkKTr7QDAHt64CaEZde6ZaAIiTuV98WeRmcpSNDKijVpsxdyNPmgzJU/f5gd+0DthoSD4KXn3G45jY+yRMnTSrUooWFIsxV3f4AJsRAkGDEERIUzzEBoAKtfM46nX5BW81l9VPUgEEsFCq32iJJNW+wBQz89sQcMpu05DL2wy0BXvalBwPLNJIcopBDC8NFwpgGbi3qAbROATzlooJ7h3DmyvD3XvsnDJcOFRWdGCuvlgcpUJeC0oDcaVudy/eMV7ScpPRamZvZuDa0N/Pw166+VdF1T4BVKBtDMXWZIPK2o2iZuoFyIlvScBdPG3QuCA3HQF+UPGnKxqK/f2V/K8FpVmamKypqM6CLyJkCLWBJiNjhc4h7Rmy7c/YVRD/yGN8eV7O956ftfeIk5qmlGkVpDVoAPYQIPc8gjv6Y5DI6Fxe/X3ao8FxNsDpMw7ztvPW/ureYzGVyzGnq+AAKB1/8AdvlGIZZJu83br+Uj3pX1uSgWZfzWLMAuq6qDMkWhgt72AmI+c4aZ/Ho3U7X08ls+H/8AH2xAOm1PMbAA+POue67PCRUA5SFZCVlQASpLFC2sSs9WJba3U+E5B3+vyvwVnJg8MGltCwaPkdj8O/lpvqgnBMrSp1qtU2p0xquL+wEm82F8MYqR8kbWDcrF8Vw3+O7IExeBuN+aXY2lzbt+Ef8ATGK7imF7OgOie4W4Ohy9FpGSr4zUjEaaNFaeYwoWJJ0alGZxHIodmq/FeIilTZzcjZRuzGyqPUsQB74LBAZZA32BzPyUSMoJKXeA+EiiipWYNUa7RcAncDufXGhlJk+HRgVaG1vumjK8PRfW2CwYKEO11/H9qLnGlS4/w5aibXE6T6xhbFw9g8PZtsffv7r15hSD+G0+zV9tQsPTuffC2Imcx7mNPmuRt0spjyjgWAvhrA4iNoyNGpXXtJ1UuboakKt1H+HD+IjzRnNohjQoZwzlAWZItJ6x1xmJT3swTjDoiq1B1GOCVld5tlSorGuMZ+jm/tUqgOizpIkkzITtFyB0xsoxLG6njQqz4Zjexpu4J++6rZXiFMLqqtLoGgIIcybux0kEwTvcRcGZwwG7Ee/7WidimgENNA1v9hr9kCz2dXTpVjGmNRAN5Mleqjb1JwWOPUE8kniMYXseQaJB16aaKvwSk1fVQ8wKhh2XTuFIWdYAIMPYCQesDD80/YgGrCxTzWpCu0eGjzKqOKjKK0sC5BNIBgC0HSx1MpEGfiGOSzdy2HU7flFhaCbOyNV8+tWloKOhAGoOqkiBOoEACJmwgi282quyMbhqCrnCT3I11IG9GpWdqaU5AVqjNoOkQNm0g6RaJ2BYTAk4soWB2pTHF8ZJE8RNGhG5530QzJZ2pTSsqUS3KCxhvsYIipKxB5tJLCCGI64abRGizbic3eRp8qMuKnlumtafmMKtM03ptUEeWqEnWBM7RYHEHxhzQ0+6U2O719UMyPiHNorVFqEKpAJIEE9BthR0MWYNrUpwytaaIRLNeJapAdhTDOgExqMCwUc5Cj007+2OMjDdrXnAX4IRlFp1WprKpVNSRUcxTChQdDb/AH5uekA+jrQAKSjvi0VbOcRlSeYOzOWtpUBjsANpvIgD8584XoiwvMZLvkuuC5rpeO3Qx3+pvhWeEu+FXXDccyIW4geJTnk8xUDay9RVMKsHXYNqAYbMgj6wYO2FH4R7WHONDz9+qtpMbg8UzsgWk+nLl4/hFOJeIUqVPKoiHO/KVAgXa8GPSBcG0YUwfCO0l1dbev4/v6BY3HQ/4xsG/n+lWzXD2pspemqmu6oahjUpYgAwIPxGJB7Y07II2RhjWjLt10VYXkvu16rw2pSE+UzUTLLUHcG7bz19zfCuM4e17SYxRr5HwpRy5/NL2Tg1HqyGJbVcAwDaI2IFhf0xUvsMDBpot9wHhjGDtJNXH6Jn4Lkw4dNRUcrKWhQD+IiCYibjt1wk48zQ/v3ur/FzGMtfV7gga/Ll9UfXgYggqW1QCGWBJ6hySw2Y4m2ItOnWvh/KqzjjYo1XQ/iqPJKOe4ZyNFP/AIgDeWksYgATvDEgm/U+kYlHIc7TeyqONYHE4nEB0WrRduJA1vXz02oIR4Y4FmhXJoANRMS7HShB2ixOobEAGDIwfH4vD9lUh73Qan/X+1UYeWTCykEeYWqZPK1FAkg+2MlJIxxVp/nsduFJXzLLaQD0nY/PEWxtKZj7N4saqjmvFWXpWqV1LdEQ63PoFW+GIuHTynuMPmdB6lBmkhj3IQ7wv4ifPZypKGnSy45abDmLtIDsejAKw0jaTvhvG4FuBhbrb3HU9K5V51v05KokxHanTZO/mwsG+KcOtpBQiUZyEGmGJvHbtaMavAU6Br71r7aJV+6izBEiTAxDFhhIzGhsuNQalp2X4RIEdgYxmcS0tmcPE/dGae6FdyWZCMDE+/TDWCxTIJA6r/HiuEEqxxHMl7devpiw4li3SgRjcqDRraVKfG6S5l6DMFcRvYEkA6Qe8QY9ffFU7CSGESgaIjXi6TEuathUPIFUEVfmvPZQrzAgT2P7dMfRY5AdFdTcN7FtBE8rwHM1UDUocMDcsIkGAs/iNt++PSOiY4ApJ84jZTna/hFcl4DqAgvVFwYEGJNhuYO5/LfAHYoEaNSTsc0dSuOHcHbL5mqoVimjlc/7kMGLAzG/pj2IkD2CvRDxEzZYrCIcYrimdZkBTBgCWF+W/Sev9cBht2gUMHZtgVPI8LzGbGsfZUr3adTSQZm2v6gQPqSaeKLQ6lWf+RHhN9XdOig4nl62XYGoxeSST8QYm03t+ePRyiTRck4z2zchZ79FVzVOErlYVa7KATOtVBBIk6UaT03t06uwzNawN5pPsXSyabFQ57MI5AQQoCj4QmrSIBKKdMiSJk2JxyWXNoNle8P4e2HvPok/RR1uHNo1FG0fi0nTPadpwMWNVZyQROOWhaCcQy+m62HXDET70KoMfhTEMzDp0UWXpVGRmVSyIV1HoC0hZ94P0walVZhzVlKKBmLBqtNG0MUbRqY6tOnWkgQpMFfunaRHiOikx4G43Tp4W4EgoKagYy1tI3JBI7bKpEnDbAGtVfK/M81smLK5+mKlPLPlnQ1GC06itqgsfvTBEen9MSLyDqNEMMDhoUmcYpLlc5VRwXm8THXaReJE27jEMjIjTRoeSm0ue3fZM9Xj1B0So6vVIgBDB8uDYagOYg8w1Tt3vidtpRyuukY45xsfyyFFKUkUagxkt1It7/5tiFkCyjRtDnhoSPwZNZQczWIAkCJkgA+5Jjr88Zuc94n5r6dghkivQbH7e7TNwIQwPlka0gBXNyGmykz91h7j6qkXY69PfgjY02KzbG9Rtp1quYPkjTZ46dVRAyqVViXkWsAeWBJQd/im828517gkUPp8tCq4QNzUw0TZGnX53pfhtXJUstSGZrVEACoDqqMhYEgzFPpYn0HwnCmLxHZNzganbw6qWKn/AMSAOJt1UAQN+vn8zumTL0QoAUAAWAFgB7Yo3PJNlYpxLjZ3RGjTi4xFsZcLC8HUh3iLgiZqi1KoBccrROlujD2/MThnDTSYSUSD5jqOY9+a659igsadWps61KtNa1WoaVcPTMJoZYqBgLAlTcDZWtcY+gteJGBzTYP2KUvkmL+FWeRMzVpliWrIplo+JC0qDN+V56bG1sZz/kELnRNkHIm/nz+n1RWHWlrFOjIvOM1FGHKTiiVKpAHrsMaGKbs4x47BAIsqnxSppUtBYjmVRux6LPS8X6YVxZaXjtDWtrwutEseCuDZuijJmWRhqLIZJbmJLAiI3JIgnf0GFsfJDiZA+MFt72NPCuf0RGtLRSYq1Irv9RiskjLHVdqSjzHE1pqSbkDbqfQYbikc81z5n3zUTolTg3BjUf8Amao53ZmINwLwIOxAiPl3GGMViOzZ2Tdq0PXqosYPi5prFPFRmRlk/D+CjX9qUY6hygal6zLEevT62xsn4nkz1VnxDjzZgREPmmpamhbAdnECDff85674iHHcrNueXGyo9cSjBlSoCyG/KZm3sbjBmkXXIqJBA1VTMOWXsxDA+95+UgHHM2i8OiHZbhTV2U1BFOxK9WECR0IBve3p3xHthG0hu6PFIYnZhumtdokADYAbQYgAQIwhu6zzQyS7Uob4iFEUmd4CqCTP6COv9Dg8DXF4DF0AnQLIf5k1XaobSbDsJ2+WNE5uVoarvh4V+jfAK1Wki1C0PgPjtaeSbJVqK1AQVVrQJHURcg9cGjfQpJz4HPOJ2uorPszSkEdpn22/fAwacj4gB7S081VpUIED5+uPZyTql48K1opoXs5w5wFJpsJuDBAN4kGLibYM1xCUxWGa4GhqE9eHOKytEIC9RJXRqER1NzGqwHyPsbFpzNFbrKyMLHHNsj3E6IrVZYmiKRDysFiQJGgiVj16RcY6Wk6EKAcG62kbx7rzFcVqaFhBJYDf6dtJxGXvVSnAct2l/LV22ErFyJMEe3fCcjyykwQCrOe4q9QCnJ0CJHeRO07Y46Vzm6pzAQjNaL8OUaRqYADsJNxM9iPn1xUSbr6LgrDRXT5e/ki+TYTCrIAky2kNBgMR6TsL733OFyE3KDVk1fhdcyPpz/QX3MZrSgQkWhpuQxEWMjpcGZFjFjfgF7IdAEvPl0odfevXZNHgal/8bX1qOzfIHSB9Qfril4m7+fL0AH5WL43OZJ66Jmo07xiuHeNKmR/I5AkE40OAwBe20J7lSrpBI69sIYhoa4t59Oi8Fjv8Qcs4zzlBSbWhGnl1jSupnIiQbGH6wwm2NLwd5fg2g8rH3P5UHblI2cz9QV1qJyVE0lSoC3AEGAInv3kzMnFiWMkYQ4WD9lMMfa2ThH8SKCgLXOh/hJ0kqSLNtJF+/pfGSbw7EQuLoBYPrXJFMZdoAimY8aZdl1I+v/aD+sAYFJFiZDTm5T1tBcMhoo1kwWAN79+nXbFRJ3pMoN+KK0aIxlE1GD16YuMEwzPonQ8qUHLvMZMCRuMTxnD2R2L2K4HJE4rwt0rFQ3I1wTJMHp6wf2wsXtaNkPK690yDRpRac6FQAT33J95JwtxLEMkc0R7BoHz3P1KMxtKQLisJRKWbeQ6uoqFPMg6mUEgkQZiBDQbggX9xjZPouNJfiEcTZyYtGlW2WwAvOJBvRILio5DCVDW6k/UXEb9MROgpqlmJ3VHiwKJaJ3Mz1677W9cHZGdCVMaJfzXiDMzAqOpGzcmk3gjTpt3uThpkEbeQ8qTbMrhZC+ZfxXm6VLVWcATaUSelgAovvvO/zxN2GikdTQpvZGdgl/jHiytmOV4KTIUW/QYaiwrI/hUQ0N2CHUXIhiLG3pgho6JjDzdm+nIll6ZKOwIApgEyQCZYLYdbsNsCpXzMSANFzQqMxhbk+3vudtsRoonb2LXIqFt+mOELzHknVW6ViDAMRYiRbuOuB2rAR2EzeNfGhzy0kNJKKUp0qpm5ABvAhbWAHbfB3ykilVRYNuHsl1kpCGdNF5U/Lb8+mDxk1YVJjWsElEWEz5HjlTMIxrVNFOmhIE7kCykgXnbDLCXA5jsqySJrSMo3+aMcc4IfJFRarhiqLKajykj7q/cAva9sTq23aCDTqpD/ABolGjmqSCF1Cat50ztPa/74DjYy6PujVdgJ1Sx5YFXm+Fjqn0N7d7euEMxLNNxorfASta7KeaM8Pr6QBHUkMdj6QbEW/XCcrbNrXYPFhgyuKKZWvMyxBVeQk2sRKgRF59MALb5q1/ymdBqdf2qudzZYEExLT0EHryj09hibG80piZm13elddPNaH4HYHKUo6agffW04zfEx/wDId8vsFjsc7NOT72TNS3xXtdRtKJhyGbhSD3t7Y1HDscWxOa75eSE8IMzEszYz0shfI96kBQWLePaq1M9UYSyqRSOw5kAJggmQC15HcWgHGx4S3ssEzNubPqf0otjfK/KwWUR4b4P/AJiqlU0hTpwpCl5JYBZJGknQSCdMg3jphTEcSYwFjNz9Pn/RVpipWMAYDbhzGyKn+F41eYKxZi2ohllSSZI5SDB9DgY4lNlH8YIHQpaLGBp7zff1QlfD9XK1gKijy2dQGWdNzsQbqYjf6nHJMWyZnd0IB05oWKlbI5paFrlK1hjJNeQV5EqD32xoMNM0GgEFwKnqGfWcOTOzgje1EIDx2gW0wJI/t1xRzyZXlp2CnV6r2SyzKsGMIuGc2FMaK6tP0OJjCvr4Su5gsL8L8VSgHp1JWmbpu0E2I07cw3IE2GNzMztNQVecS4WXxDswAR9fnunl6IVdWqT9RtuCLGe+wwi6yaCyT2ZTR3Q+rmNOxF+oMn06fP8A9YIxmUaqFgbIFxDMAatcgGAJ3J6iep/TDDWlMwQ5iDJdH6+/fJLtLI+TqrV4JY2UEGb/AAg7dMMmXtKYz1TccDry0g/FeKNUJDKNGolARdR0EjrET7YaZCwasJXpGPbQcKUGVy4J2jYx8x16CLzjj3kBFwsPaEk8k38MyaPlVLATqCXH4qh1H30jCbnEPNe9EjihlnI97ILx3IUqdQCkxIm69AQBO+wk/kcMMe4jvBPYFrnHfRV6AkwBjyv465K/n+F1qRUVaTUywldSxIOxx54IGqJHlfq0grg1iYXSo0ruBBN+vc7C3b3OId3dEbI6I5TzTB4f8nNUWyRUU8wx10qsmHYTyOOk9D/aU5s8bu1uxpp0Hv7dNqvESyNcX7jn+1Lk+BIiqGRWIJRg5VSKkG5JB5FgG8A+0nAXzuJzA/LXZadmHgEYbQOgN1dt/Z1qrQzMcGNL7Sg4OmddgFBDEALPxSBMRtNoBw7BjTdH/aq8dwWOQfxjLew+V/Lp589U3+FeF1GpU2ragR8Klif+Yz1M7C0b3xW8R40+8kJrqeqxz8MI3lp1rRNlDhydQPpjPmeSR2Z7j52pBgA0CGce8LUcxSdQqKxHLUCCQehMbjvhvDcUljeC4kheyitFk44FmlrNTaUZTzG5DbEFZ3nef7jGl/y8O6MPbqDt4ea6MTKw7opT4cwEEm/1wqZ2k2Ey3ic4FBD+I5eqoJEuCOYbT+V9v74YhfG4gHRcHEJP+2qa/wCF/iJGL5c8pJLoOh/Eo9rGN9+2KnjeCe0CYajY/gr007ZSHDdapkqWoiL4z0ML5ZA1oQtKtXK+XZd+uHZMJPAbPNQzApX8Z8fXJUZHM7ctMdC0bn0G8e3vieGwH+RLTfhG598/smMPCZX5dlmXhrgAeurPUSqNK1WgzDOxhW/1WJI9R640PEsQYoQG89PIe6R8XEyDSOxy8/6WwcNQRHQYzuFpxN8tVXO0RqhRkHsBjQQxgjwQSg/GqFiCo9D3xTcQaWPBr59VNuykyWY1AH6/vikrI9HBsIkd7bYeO4ybLitUqlh6YsIMQA0DTRRc1UK5l8U2JJkmvkff4UxoFeo0QRi+w2EiLKbqEEuNr61EDvjjsPG01qvWVh9Dw+nlOtanTDtBBV2LpESFJOgX7hjGqDbF0/EgfCFYz8adpk1r0/aIZTIJStTUBTBsSfqD1sJ+XbC/alxoqmmxMkpt5XnUCQVE9/lEx+cW+WOB17pcGtwl/LcHrvWepXcaVkJoPKViSQN5IsQb3M9MMzzxNaGRjU9VYwgVbT/SB8Wz61aytH2WkGmp7bNMddStcHtg0cZbHQ35/f7EK94eYmup/v2bVXjlajXJdVFNmqfBTWKapGyzN9+vbDUZfZ05fVK8RezRjDdc+amyzABkYMEnmhTygkaTIN7QBJ0mR6YE+J2/T3+VPASwtAY46nw5qxlsw1MFCdyCLzEg9fmD74Fo42u8T4cT/IzluhFYHdp1SbH3N598MIWBoR6K1w+poZXG6kEWnYztjiuo2ik1eLvFVTiTUiyqvlgiF2v1PvGPSyWNVzCYdmHBDeaBCiCb/Fe/yOFz4Isrg5wCucIoaIY8r2YMTaBeIjv1wtO/NpyVvg8O0NOYXYoiuv46+HotQztBCEraiaysKbmmo0uzLy1BLCSwIAIPUz2wINDTlJN6VXrf4/SpcLI9jnYau5RcLOobeo2Oxux4fNKHE8kyVstQqBwhKjSywDz88EWbciflJ3PJWujjc+jYB3/Csp8Y10T3sqzzB8NPL3oNk+ZcSPnjKO3WFcSSSUQyNKTGJ4cB0gC4dkWrcPBW2NBJgGPZog5iCk/j/DoOqOYC3qD0+v74q4M0MnZuXX6i0HfhAibT2GHy09VAILxDLQL49E83S6s+4xlmo1w6EqTzKRYgg3j53+eNDh3iWLK7XkUSPUJ98GeOKtapRoVi2pmK66ZKk2GnUJAMnVtGwtfFbPgGYcOkYSB0/R39fVTfH3cwTr4n4lm1y9RqNRVVJlqiszQCBynbUWmJkdyLwFkDpnhsocRofZq69PBThiaaJ5rP/wCIdU6srQ1s70qXmM7X1NXPmE3vEAD0AA6Yew2kd1QPLp7BCJHMYZMwHsL5/D6vprurkTVW3S63j6E/TCHFm5og5o2+x9hdxOKOIdZWscOiLnbFFh2tzZiaCVPRE8tnApsZHUHFrBjWMIym0MtKkzxFUTHTB8SW4llrmoKTPEfFHyFWixGqlUJVlG+0hl9RBt1n2xWDhpfmYTTgAQfwVISVqmfhHiHLVE5agY7gCS0eq7jBsJDkj7OZut6fpE1ce6rFXPKbIPnivxcrW2xja6+/fJdAPNcUaZwg2J5IIClYRSjVCiMaLC4iOFlEoTgSpvNnFgJg4WEOisR8P8YWvFJ585VBJi0QDOqLb7HvgkkRbqNl3FYXIS5uyKPSiwEjp3B9vy/9YWf1SSjzQ5gfr/n+bY6zfzXCuMpmkTUagJRQwYajflMmPYWEbx2GJhpdQ5pjCvp+XrogfDctwljpWrUokRoapzQ3aNOmCRckdemHbnJ7wWhyyMZWUFDfEOQZKtQ6kGnSarGRTMsIVaar6baRsYGoYbwuZzTZ0VXPQIoIFSy7NIKhKLlqoaNbqqyFUkEsqTpWWiLHbdw0gCxRV0USQAeXrD6TYgbm0mItH0jFUS3MS3ZbSFshiBl+KtVG+XEKx0sDykA8w+UA273+hGCtcUpJA3MS0Uff3Td4f4bw5co1StqrZkkhE1FVEwFJ09tzf0xITR1fPolHzzh9N0HNX/CnDclVpVKJUrmCJDsLWMnSoN+XpYk/LFdI54lBee6feqXnxMuYHl0Sfx+qgr1ClM06TnXSU9FJ5e9on5+2Gra8ks22T2GlLAZHm8v3VnhaHyWq2J1kEETClQBA9Dt6nCkzh2mXwVhwLiL555I5XanUeFbgeH3TVwbMuodxFOU3QgEVKepgSFgg+/eNpAXmtjmyAka/1+vrSY4i1naQ3r3q15teK3N6acvPfVAPEvEx51N6aldDByCba5BcjsuoQOtr74cpsrS0bEfddngc2Mh+t8/DlfjW/JaRw/MK6JVQyjqCPY4x8rCxxY7cLFyNLXEFG8hTgzgmEAzZiVAozSrcsHF/h8U3JRQ3NQPjdIFHPSD+hxW4gNc/O0817lSEZKgJBN/02w3DVglDXzj/AAgaZiQevaBhjEwZSHtXAsx8ScEqV6lNKKa2k6jsFG0k7AWH7YJg8UyFjnSGgixmijPh7waMrUp16jlnR1IVRy3IHW539MKYri5naYmNoHmfDX8IrnkikzZnLGv5mSbMOy1GLLohlUATDNcCGGxjcfJuDF4gNBFUau/xroigZWh4GyTP4k5OrQzJrVKQNFqdOmrjpoQDmIAgkgx6QMGwneYIr7w1rr5eA+iC54cK5pXoViCHSQQQQexGxHzwdzQQWuXYoJZXVGLK0/wz4hWuoVoSr+GbNHVf6bjGXxuCdC626t97/tMS4OaIW9tJryC6jeB03En5YXgw3aGydNt9UqTSMUaOnqCPfFvBhnxusGwVAuBST/EPh/8ANmlpI8umCwOoLqNuYaoBAAtvOo+mHHTBlFgG1LjLYb5oZ4ZyTJU1iAsEFYGwBi/S8bYrpsTlF1f+wuMc4EkJk8NZpSq02bnUXB3ItzR22xWYhrhL2jh3SURhzDxTQKoAwR+KjazK1dDSoC3XFY6Uk3aJStU69hcYuYMS/sxZCEWi1+e+AcR0ZusPLD06jET1UAmCLEsI+77bY1EjWiMWdQExiGCRoaLtPBSwKuokbhCCfl3t+uFjHmVW+ItNHdQeWJmSP90c3qVA5b/3GA9mWnRD0tU8+CqVbSxBhTuTpgD5394xOL4wFONnfFpPo+HavLdNbQVVWJbfqApEyR1xY9oOivP/ACURFOv5KZOD5oavPSvUou01BTqyHlp1MFY6+bmgkQRMi+CtkazVBe6Gc0HUeSmzDrUMaqmhVimG0cqC4pkIoI553PVbCMDmxW7QFdcO4KM7ZHuujttqPHmF88ggGLQVJINhIsI31Xj64RDlpJYwdPf+lXTh7MdrliP9X/Tv1GCGYAe/ukzEB7/KmXh0To18zRTgHm+Y9xYTuMQdKDoa8VB2BZKKea60ar34orksu+oNSLFlYaXEwNIlpRQWMyBPW+82Xkeysr6CYfh8NFEWvAFjUaXqdKOm3vZT+K8oMzllzVNGR6bEVqZUgoTcmCPgJGoHa7DsMTwoyPIsEEbg+h+Y0PiFhpn5HPjzWOR61t6j8IPwAjS4Y8umSIm1uki8+oxLEDvN80XhMjm46MtPuii3C85pqM7awANRIJJAeIiTveZwCWzlAOt/b/S2HEKmkhw7aJu/DuA36mhSXuKVOnXfa94j6z/k4ciGtqXEpQGlMP8ADfiOZpE0a1CoKDElXIIKE9wb6DvYWJ7G1bxiCCT+SN4zjcdf7/Cwskpe8krXeEJqNmEYp8BAZZCLpRJpEswVT4nUdr7+w3OLKbCSNJykUFwOCVfE3EFVNCsC5IkdhvcdOgg98LjC5GBztz7+ig8lQcFzAIibjphjDOA7pUCpOO50LTudj/bDD5u0AjG+y8G6qHKZQUaWqJBgsYuZEyZ2F8VM8Mhcc/Ll76puOEqzkco1Y6gLdP6+/wCmBRwPfowIR6lXKHBEokstNVJuT0t6Gw+WH5Ip6Hacl4yk81841w5MxQqU2AII/wAPuDB+WCj4c7NCNRy8/VDG6xDM0oqANYQfqJt+mLVjrYSFq/8Aj4j1zb3/AK/KJ5mulXyFo0RTZAFcpLFzI5yOh32x15BZty9Va43D3HKHOu9gaFdACifCeNZlqvlUSarXChgSzQJsd+nWdsI/+PjfWlE9FSQ8GAhMk7qrfwTBw/O1c1TUVHim4NltPQg9f2wEsMTgzNoqLG4R+HlLHK9m8kqMaTMaqBAV1GGDDYA+w9esjHcTTX5Q5BY3Mw2vZDNBH5SNKsI/1RubTPaO89gcJNtgDr6H01H1U8jR8RVfiWXQVvO8l9UkrzQEmSY0iRve+1uuJtxBfma6qPL/AGhsIbyKa+B1GrqW2UGJ7xvp7j1xXOwf8hYHaI5Ld2og9AC0H64QlGV2UDZSAXlya/gP1OCsZIW/+snx1XCAsM4d4YqXJqLRgQAsMxkXBhgB9cbl8zdt14YyOGTN8X0RDJEU4VGdv9zSPki2H54UdM46AJTFY44gk5APlr6otQrFuYqJEXEj19xv88c7Z1WUoHVqpvKZRrNxMBWFwIMx1EnTtvjjHOtGa8taR1VWopJlOUknWoF26fT2w8yQnQoRXau2rm81mm32hsLwANMgAD8hibnKCGcXRJlhpY9eu8wwG4JjcWws4VsrnhXFZcI8NOrL1HTxHj9FznadMFyzKCzJ8QEgR0hrDpAkxG2Fs7zsPfvqtuzGRFjSDpR5/sfoX1QfOcUogENUDfaFiQQZmYMkFo3sSd+hvhlkMrtglX46JmoI297foKfwxWGarpTpO40anqMARFwIUiwm3/d2wLG5sLFnO+w8/f4SkvGY8rgzU/T52tLy+WVFCooVR0AxmHPLzbjZWflnkldmebKkqoGBkAgiCDsQdwcEjlMbg4JdwzCikmh4RU12QVPLWOSYPUyCDuIHT1xbniXcBI56+C9ACx9g0RsiXDPBQAIq1GIYyVQxbopbqAI6DbCs/FzmuMeFn9f2rRnE5WvMu7jpfQdB89SjvD/C+XonUiQx+8xLH2k7fLCE3EJpRTjp6JefFzT/ABlW6mQIO2+2INLnAVzSZCny/Cq29Mke39MOxYPEP1Y21Gwp6NF9epxDjc7WtbTt0n5nvhhk0pJjc2nb+Kk4jIAsI4jnK2Tz9ZCGc+YwK/jBYlSvuDI98aN0MeJhDttLB6I8lPYKC0ThwdF8xkKnTOhvjHow6dvkcUDo6PWko9jm7qtm87XY06pUvlHby3OlSoDEbwSY2IJ9OuGOxysc5ujhda/RGa0sN8q9/wBItwwCrViYpsRpWANhbbvp9u18VZjIFD4uviuNdeqfuHAIAIgDDfDZslB3JceOai4lXBtv7YZx2IYW0htBtC+J51adMs1lUEn0ABn54WM2YNaBuRp9/wCkWKIveGjmsWrZZXoPWNUF/MAFI6tRkElh0gbf4Ju42gCgdRot07DRxNDGM0I+LTfp+V1wnNLQrK5XWgIJWYkdtUGD63xwO5kWjNgE0Aa/Q1uRsRzrREf/AMTmKjirRpmHllhgCJMrdokCYn3wN8rGuomuaC/icEDzG43Wh0/A9USyGZOWY+YqlQ14qAwQAGmYM6gdgbzhXEYcyOzDlyWU4jiv8ufOwaVojGS4tlaz1KlZokQFViSbGAdI2ixiPlNxljh3ng0OX+0mDlbTvRfeFulIxSK6meYKNpCkiwEypiYb8sKTASNMjht4+/mvAB18gmbN1SKcUwA8HvEx9d8KYeaHPcjaB+aGW676Izwmky0aYe7aRPS56fLbCsgtxawaalH0VxUxOGEXZBUSrQAxpowwtBQVjxQD/wCsn2A/zriBA6quXstw9JDKjKZ39fnInEdRrdqQbzRLR5exBb16T2jr644Lcu1SGVvOafKpPXl11qokwZlv0N+3rg0QAdr4+PRFw8QkJBNafVXW4UzVXG2mLzBESD07gTf0tuGclt8kItINFEatKnTgSAxAETBYmbWi5IiOsY9mINbqYYTsEsZbw8atdmq/ApgLBEnuZuB6YrMbizD/ABjR32RY4iN00U+HJGkIsdRFv0xTCV7nXaaBoJc8UeEFrUdNIhCpZlUCE1NEyvSdIuOwxZYTiz4nBrzY+qK2YjcWqP8ACPhhppmDUUrU80IwPQKoI/8AM4Jx7ECR8YabbV+p/pBHMrSctRBxT4VrXup2y45dcQ4eUAbYHDeNwZiaHjYqLXXoquTygnUQNURPUDtiqkkNZeSmAr9OhJgYhGwyOyhSOiJUeFQssw9oxo4OCAR9pK4eSG6Toh72Ppijvs5QRsp7hWKWdIEbTbti9ZjHBhaNL0QK1XFfMzcbgQe+FpsQS4Pbu3fy96KdaarNOK1VzTPTDqM3l3003EgNpvDHsbrF43w0wugp1Exu5dL6fQ/RHAcxo8VZ/mGFJQq6Ys4M2UmSPeemIdodWuP9lLlzi3IVULZU5Zkd/JZmLGo5bUpk/CnUxsOxGDNfMZNG5tttvfVFjBdpV+9EwcF8QZfMqUo1JMwS6wzQBzKvQbbbSZjqOcyYVlFp19Pmeo+vVddA9rrenOhenJYCPW5jC+Eg7WEyPIA6WoPdR0Q855RPU9Bcn5AYXEwBK8ASkT+IGZdqbU3SrTDJrR7QxUklHQjUNl7EGCbC9nwyNll51d9r5q1wMHeDmkZr2/Pv7rPqRI3JkbiNsWrlrMO+WyJOVUm5lyxyqeUD/NCoDYkjSBJLA2gEA48GNyG9/wAKH/y5HuE1dnRHLflXNXuF+M9TAVEVF/FJMH1tthfstNTaqJv+PuDLY6yk3xBxBsxXeWhA50r0AJmfmb374cbTRdbqeBwIFNdo4aK1W4WKaZerRzAqO8l6ZUjQVPwmTzAj9MceGFnvRdxWFz5w5lAbHe0ezLGkUIBplpZL6wBCkrJvFwRPfrBxTt74J3Gx5LKO0OiJ8E8XtUZ6BCsyk6W0meUwTgM+G7KHbun6eSFmsrSuEZ9aqg7HYjsf6YRgdH25z7HQI923REzSPTFw7AvZ32bKOZQFmxUvkxgdQ+ykA1ZeqNIl19IBH74u3GtKVapajqDabC7EbzuBgeX6rp0UL1JLYIGihSik/wAZZgmoKQJCgAuO5O0j0EH5nDkIrVavgWDHYmU8/sP7tV+HcXzFOBSc07XvqU/6tLyAbXiJgYI8tA0VweFQzayC/fghVbMvUquKlZg1SAKmoghwR5e2y6go7DfoMdstAeBty8Of029Oap+IYKOBhEewWveHKbDL0dZZnKIWZjLE6RMk3JnGPx0vaYh7j1PpapQKRpFB23wJmVxsbrymGUkSRbDzcEZG56UM9IZk8mKdZwIhwDbuJ/Y/lhHE3QG9flTabRWnROARtJqlJWOKZvUiJ239cWuPx/awshI1G/j0UGto2ucpSkYpWx5yiq1SpxM7Rh/DZQTmGlb7UouXXnE7nDP+bI4U46KGUL5TyxYgGAB+2O4PBvnezPQAP2XHOAUGZpJTVmq1FQDqSAB8zh5+CFuD3a8gFAGzQCQOOeMKbMMvkW82tUbQHg6UHVxbmj6e+2Ax8KbGDLMe6OXM+HhfqnOxe0W8UrWQ8IEAQ7JEGABJPUt6k7yZvgU2Pb8TwPz5DoAh53l1jdMGb4W9RVUkAACSdzHytitfjG5gaK68Oc7Ml3jvgtqiFYDdbG89xOGsLxNrH3dKAa5jswWW0RmMtVNOGpOGhuSWMGxCn4u4741R7GdmfRwO2v6V5Cw4lmg2TLX8c5qm3khACsgmqG1kz+ANC+1/fCX/AIqIAl1+Q0r9qEHDg99O+nNfa/iit5Bqee/8xqKhVULTRIPMNMamm3MDG+8EMtwcGUd1OnhzG2KGXrepP68kk8NrvJ1u7L6kn9T7fTDczG0MoAKHwppie5x1HLwRzzamZdFLSUXy01WhVkx8iT3P5YC46UeStiWNBmBoXZ8f9qzxXJ1KC6WDKTuwbkZSbQNMwSN5+QwNo6pkzF4DmuBb05gq1wrP1adB1W1GuRTYssoWW45oMEapteD7Y6C9oNbFHkGGeWPd8TNRrrrodOhrnzQvPZEE1KqOmhWVSuqKhECWCEXXpI27YMxoyeSqZZXiaw06rvjjeRUZFUBKioUcHUpQgGUcgajNiYEEMItGPMbm15dEq7FOnZlPLTp9Am3IZCs1Oc4Vy6TNA1CPN0sbrogHT0ltItirxEDI33Hz3H2Kz07GZ6afP3/aN8M4dTbzDSDBdRBcQvmEbnULkdN8U2LlLHBpN6c+Xy2QaA2CL5XKCm2pBDd5v7euEXTFwolc1TDkuNEWdZ9R/TFrg+MmEZXiwoltogvE6Z7/AExZji2DOpb9FzKVl9ISzESVBIUkRMd/XY74nJHqkTXJcVlGn1MT7e5i18eaLeuHakK47xYZamzkEkkKi9yIJM7QBf1iOuGMPhnSeQtGw4Z2gMnw3r5KDwhk+H12epnMwSrWB1FSrH8djFtjt7bYbY1oNPW4knkMLXYIAgfby016jdW/E3hXK0k87K5ylUpHdWcah2gjeexAx2SFhFsKlheKSP7k0ZaevL+llnG64J0i43npGDQRFosql4rjWSns49uZW0eA+JjMZRLnzKYCvJk7Wb59/Q4xnFMN2U5oaHVITQuioOTE1UgMQLgT7x+8WwjhS0SgP2P0Q21eqO8OzoNI2B1KD9QL+18aSDFCNj21p7ChJERrWiUPEWYelResgJZOZQBMkEDTbedrd8UOHi7SUNeKB9/RTaBmCKcI8T0qtEtAWsFnyqh0GY2vE/LfFlBE1hc2QA9DyP6PhouSNLSuqmZ1ap0jTdiPuiJvc3xU4ktJa1rf7XG3uiHhuoXp8ylWt87YbZg23TNURxb/ANUWr5UxOGpeFysYXUhZwqVSoE3ue2K4gRuDV0arA/HnjDOvnKqF3y6pyrTRisR1JEST39oxqsFg8OYGuLQ69TY97LrmFtEqn4f4ZnOI+WI1KrsGrO7MZhTBDMdgREATJk7wXFYjD4RuWgCdgBV/PakzFMInWQtN4BwZcoQq02V2YAs4liD1kbAE7bb4zuMkfO3tL21rkP78fsvSSGU25w8AtFy+WCjbFfFhhWeXUlCLuilVJw9DAZrN/KkMml6rlT6YniuEytAdQXA8JX8Y+HUzNMNpHmJOltiR+EkXjqPX54Sw878K8A/Ad/fh9tE/hMbJh3EsO6Ss9/D1gjGrUVWLSWqOBHa5uT6xfGmc6QEE0PMoj+ISSS5mDboEFzPAcmEWg+fpUqzbtorEEM1lZtOgKAoMyLkyQAJYw787c59Pf9o78XiHgtLdPT+0vcQ4TTo6gmYNSG0sTRdQGvyyZ7H6HEi9xOjdPMJmAyMaCRQKn4fl9Oh9aquoqKlwNQuRAljaNhsRgBdmceX6Vtg8TE5uR4s9NNfXRMGYzj5t1SrWBcRTUjYIvUQJ9b3tfe0i8vbryRXxwwRlzW03UnrZ98kLGRpLQqB6zislWAgA0RszTNmkfQDfoVoaWk80uc5c3KO6Rvevp09+ZTw94KqZlEqI8HXtE6k3DC0CCAIM7z0jCrsUMxjY0lyrMXxExlzDqmuq2X4dNNMwEquJkc6UT3SlJHmGLuRFhvfAM0jTbRmPXkPC+f45KrihxWIFhpI9L8L6KPgHDEJqVFdq4aoIqudTPC3k/wC6R6WxVYvESvHfFHavEn9IU7XNNOFEckz0ICgAC1oHTFbQdod0sSrOXb2+k4NBlOgq/JRKsDLD54M7BRnTmvZl0tDEG4WhVruZIjVxAgWj2m0zbscaNx1squKAeIeNGgGUAPWj4SSFXtqP3uhgG95I2w9huHF4Dn6Dz3Ug3qkLjfHTmQpZCKgEFtcgjsFgAddu+2Hw5rBlApPswhIu0My1Am4ME9cBkf1Vtg8Kf+prxVzxHwiplqrUqjBmWLqTBkAjcA7HtjzCAVHExufFmJOv4Q3htdqdRXSQwnYxIgz+U4OFUOZS0L+GAZWaopcuabsiLp0toMEVNUQJIIKyR2xW4zDxPbUnyre91ZHEtmjyOGo5/r9LSPDXHsvnlJXUjrZwRsffYjGcnwMbXhkmhOxHP5e/NJSRvj1OyI5tCg0IwKKpIkG+0Kbz3v29cH7JmoabG5se+eqkwB+pS/4xylWvlVoZctpcS9QNzRYheYqTPW/QbycdZi4IH96ielHntyXjlLrasZ434Xq5a8hgNyLEH1Ex9CcXuG4hHPpVL1Vst74BW86ijsoEhSw31MABJ7xpEe30wuLPZykDXkPAKDRmFHZHcqrauUwcQwRndL/E6iVJ1Vqr+ZoPp56k+gGNBjMPiRBc81+AH5/pCFXoEKzFMQcZl4o+KMFmNTwLV4hxCvVrsEoowZ3U8zDSCABuCViT9JxscLjKga1nxEa3y11PjrdfWk1iHx9gxrd/dqvT8b5FK38vl6dZMoICNTbS1RhYSLFaZnedXUiTYh4e8XK52vO6P1/G1JdkeluCZvBdetUzNNqz60rqKqoSW8uFJChzzGGBBm1pGEcXkH8deZ6obiM2i0zCDqJNjZdXlrRthjD4sx1kUXBdPWkYcmxpnjIUAKVapEQdsVUzW5MrxYFqY30WG+OOJNXzOkgBVErAiZ79zbr64vIHW0u57LV8Aw7SzNzP4QXiwo+cpoGroUAqWIDhovdbQHuI9MNggDu/VP4iB0tdoBmvWtq+fhS7z/CzRSi1Zz5OY5yFJJADFdRBEFgSTHUTcTiTXOq+v4S+KY0Nc2PdunqAdPor3isDLlMipDLl/wDitABqVGhnYMRqC3Cgf6Qb2xFoF5uvsD0SWBi7RnbE6k6eFKPwxkhVzHksSBUpVdLruh0mCwkah00/6ul8DxB7NudvUfU0i43HSRitNCq2Y4eAqOrDT5dNwpktzqszyhYDFo9N8efNRyV8/L52p8PxT5Zgxw01+n9IvwXNaBR0VX1GpBpEstPbleVN9zIjp64gWZo3AGidD5J/ieCjla4uaKAsOG98xXkhNML/ADH25LjzPtCpuwDcxBPoLTGCNa1oA5JiJtxVEKNaemievAnEUo5qv5Cs2XvoDRIPLpY9jEgxvbAcRNHhj24bdaD5+ys7xuB4hYZKz8628U0fzJL64AkzbGWxGIMs3a0Ad9FnA2hSP0adGqs/C3WAYxeRswWMis913kUPVpUaIZjf54UEEuam6nzXbCtBALFr9cN5Iou5LJ3hvof0uanYL//Z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5" name="Picture 7" descr="C:\Users\Admin\Desktop\22.png"/>
          <p:cNvPicPr>
            <a:picLocks noChangeAspect="1" noChangeArrowheads="1"/>
          </p:cNvPicPr>
          <p:nvPr userDrawn="1"/>
        </p:nvPicPr>
        <p:blipFill>
          <a:blip r:embed="rId3" cstate="print"/>
          <a:srcRect l="20864" t="-19998"/>
          <a:stretch>
            <a:fillRect/>
          </a:stretch>
        </p:blipFill>
        <p:spPr bwMode="auto">
          <a:xfrm>
            <a:off x="0" y="4214818"/>
            <a:ext cx="9144000" cy="264318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4E80B-C497-4228-BDEE-980137DEB7E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A541-0184-49B1-9690-DD3A5E6DF7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4E80B-C497-4228-BDEE-980137DEB7E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4A541-0184-49B1-9690-DD3A5E6DF7C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5122" name="Picture 2" descr="http://diabetdieta.ru/files/2014/05/%D0%B2%D0%B8%D0%BD%D0%BE%D0%B3%D1%80%D0%B0%D0%B4-%D0%BF%D1%80%D0%B8-%D1%81%D0%B0%D1%85%D0%B0%D1%80%D0%BD%D0%BE%D0%BC-%D0%B4%D0%B8%D0%B0%D0%B1%D0%B5%D1%82%D0%B5.jpg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14871" y="428604"/>
            <a:ext cx="4229129" cy="264320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hkolazhizni.ru/img/content/i111/111524_or.jpg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786" y="357166"/>
            <a:ext cx="3786214" cy="2479971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DDC2A-BC85-4A4C-93D4-6BDE9BF17E21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1D151-3511-4133-BD0D-AB8C3B889D4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290" name="AutoShape 2" descr="data:image/jpeg;base64,/9j/4AAQSkZJRgABAQAAAQABAAD/2wCEAAkGBxQTEhUUExQWFRUXGRwaGBgYGB0cGhsfHBwcIB0aHxgdHiggHhwlHBgcITEiJSorLi4vHB8zODMsNygtLisBCgoKDg0OGxAQGy8mICY0Ly80LDQsLCw0LCwsLCwsLCw0LCwsLCwvLCwsLCwsLCwsLCwsLywsLCwsLCwsLCwsLP/AABEIALcBEwMBEQACEQEDEQH/xAAcAAACAwEBAQEAAAAAAAAAAAAFBgMEBwIAAQj/xAA/EAACAQIEBAQDBgUCBgIDAAABAhEDIQAEEjEFIkFRBhNhcTKBkSNCUqGxwQcU0eHwYnIzgpKisvEkQxVzo//EABsBAAIDAQEBAAAAAAAAAAAAAAMEAgUGAQAH/8QANhEAAQQABAMGBgICAgIDAAAAAQACAxEEEiExBUFREyJhcZHwMoGhscHRI+EU8QZCFTMkYoL/2gAMAwEAAhEDEQA/AHjh1wDj5TNoVpJ9Ci+XW4wKKjI0HqEjIdEVZlI6Wxr5X4eaINIHd9/L5/NIgOBVGqR0xj8SIw/+PZMNB5pM8Z1zqo0tRAqMZHqBv7gE4tOGucI39BRr1T8UYfV+xzUuTAEAbC2AyE7p6QUNET84KMK5CSlMhcUB8ReIfKpnT8Tco2mT2/r0xc8KwgdJmcLATcWEs2VnOYrF2JNp2JG4Lbgk2tNx69zjRud0V7h4soAC9TUk6R6gCQV2uQSYkx09MCq1YCh3nfm1ZyVQKxGrQDyGYazSrEGNNlJv627jzXEG16Vhc26vn021A678vXxu8SylROVwzUy1QJpGjUU2fQBtL7nuwnBnNLd9tulpaGWOTVtB1Nu9avlfXT7Glyqk5fWjaagYlFCgAgqJpnVuh1flhLOGy97Yij+9OazHFmRQztcdjv8AI76c+aD8PzxR7rBG6mYn1BvbB5og4K8wcrZY8pO/P9FaR4f4zSaky1GuYCtpkIJu0TucKwvEYLH6dDVga66aev8ApV+NwcolDmDTci9/C/BVuL16dFhr51B5oK7kESSAYBk2ExA9MeNEho1Gpqxy2ojQX01RsMx8zTl0Pz2Hp9d7Piq2TTLZo6qTtTrKWaJ1bMCCpI5I9pmYMYbjY0nWw46/6I6eqy/EeJcQYDh3nKBpoNxtv0Kqcb4PXF2epUkgmWJJk3uesSb4I5hBs6rNuLgl+rk6gMamGkRYnYe2Oacwo5yh9fKo4GqmrGJcxpMyfvJB2gXm84K2VwOhUxIQhx4RpYGlUKn8NT9qi2+qgeuDds1wpwRRIDujPCeJ1qpq0apLuACNZBMdTf44kEGbzuRgXYtj7zBv6X1UX6gFL/GaOlyOnc2n5YZj21U49kx/whz2jPNTPw1qTCO5WGH/AGhsIcWYDBmq6P0PsI7N1r2UptOoRIxmsK2QHOyrCI6tirNRnmSI9RhiV05dbrURS5r5hacayFm17Cf74Qx2Hdn0GvP9o0btEJ434iNOUy9NsxXiyqOVJ2LvsO+mZPoL4HhcD2nflOVnXmfIfnZdfLWg1KX6fg6tmm8/iWYLHpSpbKJ+GYgD2E+pxom4iDDRVCKHjuffsJUhzjbk1cD8N0KUeRRVP9REufdjeMJy4ifEaMRGsA3TKMuy9IHvhyOPERUSKHn+K/K6QFJSqYcZOHN1Q6IVhUwLJRRN11ScqYOx/LDOGxL4pA1x7p+i9SuYu1FZ7kKwVmSQdJsRsR0YehGPm/EcPkldWo5eS0t9rGHhG8vWxVAljswST2KfMZgkYYlxkkoynQe+WyGyMAqrUr6RfC7WZjojNZZ0QTjXBEzYUs7U3R1ZHW5ETKwbc1r+mLnAYuHDRSNeLLhopvzAtynY2rdDg4H32J+WEXYgEePvxR3YwnSgqvFuHVQhNMhj2NvzxLDzxl1P0RsPiY83eFLM+IZ5mLUqko83U2n0Pce2NPDGGAPZqFbxuaXfZC2IGuZWIIUXXfuTMetzbDY1qk1npS0a4O94Nlk6PrMx88cIopuKQOG+vXn9vfRWKisA3/UVX4QJIve0GPriOVEZM0kelnf7L41SYINgvw6jIiJgmNzeBOO1dLpIA1671+ug0s0p6lYUsg1csJ16UEm5hbjrIk+kD2kQYZMSIx0s+/FYvjzxLIGAaDU/MoFxDNaqurVIZQyHSBaNjHY23w5Gw5KrUaFR4RiAGZBuPFFOG8RKr1sbmYkxA/6WM4VlhsrUMkbJv9r56+oUnGM6aqksSWA+L7pvBPtsLdsciZlfa8/IxmVteXPa6/KWkzvlvqBII2KmD8j88WbYw4arNY5zZGlr9U6+FvH7WTMjzUFptrHz2YfngTmuj8QszLhq1TdTyVDMjzKTAgkW2I9x0O2IgMfskHxUUF4lwYB2G2kKxJgCCwWZkWkwT0kTEieGMgoRbSXc1w9ls1jGoBrSLEEHrYz3gE7Y5RC4EDGaahmVqMSVHIZ30t+wMH5Yab32Vz3TLO82l7j+XYHUVN+t4PrJuffrjsZtejKp+G875GcoVei1Fn/aeVv+1jiOKj7SF7fD6jUfVGaaK/RVCuE3M4ykOJZENTaLVqZ+KahGGTxQPGVcyKjml87kItI1T1HYDqDiDe0kfZ0rn9NPei6NNlPSRKSaVACj5e/64jNOyMZRr78VNkRdqvinUZIIH6/0GKnEYguJyogaAruWZpsYH5Y9hHTB/dND6LrqpXf5wtPpi6bxF0gI6IRaojXi3XA3Y7s6aRZPJcy2rn80otufTDRx8LXZLs+CkGmlwMwT0xxmMc/Zm3zXC3xVheIDqL4tWcYZXeGqjlK/O75jOcKrGgxV1X4VPMjKdmRgZUH0PeRIx7GcPgmPe0PUc/wfeq5BipIT3T8k0cK/iXQMCslSkep+NfqOb/txn8RwCUaxkH6f19VYN4gx3xivJM2W8YZWoOSuhPaYb/pMH8sVb+GYhnxMPvxGiYjfC86OH2UtLNa21Tbp+5xF0ZjFJ7IANETorhVxSzyiFHLk32GDQ4N0jcxND3r5aJV8gGi+1aUdQR3GIYrDdg6g4OHUbLzX5koeMvCSZpSRC1R8Lj9D3GHeH8RfhnUdW9FYQYjTK7/SxurWqUqhpVBDUzBO8f1EftjZNYyRgezYqxixbycrxfivq57m1T9Len6Wx3sqFJluIHVWaGcGkjUY0knSDe9g0xaY+uI9mU1HigTd6qWrxDXdoMkM7BeZYMQOkRHzjHBHXJd7UBtA+G/vVB+JZk1IJ5qatzgORLGSfimCQDcCBh7DxVqsrxSdpcWR+6/SrZfKa0ldQZWCsWEU0DEAFqn3eZjvAt3thnKOaqBMW6tRFKBYTTLHUwUPUNNE1qhaom8TMaWkSBBBJECdCwjQe/0nYMbLG7U/KkMfPsRpgzH98C7EDVWB4i9/dANrmnlSTLGOt5/bHTIAKCE/DyfERa6ZCvp+YPsccsOVfK5m2oKYfDObrM32R+0W8A3IG9jZhsPmLdcKyQcwlsgfoN015nilSsSlZWUgjUhEMGAI5Q0QSPuG/bvhSVzgcr1Xywu3bqE11OD08ygmp5jMNRdjD6t4YDa0xEaSALyIdaGyCwd0Mtvms98U8B0pqN1McwuBMx+2PMJYbUWktKX6edPl/wAvVMhf+G3ba0/52wbT4gjb94ILmqcSMGB5oi3DwzxQ5jK0qpMkoA/+5eVvzBPzxhcdD2M7meOnkdQmGmwrr5oKYn89sDhYLsrqlo581GFOkCznYCOnW+1uuHqlmcI4xv7+ym1oAsqnwriLuGqVKTU6WsoruwEuGKsnlkSGBB37YDi+HSQgXfjodPnt8lPtQ4U1HkfFOQvUQpkq9BjwLhoF5SLUI+eJxuc3Qc1Erpql7GfXEpX62DfjtfivAKzlO2DYGQDu1qV1wRGjRGNJh8MwaBBJtRvlRPX64DJgW5jv60vZln/GPD9DN01qqdSuJSqnbt8ux2vhcyT4M6at96eCG+PXK7QhIPG/CVWhfTrT8agmB/qG499sWUHEY5KF0ehS5Y9qV6mRJHKrMPQE/pixbLW5U2uPMLT/AOH9J6eWRKiujSxhwQYLGLG8RjNcZZU5PUBabh5zYUV4/dPeVbbGeeFyQKzVrwMQFnRBawEqJarE4m43qVMtaFYqbYEavRDbusT8b5VkzVaoU5GeAxO50KTEmTE3iwkY3HDnZsMwDTT8laPBzMDQDRNIOvCqddk8oOgIAYEhiWHxMIUQu1jJ3vi+wsXafJUPFcZ2Jobnp0TDl/4etUpk0gSyxuYnebE9r4ddh4qpU0fE5w67SjxrJ+SQsuLXLAfEN4IuRt27XiSpLh+zIpODikko3QMQIIYhg1rWA7z3np6HExslnd92iIMjv5mtSayOz1WckPYwwIJgtqJtBaSb2OOrgAq1aFdBV1UFrPqVRRLEaxUEGYQEONWsAddQm8z6gFzNZPioPLCtp0wyDS1mu0mZVhKsPhKx93C0+gpXXDCHlEqdC0xBkXB232G/Tf8ArhAvWpjw4NAosfDNWpD6QV0Bi3NzEyRM/eiDa0ae+ByYkRUDuVnuKyYaK2ltu+WleI92l3O5CrQYOsggyCP8nDcOIbJos4babqlznuPVXYvUYu7RqZrk+p7mLYK6LtDZRJXNLh2fTbxRnhni4R5dQkrsCSQY9Gnb0JwlLg3tFsS8uGzC0w/zj1AjJWeoqEcjML91nqDeARI6Drhf/IcwgP8Afv2Ug8PYdffv1Vf+RXM1mCKtJgGLeawURAAMk/FrMQB1HrDsbhLoF1h6IFxnw8Uy4qTNXd1A5QCdh/tkfngGHxtzGMjTl106+abLaFoh4F8Qrl6dSlWJWHkWNpEEHtcfmcLcUwTpnh8fRSY6gr+UqVcxWYFwgJuSQL9AB3JsMByRRNF/a/muhydfC/C28umzqqVEfUrrZiAeXVPcdOxjFbiuI9jJUJutirKLDULk58kz6JJPVjLdJMATbrAA+QxUYjGTYg3K4n302RwGtFNFKzTOFxI5ugQ3BcVcsCJWzfl/bB4pQ41sUB8fRAKPE0aq1LV9onxL1G39R9Rg8kEgYJCNDzQdjRRKkcKuUgr1AxfBIH9m4OG66dQiVNoGNTDIImWSgEWV0zjvgznxuNudquarHPBfEqlOq60zrR9OqgVCKzE6eUzCPteOYmI6hgkPBadSdttf9e+i1/EuFMdHmqqvvb6DXXqPtumviPEKQEqTP4DZgexHT3263GM/icI5suQCvNZKWF8Rpw/vyWeeJcy9Ny4pqhmzBipPYwN59b4t8HG3RgcSgg2aUfhXxKfMCViwNo1AgAWgSe4gj0xLiWBJjD2q+4U8C4jz1Wn5LNgjfGSkjIKbliIRGkqneZ/KP1nECWCOtc178q/aVcXBEGFMzFvbf3wxKcK4EjSqA6+x9fBKDtBuqWZrADfCLW2dEzGwkrFPE3HlrirTbSVFQvTqKOYMOXmidSMoF7Ry7xjd4LCuhjYR01H68R0TMwLH5m+Hv1XvCXEVFWNSqIAk3sBcf0ONFgG5WeJWb4m4vltNOW8YVqL01q0aa5eo6qr6oIUgwSZidvSJwyTz5JIAbc0v/wAQ0Lsw0gFST0kCet9z+3qMBxrg1jfP8ImDPfJI0WcKLwN/eP1thcEUn3tINhXsjoArh1dzpOl0J0qdS/aOIukEiDF2G2J1qglxrdEatc6culerNFabPTFIgspa+hhbT9oskEyASRjl6KTW6qOjUBZSVYGBqNQklmNy+wIBthOfUaK/4SQHHwRenpiCACbjTc+3xWH52GK8rYR67e/onXg/E4yy0uSm9NgCCQQQQSWYTqY6iBoW9jYxpxDsYnAvLQSOvv6KjxHCw6cyvtwOug8dAOQFf9jp5boPnNC0wwUFYfSKsy6g6RA9RzSLdN4xARHtDrQ3GiXZw4YjEvdKNRW3Kx1202rfmknN8KqM7Hyyom2ohV9gzQD9cWjJGho1VJKyCGU94UvLwR2Ms1Mf86n/AMCTjxxLR/pRdi8Lzd9Cr6cCzVBVejUpvq+4jgkejKY/LApJsO8d/wDN/ZAkkwkmmb1RLhWeqVq1PLVaTCoxULq5YJNiHPMonb4hhV2FqnROGvvy+yrJsOGm2mx75oxnKVTTKsKtPSNVpMEdT1BF9Q74SLQ15DxTvPdTY/ugFBgqnWrhSWGgsbHppb/xk/hLdsM2QAW3pr+x75gLzDldSLcC4dDqanNU2ki6r29+59cJYqe2nLoPufeysMEztJg3luffmtUybcoxlZBqraUaq4oEYAUubUqjEShkrrHguIPnuDUvOOZCnzygpgg8umZMr1Nt/TFvg5w/DPw7tTYI8ORQJhRDgpKdM9sAdA/ohBwV3LVccw8uR2otTItWGq3EYbfiLe1rOS4BpqiC5MkXjGpZwp7mguq0HMsNVFqVyKb6EDCXBIktYNvAvHr6GIwGJujQb9NvFfQMG3FQwXie86tG0NAOV1Z0+XjzU3GqOiqgU6XCgOPMQxDtCAIOp02UmJMiMSnAaADuL03rxvbbWiuxsZPE4vFizRykchrqeWupq/NCTxejmi/83ytThkIkgkbpHWT902+LmHSX+PJFRi5jX3y8/osq7h57Y9mLAPND+JeHGen5tFmrBb+aGLMOwKG6x2Egd8MR40fC4Vyo/vY/dWH+Jh/hcXMk3F8z4HYjyVjwx4xKRTrGGFpOx+eE8bwsO78Y0KnFimu/jm0cPqnI+N6KrOq+KX/xMpOyOMIxx30SpX47WzFYa6zU0ZgLEwgJiYG8C+LqDBwwtoNHmrWPDMYw5G3p8yvce4vmqKVqCZjz0nStQSSQTup3uD6x0wVvD8N24OXbpsfkkMVARhv8hrcp5jp1S9/+PLDVHlBiw0atRtB+QhgPlh+SQxnKlMBhziwdV9r8Fr5eoihGDOAyA21htoB3Bg4NHiTGMztAq/iPDWBpcx1gGvI/0reT41KCi6MwDSqdNQvBMTp1RyxHe2HmTMdoATfJUMuDkaMxIA6r7xOhqLM7MzEXZlH7MY6/niM8EkrsznDTknMHjsLBD2YjJvc6a/Lp01SrWoanhevUn98DDSDRXJXsLczNkcyPh+0Crq1Ahgpi03BEXv8AphkRBV7piNFezvhGtlwtVXcLEhgDIsY5iRuRuNrxOOPiAFhTgkzvDHaXz5KtwnhxcCm55r+UTZZIMISTYatj3kdcUc0uU5wNOf7/AGtMOHTYT+UGxz96rulqQsjhgR8SkaTI7g4iQHDM1XuExQc0H6otwxS7EiwA0u3xEyIIA/EdgPnMAkBPd1U8fxaHBxZ5Neg6n3uj4ymaan5aM1KmSSEDSwnfmNxfcLAt1xNrnZaGy+dY7iuJxchedPAaep3PzVep4PcczQSSu7AHmMCSe5x0sfSraciGV8MUg0MwETMg2iPSbz0tb2mPZi6JXgzqVcXJUKYPKHYFR8QuJuREzy3+Y2viJjjF3uu0AvZ7PZVVQ0DpqBpVioYAwd1JEDpbeYNpGJNkibq1dDmg6KlxHM0QQcqxVkURykSQZJsTvOxA2+eB4l8cg9j5qbJGg6bJc8TfaqarItJyy/DImAdcCbfdsB2+cMK+jRdm/spoFh2VnwRWeo/NEBTBM6jcXvuIwtxNrWN0Vvwto7Y+X5C1DItbGWlGqsJhqiSYWKTKlU4iVAr6TjlLi8iBjBxbcIja+Yh3RBxGjFJXy8QQb40k+FJotNEJAGlWfLXJBAGKbF4BplJaaCKx5pSZMOrTOJcMZNDNmHv5rrzojKZq1xfGzZi7aCRqg2sGyeYFJHLJ5rIdJp1Aw0rYaiQR1CiJkdIG9QytzRvzX1OZnaOaGuyg62K1PTXws3Xnqg/Fc7JMCxMIABpgrYCmZ9LyTeZkzgjG5nXVf14/tLzziJlXrzPPfmdPSh6JXyeYBZlNpMjFhI0hoKosFOx8pYetpgHEK+XQBKrIrgOAtQQYNiwBsbdb4XLMzcrhYPLqrPEGGRveANaajb1/CoZjj1Cuf/mZfUx/++hFOr7ssaKh9wD64I3DSxD+F/8A+Xaj5HcfVZGdrcxLNuSJZfwqjpOVrJXB2Vvs6gPYoxg2/CThZ+Np1Sgt8dx6j8hW2Gkihj7OYEHruPUL2c4Y2VqNTzBUNpJTQysGPQ2YED1O0bbwVrRL/wCsgjrumm8bjjaCNT02/r3uhucpvoSwhwWiRqgRuJ2IuCJBE3sYYGHc3vIJ4yyf+Nzcvmd/7VXKZkKe3YYHIwlO4LFRxO1KJZzO1cyyKtQu6qFp6mAIC3VVJO/YTiAsD+Tb8fpex00IjIiG9k6c+ZU/G+IqcyWKFCFUkEX1P9o3LFueobemGeGNyR5nG9ftoPssdiXF4yhFuB8ToklTlPMdwJeoSQv+1fUkYtB3jYSDhlFFC+N+FKoqB0UDXcJewiSAdjAkxvA+s3RWQQotmoEFX+HZ3LUPsqlRhUbSJAOkEkiCYMbz/kYmXNZoUKnP1TJV4s6ZZ6dWHFNuRT1Ftm7WPpj1Aaheu6BShnuPl6NOiwXy6RcqAL8xkgtvuB/e2KXEj+QtG2/qt7wtw/xBI74iKOvJug+i4y3ivLuFXM5N2IMCoK0OqxAEsvPHTWbWgjCbsG5tmN1Xy8efWr8AqmN0sexI8wmmjSSigp0xKg9QTq2k2teB3HTFd25ebVBjsTJiJS+TyroFNX405gabggggHsR39djOCds+qSdlV6/EM08f8QqDIGg/sL/XHjM4iiV6nlVcxnag+NtP/wCwoh+rtO/piIzO8fU/hTEMh5FUcxxBBzPUpz61WqH/APkDiYikdyPpX3Uhhnnl9VBR40jGFqrcgStJjvP41B+k4kcK8fEPU/q1MYZ119tU4cA8LtWAau1TT0UtE/8AL9364pcXxFsRyxAX1VqzhjWNuUm+nv8AHqmJ/A2TYXpf97/pqjFYOL4kHR30H6RRDCNA37pd4z4fOTda1FWKLuszbYx8sWOHxgxTTHIdTz8VY4PCxF4fGaI5dU0cLrq6K6GVYSDirnY5ji124RZgQSCi6nChSRUoxBQXmOPALwCrrX5x2xY4GQRSBxS2IN90K3XzEqYxop8WHREt8kkG6qKhX2n64rmYwZgHa+P2RMqJ04jF/FlrRDK9GCKKwrL0kp6jEyisUBLAqseYjQZDahM7WNgIxFzXcr5+/EL6K4yy0HGhdXtryPpy38d16u4jeQAecCQVc/FEAwlUfUggSLjoaf3728EUYcEfDr06Ecvm37eg3McKpPVWowkTdaY5mYt8KGBIvqmOoXtg8c7mjLv7+iTm4W17czdCNb6Adft9UocYyr0a1SixY6GIkg3HQx6iD88WjctWFmnySnuuJKjy1KRP1xFztaTOHhtmYq3SzJU2P9DgLmApwS23KVNnar5utqdkVjbU50oomd/urJjYi/TfB8NG1jMoVBjm5ZTpQ5ePivUOJVdCVPOh6IFFEM6vLOrVeI0gsRBP3rbYY8EoKKI8KyIWoivUVVqNDVBzBRqKkyNxAm1oOK7EHNJV7LXcHAbhi/Lm305+AVqnlKVHMaas1KQeYSFZ1BYTDXAMTEGxnAS4EkXptf8AfvVFmxDBE7KKP2NajTp90G4tn9VYuJMgQzGWsAoJO8gd7++HMNCGtDfp56rLSyUDQT5/DhkoCpWdZZBygkjVP3ZPKpkAA+uLQMoUqlz7KIZjxLmDWH8ylIZd2Kg01IZCQYMloIm023GPAltHkuEB2nNLXiXN0KjVaOgageQ6lHxCZbe4mOuJudrlK41hFOUFXiKrRWjRYuKaBC1hq9dIHKoLQP3JwF8zImUSm8LgZcVMMo3VZaCgGASSQLgKYG/Lfr1np64z0kjnvJK+kYXDNgia2thuoK7gyCPiaYAA2kbbdenY460ELkhbWqq0mCGoYqDUlTQKdTQqtB0sQNwrdBE/kWmlpP8AIAVn8ZgQ8XFoffoqGT4pXWftqoPrUb59cTdDE7/qPQKtjgbVO3Xs27ySSKqiOZ1uZie53MTOPBrAabp5IJAugo8mFYn7PTaSQxj3vOOSW0brxYQCCd9tLs9F15oMxfpP9scykbpZzC06p6/h5wlC+phMEEdp02P5n64o+L4lwZlHNO8NYC5zun5Wv5MQMY2RMy6lXhgCWXq1AMIIkHBac2nN9leY8tNhJWY4fUyVUtTBbLtdqY3U9WX9xi2bMzFRhr9Hjn18D+1cCZuIjt3xD6o3w7i1KoAUdW9jf5jcYRmw0kZpwIVfbX6sNq5UzaiSSABvfA2wvd8ItRIDfiNIdl+NJWLCmZ0mD/6/zbB3YV8QBeN0B04/6eqtU11HfHmgvdSWUmYIVQs+pwzM4RxiFpvmaUQLNqIVRGFnEVSkrWWzp2w7DxB0QoqOS1ZLMb6xjjsXM432oHvyUwwdFgVJzaCVgHQRduaYBIPWfzNr31pF2vokIJbfld7adNEWShyhtShWMgEqj6CzArcBI1E2m2mYAxAs/wBc+m6k1wBIo2PMi6BH/wBtvDnV2uDKbnSZ0SXCkEcsAiyrtL9dBAIviDmkevn+uXyXXEP1G1Xsa11+Z6DleyEUvKrV5zR0Kq6Y08x0CFQkQdVguojtNtnGE6NB+aqZoAY3PFWdfXc69N6S9RydWpVKUKT1JM6QC0CfvEbDpJjDVty5nGlRTSugeWt1BU+a4aKaKXq0vNEzTVw7DoJKytrnc7jEA/U0DXVRifmeLIvXT7KBBphrxB3kT0IB+v0xOyNimJoWyAByaeH8Pp1QrJTplmCsybMI6KJgoRedwR6XWzubuT7/ACq2RrcxAARPPcVzOTZWQUauTktTJpo6padHwlkeRAuASRteIGFrwaNO5j8/vmiskYG5cpB6g1fmF7hebq52lVautKirizU0WmWP+txDMGNokT8rhfBGx4ok172XJaBA18rukk+IeEHLVdJiItzAn5xtiyhlzNtLvYZDdInwTjKin5bmRIkWEQbEHocWcbwW0VVSxOa7RH814qpqgDEEIv2akAwRcE+xvAG4GPHK3Veja55qlntOuKlc1alNqiTLKpK2sq88GLke+3XC7nXqU41luoJj4flNKgKjGSgMNJuslbSLkSLW04qJn53WFueHwiKIAkXXvp5IsuTSVSrVUagCxIJZIMafcA3H+kjoMQaBonnSOynI06bbUffLz81A3lAU1dCrCNTajEFSZC6TBOoXkiQCIBOJtIoX7CC+J5zOB05Dx9f181VHCm/lzVZCBICm3cgkgiY2A9Z6Yi2ZpdkG6QbMyTEdk3kNf15qtkuCamLWKzCkA39YN7+2JS4nKMqz3EJR2hDVazWUVW8uCNIDsegmwk/W3tgIkJbm66I/CHwMLpZBbtmt6n3z2CAcRz4BKUxCg3tdj3P9MOwwkjM/f7LkspZKXms30HgPyeag4NS11VHc4JiHZYyVXTE5SVrvg3KCkGA/FJ/IR8o/PGQ4jIZCD4Ky4Wz+BzupT3lKmKCRqnK1EqbThchKOFLrVjl6Uo0uKqAiCJx1pIOik0lpsLI/5dVqVFEcrsB7BiP0xrs5LGuPMD7KreAHEJh4NkOViRY/v+ox6KWPXMR6rhaUCzi1crVNSkt1kTBhgTOkib9NsSIjmBjcdPetrxlcKFJg8P8AiCtXMNlylt9U37RH74r5eGtDg2N2Y+SI2a1crJXNTVBKgR5axv3m354E2JgBiA73Xf7WpXpZVvzCPiBHvhd8RBoroKuZIdcLSXsisCJqDHTBGNdl0r0UiVhNcFD5QcCDywpliWF9tXQbdhE3xuALNhb4SsfqR569B6f7VzK8SZUFMqKiqzAK5Oos2xAUhgVMHfeb3Ix7tCNDsiDDMJzA0dNqqhvvpqNPLytV8znlV3dVCqFY6SNHmJZWQAEgEw2x7xsMea0vcA0+H06IWIm7HDuL9SBfWiLI19Nx580rvngurWhYFjaSJlTpIazLBJY9DYEWnFwxgaKXz/E4p80hftfK/orPESC9YqzInlnUaKutPUFAUEEzDODNoBYWA2kWAnUIQldlAVCr4ZroJIGm0MNriRvGFW4yN2gTsOAe91E10VTiFOqgEtqWLEf5bfBIyxxR8ZHioW6usdaRvw5xlwdL0w6G8CQVCCRpA30xP174FLh83wHX7pIPod4ojk+J1xXZFVfJYcy6AV0MsrPQkqV/wYhLC1rQSdfNEBaWWEV4fNTiGWy7UyKVIyQBAkKTr7QDAHt64CaEZde6ZaAIiTuV98WeRmcpSNDKijVpsxdyNPmgzJU/f5gd+0DthoSD4KXn3G45jY+yRMnTSrUooWFIsxV3f4AJsRAkGDEERIUzzEBoAKtfM46nX5BW81l9VPUgEEsFCq32iJJNW+wBQz89sQcMpu05DL2wy0BXvalBwPLNJIcopBDC8NFwpgGbi3qAbROATzlooJ7h3DmyvD3XvsnDJcOFRWdGCuvlgcpUJeC0oDcaVudy/eMV7ScpPRamZvZuDa0N/Pw166+VdF1T4BVKBtDMXWZIPK2o2iZuoFyIlvScBdPG3QuCA3HQF+UPGnKxqK/f2V/K8FpVmamKypqM6CLyJkCLWBJiNjhc4h7Rmy7c/YVRD/yGN8eV7O956ftfeIk5qmlGkVpDVoAPYQIPc8gjv6Y5DI6Fxe/X3ao8FxNsDpMw7ztvPW/ureYzGVyzGnq+AAKB1/8AdvlGIZZJu83br+Uj3pX1uSgWZfzWLMAuq6qDMkWhgt72AmI+c4aZ/Ho3U7X08ls+H/8AH2xAOm1PMbAA+POue67PCRUA5SFZCVlQASpLFC2sSs9WJba3U+E5B3+vyvwVnJg8MGltCwaPkdj8O/lpvqgnBMrSp1qtU2p0xquL+wEm82F8MYqR8kbWDcrF8Vw3+O7IExeBuN+aXY2lzbt+Ef8ATGK7imF7OgOie4W4Ohy9FpGSr4zUjEaaNFaeYwoWJJ0alGZxHIodmq/FeIilTZzcjZRuzGyqPUsQB74LBAZZA32BzPyUSMoJKXeA+EiiipWYNUa7RcAncDufXGhlJk+HRgVaG1vumjK8PRfW2CwYKEO11/H9qLnGlS4/w5aibXE6T6xhbFw9g8PZtsffv7r15hSD+G0+zV9tQsPTuffC2Imcx7mNPmuRt0spjyjgWAvhrA4iNoyNGpXXtJ1UuboakKt1H+HD+IjzRnNohjQoZwzlAWZItJ6x1xmJT3swTjDoiq1B1GOCVld5tlSorGuMZ+jm/tUqgOizpIkkzITtFyB0xsoxLG6njQqz4Zjexpu4J++6rZXiFMLqqtLoGgIIcybux0kEwTvcRcGZwwG7Ee/7WidimgENNA1v9hr9kCz2dXTpVjGmNRAN5Mleqjb1JwWOPUE8kniMYXseQaJB16aaKvwSk1fVQ8wKhh2XTuFIWdYAIMPYCQesDD80/YgGrCxTzWpCu0eGjzKqOKjKK0sC5BNIBgC0HSx1MpEGfiGOSzdy2HU7flFhaCbOyNV8+tWloKOhAGoOqkiBOoEACJmwgi282quyMbhqCrnCT3I11IG9GpWdqaU5AVqjNoOkQNm0g6RaJ2BYTAk4soWB2pTHF8ZJE8RNGhG5530QzJZ2pTSsqUS3KCxhvsYIipKxB5tJLCCGI64abRGizbic3eRp8qMuKnlumtafmMKtM03ptUEeWqEnWBM7RYHEHxhzQ0+6U2O719UMyPiHNorVFqEKpAJIEE9BthR0MWYNrUpwytaaIRLNeJapAdhTDOgExqMCwUc5Cj007+2OMjDdrXnAX4IRlFp1WprKpVNSRUcxTChQdDb/AH5uekA+jrQAKSjvi0VbOcRlSeYOzOWtpUBjsANpvIgD8584XoiwvMZLvkuuC5rpeO3Qx3+pvhWeEu+FXXDccyIW4geJTnk8xUDay9RVMKsHXYNqAYbMgj6wYO2FH4R7WHONDz9+qtpMbg8UzsgWk+nLl4/hFOJeIUqVPKoiHO/KVAgXa8GPSBcG0YUwfCO0l1dbev4/v6BY3HQ/4xsG/n+lWzXD2pspemqmu6oahjUpYgAwIPxGJB7Y07II2RhjWjLt10VYXkvu16rw2pSE+UzUTLLUHcG7bz19zfCuM4e17SYxRr5HwpRy5/NL2Tg1HqyGJbVcAwDaI2IFhf0xUvsMDBpot9wHhjGDtJNXH6Jn4Lkw4dNRUcrKWhQD+IiCYibjt1wk48zQ/v3ur/FzGMtfV7gga/Ll9UfXgYggqW1QCGWBJ6hySw2Y4m2ItOnWvh/KqzjjYo1XQ/iqPJKOe4ZyNFP/AIgDeWksYgATvDEgm/U+kYlHIc7TeyqONYHE4nEB0WrRduJA1vXz02oIR4Y4FmhXJoANRMS7HShB2ixOobEAGDIwfH4vD9lUh73Qan/X+1UYeWTCykEeYWqZPK1FAkg+2MlJIxxVp/nsduFJXzLLaQD0nY/PEWxtKZj7N4saqjmvFWXpWqV1LdEQ63PoFW+GIuHTynuMPmdB6lBmkhj3IQ7wv4ifPZypKGnSy45abDmLtIDsejAKw0jaTvhvG4FuBhbrb3HU9K5V51v05KokxHanTZO/mwsG+KcOtpBQiUZyEGmGJvHbtaMavAU6Br71r7aJV+6izBEiTAxDFhhIzGhsuNQalp2X4RIEdgYxmcS0tmcPE/dGae6FdyWZCMDE+/TDWCxTIJA6r/HiuEEqxxHMl7devpiw4li3SgRjcqDRraVKfG6S5l6DMFcRvYEkA6Qe8QY9ffFU7CSGESgaIjXi6TEuathUPIFUEVfmvPZQrzAgT2P7dMfRY5AdFdTcN7FtBE8rwHM1UDUocMDcsIkGAs/iNt++PSOiY4ApJ84jZTna/hFcl4DqAgvVFwYEGJNhuYO5/LfAHYoEaNSTsc0dSuOHcHbL5mqoVimjlc/7kMGLAzG/pj2IkD2CvRDxEzZYrCIcYrimdZkBTBgCWF+W/Sev9cBht2gUMHZtgVPI8LzGbGsfZUr3adTSQZm2v6gQPqSaeKLQ6lWf+RHhN9XdOig4nl62XYGoxeSST8QYm03t+ePRyiTRck4z2zchZ79FVzVOErlYVa7KATOtVBBIk6UaT03t06uwzNawN5pPsXSyabFQ57MI5AQQoCj4QmrSIBKKdMiSJk2JxyWXNoNle8P4e2HvPok/RR1uHNo1FG0fi0nTPadpwMWNVZyQROOWhaCcQy+m62HXDET70KoMfhTEMzDp0UWXpVGRmVSyIV1HoC0hZ94P0walVZhzVlKKBmLBqtNG0MUbRqY6tOnWkgQpMFfunaRHiOikx4G43Tp4W4EgoKagYy1tI3JBI7bKpEnDbAGtVfK/M81smLK5+mKlPLPlnQ1GC06itqgsfvTBEen9MSLyDqNEMMDhoUmcYpLlc5VRwXm8THXaReJE27jEMjIjTRoeSm0ue3fZM9Xj1B0So6vVIgBDB8uDYagOYg8w1Tt3vidtpRyuukY45xsfyyFFKUkUagxkt1It7/5tiFkCyjRtDnhoSPwZNZQczWIAkCJkgA+5Jjr88Zuc94n5r6dghkivQbH7e7TNwIQwPlka0gBXNyGmykz91h7j6qkXY69PfgjY02KzbG9Rtp1quYPkjTZ46dVRAyqVViXkWsAeWBJQd/im828517gkUPp8tCq4QNzUw0TZGnX53pfhtXJUstSGZrVEACoDqqMhYEgzFPpYn0HwnCmLxHZNzganbw6qWKn/AMSAOJt1UAQN+vn8zumTL0QoAUAAWAFgB7Yo3PJNlYpxLjZ3RGjTi4xFsZcLC8HUh3iLgiZqi1KoBccrROlujD2/MThnDTSYSUSD5jqOY9+a659igsadWps61KtNa1WoaVcPTMJoZYqBgLAlTcDZWtcY+gteJGBzTYP2KUvkmL+FWeRMzVpliWrIplo+JC0qDN+V56bG1sZz/kELnRNkHIm/nz+n1RWHWlrFOjIvOM1FGHKTiiVKpAHrsMaGKbs4x47BAIsqnxSppUtBYjmVRux6LPS8X6YVxZaXjtDWtrwutEseCuDZuijJmWRhqLIZJbmJLAiI3JIgnf0GFsfJDiZA+MFt72NPCuf0RGtLRSYq1Irv9RiskjLHVdqSjzHE1pqSbkDbqfQYbikc81z5n3zUTolTg3BjUf8Amao53ZmINwLwIOxAiPl3GGMViOzZ2Tdq0PXqosYPi5prFPFRmRlk/D+CjX9qUY6hygal6zLEevT62xsn4nkz1VnxDjzZgREPmmpamhbAdnECDff85674iHHcrNueXGyo9cSjBlSoCyG/KZm3sbjBmkXXIqJBA1VTMOWXsxDA+95+UgHHM2i8OiHZbhTV2U1BFOxK9WECR0IBve3p3xHthG0hu6PFIYnZhumtdokADYAbQYgAQIwhu6zzQyS7Uob4iFEUmd4CqCTP6COv9Dg8DXF4DF0AnQLIf5k1XaobSbDsJ2+WNE5uVoarvh4V+jfAK1Wki1C0PgPjtaeSbJVqK1AQVVrQJHURcg9cGjfQpJz4HPOJ2uorPszSkEdpn22/fAwacj4gB7S081VpUIED5+uPZyTql48K1opoXs5w5wFJpsJuDBAN4kGLibYM1xCUxWGa4GhqE9eHOKytEIC9RJXRqER1NzGqwHyPsbFpzNFbrKyMLHHNsj3E6IrVZYmiKRDysFiQJGgiVj16RcY6Wk6EKAcG62kbx7rzFcVqaFhBJYDf6dtJxGXvVSnAct2l/LV22ErFyJMEe3fCcjyykwQCrOe4q9QCnJ0CJHeRO07Y46Vzm6pzAQjNaL8OUaRqYADsJNxM9iPn1xUSbr6LgrDRXT5e/ki+TYTCrIAky2kNBgMR6TsL733OFyE3KDVk1fhdcyPpz/QX3MZrSgQkWhpuQxEWMjpcGZFjFjfgF7IdAEvPl0odfevXZNHgal/8bX1qOzfIHSB9Qfril4m7+fL0AH5WL43OZJ66Jmo07xiuHeNKmR/I5AkE40OAwBe20J7lSrpBI69sIYhoa4t59Oi8Fjv8Qcs4zzlBSbWhGnl1jSupnIiQbGH6wwm2NLwd5fg2g8rH3P5UHblI2cz9QV1qJyVE0lSoC3AEGAInv3kzMnFiWMkYQ4WD9lMMfa2ThH8SKCgLXOh/hJ0kqSLNtJF+/pfGSbw7EQuLoBYPrXJFMZdoAimY8aZdl1I+v/aD+sAYFJFiZDTm5T1tBcMhoo1kwWAN79+nXbFRJ3pMoN+KK0aIxlE1GD16YuMEwzPonQ8qUHLvMZMCRuMTxnD2R2L2K4HJE4rwt0rFQ3I1wTJMHp6wf2wsXtaNkPK690yDRpRac6FQAT33J95JwtxLEMkc0R7BoHz3P1KMxtKQLisJRKWbeQ6uoqFPMg6mUEgkQZiBDQbggX9xjZPouNJfiEcTZyYtGlW2WwAvOJBvRILio5DCVDW6k/UXEb9MROgpqlmJ3VHiwKJaJ3Mz1677W9cHZGdCVMaJfzXiDMzAqOpGzcmk3gjTpt3uThpkEbeQ8qTbMrhZC+ZfxXm6VLVWcATaUSelgAovvvO/zxN2GikdTQpvZGdgl/jHiytmOV4KTIUW/QYaiwrI/hUQ0N2CHUXIhiLG3pgho6JjDzdm+nIll6ZKOwIApgEyQCZYLYdbsNsCpXzMSANFzQqMxhbk+3vudtsRoonb2LXIqFt+mOELzHknVW6ViDAMRYiRbuOuB2rAR2EzeNfGhzy0kNJKKUp0qpm5ABvAhbWAHbfB3ykilVRYNuHsl1kpCGdNF5U/Lb8+mDxk1YVJjWsElEWEz5HjlTMIxrVNFOmhIE7kCykgXnbDLCXA5jsqySJrSMo3+aMcc4IfJFRarhiqLKajykj7q/cAva9sTq23aCDTqpD/ABolGjmqSCF1Cat50ztPa/74DjYy6PujVdgJ1Sx5YFXm+Fjqn0N7d7euEMxLNNxorfASta7KeaM8Pr6QBHUkMdj6QbEW/XCcrbNrXYPFhgyuKKZWvMyxBVeQk2sRKgRF59MALb5q1/ymdBqdf2qudzZYEExLT0EHryj09hibG80piZm13elddPNaH4HYHKUo6agffW04zfEx/wDId8vsFjsc7NOT72TNS3xXtdRtKJhyGbhSD3t7Y1HDscWxOa75eSE8IMzEszYz0shfI96kBQWLePaq1M9UYSyqRSOw5kAJggmQC15HcWgHGx4S3ssEzNubPqf0otjfK/KwWUR4b4P/AJiqlU0hTpwpCl5JYBZJGknQSCdMg3jphTEcSYwFjNz9Pn/RVpipWMAYDbhzGyKn+F41eYKxZi2ohllSSZI5SDB9DgY4lNlH8YIHQpaLGBp7zff1QlfD9XK1gKijy2dQGWdNzsQbqYjf6nHJMWyZnd0IB05oWKlbI5paFrlK1hjJNeQV5EqD32xoMNM0GgEFwKnqGfWcOTOzgje1EIDx2gW0wJI/t1xRzyZXlp2CnV6r2SyzKsGMIuGc2FMaK6tP0OJjCvr4Su5gsL8L8VSgHp1JWmbpu0E2I07cw3IE2GNzMztNQVecS4WXxDswAR9fnunl6IVdWqT9RtuCLGe+wwi6yaCyT2ZTR3Q+rmNOxF+oMn06fP8A9YIxmUaqFgbIFxDMAatcgGAJ3J6iep/TDDWlMwQ5iDJdH6+/fJLtLI+TqrV4JY2UEGb/AAg7dMMmXtKYz1TccDry0g/FeKNUJDKNGolARdR0EjrET7YaZCwasJXpGPbQcKUGVy4J2jYx8x16CLzjj3kBFwsPaEk8k38MyaPlVLATqCXH4qh1H30jCbnEPNe9EjihlnI97ILx3IUqdQCkxIm69AQBO+wk/kcMMe4jvBPYFrnHfRV6AkwBjyv465K/n+F1qRUVaTUywldSxIOxx54IGqJHlfq0grg1iYXSo0ruBBN+vc7C3b3OId3dEbI6I5TzTB4f8nNUWyRUU8wx10qsmHYTyOOk9D/aU5s8bu1uxpp0Hv7dNqvESyNcX7jn+1Lk+BIiqGRWIJRg5VSKkG5JB5FgG8A+0nAXzuJzA/LXZadmHgEYbQOgN1dt/Z1qrQzMcGNL7Sg4OmddgFBDEALPxSBMRtNoBw7BjTdH/aq8dwWOQfxjLew+V/Lp589U3+FeF1GpU2ragR8Klif+Yz1M7C0b3xW8R40+8kJrqeqxz8MI3lp1rRNlDhydQPpjPmeSR2Z7j52pBgA0CGce8LUcxSdQqKxHLUCCQehMbjvhvDcUljeC4kheyitFk44FmlrNTaUZTzG5DbEFZ3nef7jGl/y8O6MPbqDt4ea6MTKw7opT4cwEEm/1wqZ2k2Ey3ic4FBD+I5eqoJEuCOYbT+V9v74YhfG4gHRcHEJP+2qa/wCF/iJGL5c8pJLoOh/Eo9rGN9+2KnjeCe0CYajY/gr007ZSHDdapkqWoiL4z0ML5ZA1oQtKtXK+XZd+uHZMJPAbPNQzApX8Z8fXJUZHM7ctMdC0bn0G8e3vieGwH+RLTfhG598/smMPCZX5dlmXhrgAeurPUSqNK1WgzDOxhW/1WJI9R640PEsQYoQG89PIe6R8XEyDSOxy8/6WwcNQRHQYzuFpxN8tVXO0RqhRkHsBjQQxgjwQSg/GqFiCo9D3xTcQaWPBr59VNuykyWY1AH6/vikrI9HBsIkd7bYeO4ybLitUqlh6YsIMQA0DTRRc1UK5l8U2JJkmvkff4UxoFeo0QRi+w2EiLKbqEEuNr61EDvjjsPG01qvWVh9Dw+nlOtanTDtBBV2LpESFJOgX7hjGqDbF0/EgfCFYz8adpk1r0/aIZTIJStTUBTBsSfqD1sJ+XbC/alxoqmmxMkpt5XnUCQVE9/lEx+cW+WOB17pcGtwl/LcHrvWepXcaVkJoPKViSQN5IsQb3M9MMzzxNaGRjU9VYwgVbT/SB8Wz61aytH2WkGmp7bNMddStcHtg0cZbHQ35/f7EK94eYmup/v2bVXjlajXJdVFNmqfBTWKapGyzN9+vbDUZfZ05fVK8RezRjDdc+amyzABkYMEnmhTygkaTIN7QBJ0mR6YE+J2/T3+VPASwtAY46nw5qxlsw1MFCdyCLzEg9fmD74Fo42u8T4cT/IzluhFYHdp1SbH3N598MIWBoR6K1w+poZXG6kEWnYztjiuo2ik1eLvFVTiTUiyqvlgiF2v1PvGPSyWNVzCYdmHBDeaBCiCb/Fe/yOFz4Isrg5wCucIoaIY8r2YMTaBeIjv1wtO/NpyVvg8O0NOYXYoiuv46+HotQztBCEraiaysKbmmo0uzLy1BLCSwIAIPUz2wINDTlJN6VXrf4/SpcLI9jnYau5RcLOobeo2Oxux4fNKHE8kyVstQqBwhKjSywDz88EWbciflJ3PJWujjc+jYB3/Csp8Y10T3sqzzB8NPL3oNk+ZcSPnjKO3WFcSSSUQyNKTGJ4cB0gC4dkWrcPBW2NBJgGPZog5iCk/j/DoOqOYC3qD0+v74q4M0MnZuXX6i0HfhAibT2GHy09VAILxDLQL49E83S6s+4xlmo1w6EqTzKRYgg3j53+eNDh3iWLK7XkUSPUJ98GeOKtapRoVi2pmK66ZKk2GnUJAMnVtGwtfFbPgGYcOkYSB0/R39fVTfH3cwTr4n4lm1y9RqNRVVJlqiszQCBynbUWmJkdyLwFkDpnhsocRofZq69PBThiaaJ5rP/wCIdU6srQ1s70qXmM7X1NXPmE3vEAD0AA6Yew2kd1QPLp7BCJHMYZMwHsL5/D6vprurkTVW3S63j6E/TCHFm5og5o2+x9hdxOKOIdZWscOiLnbFFh2tzZiaCVPRE8tnApsZHUHFrBjWMIym0MtKkzxFUTHTB8SW4llrmoKTPEfFHyFWixGqlUJVlG+0hl9RBt1n2xWDhpfmYTTgAQfwVISVqmfhHiHLVE5agY7gCS0eq7jBsJDkj7OZut6fpE1ce6rFXPKbIPnivxcrW2xja6+/fJdAPNcUaZwg2J5IIClYRSjVCiMaLC4iOFlEoTgSpvNnFgJg4WEOisR8P8YWvFJ585VBJi0QDOqLb7HvgkkRbqNl3FYXIS5uyKPSiwEjp3B9vy/9YWf1SSjzQ5gfr/n+bY6zfzXCuMpmkTUagJRQwYajflMmPYWEbx2GJhpdQ5pjCvp+XrogfDctwljpWrUokRoapzQ3aNOmCRckdemHbnJ7wWhyyMZWUFDfEOQZKtQ6kGnSarGRTMsIVaar6baRsYGoYbwuZzTZ0VXPQIoIFSy7NIKhKLlqoaNbqqyFUkEsqTpWWiLHbdw0gCxRV0USQAeXrD6TYgbm0mItH0jFUS3MS3ZbSFshiBl+KtVG+XEKx0sDykA8w+UA273+hGCtcUpJA3MS0Uff3Td4f4bw5co1StqrZkkhE1FVEwFJ09tzf0xITR1fPolHzzh9N0HNX/CnDclVpVKJUrmCJDsLWMnSoN+XpYk/LFdI54lBee6feqXnxMuYHl0Sfx+qgr1ClM06TnXSU9FJ5e9on5+2Gra8ks22T2GlLAZHm8v3VnhaHyWq2J1kEETClQBA9Dt6nCkzh2mXwVhwLiL555I5XanUeFbgeH3TVwbMuodxFOU3QgEVKepgSFgg+/eNpAXmtjmyAka/1+vrSY4i1naQ3r3q15teK3N6acvPfVAPEvEx51N6aldDByCba5BcjsuoQOtr74cpsrS0bEfddngc2Mh+t8/DlfjW/JaRw/MK6JVQyjqCPY4x8rCxxY7cLFyNLXEFG8hTgzgmEAzZiVAozSrcsHF/h8U3JRQ3NQPjdIFHPSD+hxW4gNc/O0817lSEZKgJBN/02w3DVglDXzj/AAgaZiQevaBhjEwZSHtXAsx8ScEqV6lNKKa2k6jsFG0k7AWH7YJg8UyFjnSGgixmijPh7waMrUp16jlnR1IVRy3IHW539MKYri5naYmNoHmfDX8IrnkikzZnLGv5mSbMOy1GLLohlUATDNcCGGxjcfJuDF4gNBFUau/xroigZWh4GyTP4k5OrQzJrVKQNFqdOmrjpoQDmIAgkgx6QMGwneYIr7w1rr5eA+iC54cK5pXoViCHSQQQQexGxHzwdzQQWuXYoJZXVGLK0/wz4hWuoVoSr+GbNHVf6bjGXxuCdC626t97/tMS4OaIW9tJryC6jeB03En5YXgw3aGydNt9UqTSMUaOnqCPfFvBhnxusGwVAuBST/EPh/8ANmlpI8umCwOoLqNuYaoBAAtvOo+mHHTBlFgG1LjLYb5oZ4ZyTJU1iAsEFYGwBi/S8bYrpsTlF1f+wuMc4EkJk8NZpSq02bnUXB3ItzR22xWYhrhL2jh3SURhzDxTQKoAwR+KjazK1dDSoC3XFY6Uk3aJStU69hcYuYMS/sxZCEWi1+e+AcR0ZusPLD06jET1UAmCLEsI+77bY1EjWiMWdQExiGCRoaLtPBSwKuokbhCCfl3t+uFjHmVW+ItNHdQeWJmSP90c3qVA5b/3GA9mWnRD0tU8+CqVbSxBhTuTpgD5394xOL4wFONnfFpPo+HavLdNbQVVWJbfqApEyR1xY9oOivP/ACURFOv5KZOD5oavPSvUou01BTqyHlp1MFY6+bmgkQRMi+CtkazVBe6Gc0HUeSmzDrUMaqmhVimG0cqC4pkIoI553PVbCMDmxW7QFdcO4KM7ZHuujttqPHmF88ggGLQVJINhIsI31Xj64RDlpJYwdPf+lXTh7MdrliP9X/Tv1GCGYAe/ukzEB7/KmXh0To18zRTgHm+Y9xYTuMQdKDoa8VB2BZKKea60ar34orksu+oNSLFlYaXEwNIlpRQWMyBPW+82Xkeysr6CYfh8NFEWvAFjUaXqdKOm3vZT+K8oMzllzVNGR6bEVqZUgoTcmCPgJGoHa7DsMTwoyPIsEEbg+h+Y0PiFhpn5HPjzWOR61t6j8IPwAjS4Y8umSIm1uki8+oxLEDvN80XhMjm46MtPuii3C85pqM7awANRIJJAeIiTveZwCWzlAOt/b/S2HEKmkhw7aJu/DuA36mhSXuKVOnXfa94j6z/k4ciGtqXEpQGlMP8ADfiOZpE0a1CoKDElXIIKE9wb6DvYWJ7G1bxiCCT+SN4zjcdf7/Cwskpe8krXeEJqNmEYp8BAZZCLpRJpEswVT4nUdr7+w3OLKbCSNJykUFwOCVfE3EFVNCsC5IkdhvcdOgg98LjC5GBztz7+ig8lQcFzAIibjphjDOA7pUCpOO50LTudj/bDD5u0AjG+y8G6qHKZQUaWqJBgsYuZEyZ2F8VM8Mhcc/Ll76puOEqzkco1Y6gLdP6+/wCmBRwPfowIR6lXKHBEokstNVJuT0t6Gw+WH5Ip6Hacl4yk81841w5MxQqU2AII/wAPuDB+WCj4c7NCNRy8/VDG6xDM0oqANYQfqJt+mLVjrYSFq/8Aj4j1zb3/AK/KJ5mulXyFo0RTZAFcpLFzI5yOh32x15BZty9Va43D3HKHOu9gaFdACifCeNZlqvlUSarXChgSzQJsd+nWdsI/+PjfWlE9FSQ8GAhMk7qrfwTBw/O1c1TUVHim4NltPQg9f2wEsMTgzNoqLG4R+HlLHK9m8kqMaTMaqBAV1GGDDYA+w9esjHcTTX5Q5BY3Mw2vZDNBH5SNKsI/1RubTPaO89gcJNtgDr6H01H1U8jR8RVfiWXQVvO8l9UkrzQEmSY0iRve+1uuJtxBfma6qPL/AGhsIbyKa+B1GrqW2UGJ7xvp7j1xXOwf8hYHaI5Ld2og9AC0H64QlGV2UDZSAXlya/gP1OCsZIW/+snx1XCAsM4d4YqXJqLRgQAsMxkXBhgB9cbl8zdt14YyOGTN8X0RDJEU4VGdv9zSPki2H54UdM46AJTFY44gk5APlr6otQrFuYqJEXEj19xv88c7Z1WUoHVqpvKZRrNxMBWFwIMx1EnTtvjjHOtGa8taR1VWopJlOUknWoF26fT2w8yQnQoRXau2rm81mm32hsLwANMgAD8hibnKCGcXRJlhpY9eu8wwG4JjcWws4VsrnhXFZcI8NOrL1HTxHj9FznadMFyzKCzJ8QEgR0hrDpAkxG2Fs7zsPfvqtuzGRFjSDpR5/sfoX1QfOcUogENUDfaFiQQZmYMkFo3sSd+hvhlkMrtglX46JmoI297foKfwxWGarpTpO40anqMARFwIUiwm3/d2wLG5sLFnO+w8/f4SkvGY8rgzU/T52tLy+WVFCooVR0AxmHPLzbjZWflnkldmebKkqoGBkAgiCDsQdwcEjlMbg4JdwzCikmh4RU12QVPLWOSYPUyCDuIHT1xbniXcBI56+C9ACx9g0RsiXDPBQAIq1GIYyVQxbopbqAI6DbCs/FzmuMeFn9f2rRnE5WvMu7jpfQdB89SjvD/C+XonUiQx+8xLH2k7fLCE3EJpRTjp6JefFzT/ABlW6mQIO2+2INLnAVzSZCny/Cq29Mke39MOxYPEP1Y21Gwp6NF9epxDjc7WtbTt0n5nvhhk0pJjc2nb+Kk4jIAsI4jnK2Tz9ZCGc+YwK/jBYlSvuDI98aN0MeJhDttLB6I8lPYKC0ThwdF8xkKnTOhvjHow6dvkcUDo6PWko9jm7qtm87XY06pUvlHby3OlSoDEbwSY2IJ9OuGOxysc5ujhda/RGa0sN8q9/wBItwwCrViYpsRpWANhbbvp9u18VZjIFD4uviuNdeqfuHAIAIgDDfDZslB3JceOai4lXBtv7YZx2IYW0htBtC+J51adMs1lUEn0ABn54WM2YNaBuRp9/wCkWKIveGjmsWrZZXoPWNUF/MAFI6tRkElh0gbf4Ju42gCgdRot07DRxNDGM0I+LTfp+V1wnNLQrK5XWgIJWYkdtUGD63xwO5kWjNgE0Aa/Q1uRsRzrREf/AMTmKjirRpmHllhgCJMrdokCYn3wN8rGuomuaC/icEDzG43Wh0/A9USyGZOWY+YqlQ14qAwQAGmYM6gdgbzhXEYcyOzDlyWU4jiv8ufOwaVojGS4tlaz1KlZokQFViSbGAdI2ixiPlNxljh3ng0OX+0mDlbTvRfeFulIxSK6meYKNpCkiwEypiYb8sKTASNMjht4+/mvAB18gmbN1SKcUwA8HvEx9d8KYeaHPcjaB+aGW676Izwmky0aYe7aRPS56fLbCsgtxawaalH0VxUxOGEXZBUSrQAxpowwtBQVjxQD/wCsn2A/zriBA6quXstw9JDKjKZ39fnInEdRrdqQbzRLR5exBb16T2jr644Lcu1SGVvOafKpPXl11qokwZlv0N+3rg0QAdr4+PRFw8QkJBNafVXW4UzVXG2mLzBESD07gTf0tuGclt8kItINFEatKnTgSAxAETBYmbWi5IiOsY9mINbqYYTsEsZbw8atdmq/ApgLBEnuZuB6YrMbizD/ABjR32RY4iN00U+HJGkIsdRFv0xTCV7nXaaBoJc8UeEFrUdNIhCpZlUCE1NEyvSdIuOwxZYTiz4nBrzY+qK2YjcWqP8ACPhhppmDUUrU80IwPQKoI/8AM4Jx7ECR8YabbV+p/pBHMrSctRBxT4VrXup2y45dcQ4eUAbYHDeNwZiaHjYqLXXoquTygnUQNURPUDtiqkkNZeSmAr9OhJgYhGwyOyhSOiJUeFQssw9oxo4OCAR9pK4eSG6Toh72Ppijvs5QRsp7hWKWdIEbTbti9ZjHBhaNL0QK1XFfMzcbgQe+FpsQS4Pbu3fy96KdaarNOK1VzTPTDqM3l3003EgNpvDHsbrF43w0wugp1Exu5dL6fQ/RHAcxo8VZ/mGFJQq6Ys4M2UmSPeemIdodWuP9lLlzi3IVULZU5Zkd/JZmLGo5bUpk/CnUxsOxGDNfMZNG5tttvfVFjBdpV+9EwcF8QZfMqUo1JMwS6wzQBzKvQbbbSZjqOcyYVlFp19Pmeo+vVddA9rrenOhenJYCPW5jC+Eg7WEyPIA6WoPdR0Q855RPU9Bcn5AYXEwBK8ASkT+IGZdqbU3SrTDJrR7QxUklHQjUNl7EGCbC9nwyNll51d9r5q1wMHeDmkZr2/Pv7rPqRI3JkbiNsWrlrMO+WyJOVUm5lyxyqeUD/NCoDYkjSBJLA2gEA48GNyG9/wAKH/y5HuE1dnRHLflXNXuF+M9TAVEVF/FJMH1tthfstNTaqJv+PuDLY6yk3xBxBsxXeWhA50r0AJmfmb374cbTRdbqeBwIFNdo4aK1W4WKaZerRzAqO8l6ZUjQVPwmTzAj9MceGFnvRdxWFz5w5lAbHe0ezLGkUIBplpZL6wBCkrJvFwRPfrBxTt74J3Gx5LKO0OiJ8E8XtUZ6BCsyk6W0meUwTgM+G7KHbun6eSFmsrSuEZ9aqg7HYjsf6YRgdH25z7HQI923REzSPTFw7AvZ32bKOZQFmxUvkxgdQ+ykA1ZeqNIl19IBH74u3GtKVapajqDabC7EbzuBgeX6rp0UL1JLYIGihSik/wAZZgmoKQJCgAuO5O0j0EH5nDkIrVavgWDHYmU8/sP7tV+HcXzFOBSc07XvqU/6tLyAbXiJgYI8tA0VweFQzayC/fghVbMvUquKlZg1SAKmoghwR5e2y6go7DfoMdstAeBty8Of029Oap+IYKOBhEewWveHKbDL0dZZnKIWZjLE6RMk3JnGPx0vaYh7j1PpapQKRpFB23wJmVxsbrymGUkSRbDzcEZG56UM9IZk8mKdZwIhwDbuJ/Y/lhHE3QG9flTabRWnROARtJqlJWOKZvUiJ239cWuPx/awshI1G/j0UGto2ucpSkYpWx5yiq1SpxM7Rh/DZQTmGlb7UouXXnE7nDP+bI4U46KGUL5TyxYgGAB+2O4PBvnezPQAP2XHOAUGZpJTVmq1FQDqSAB8zh5+CFuD3a8gFAGzQCQOOeMKbMMvkW82tUbQHg6UHVxbmj6e+2Ax8KbGDLMe6OXM+HhfqnOxe0W8UrWQ8IEAQ7JEGABJPUt6k7yZvgU2Pb8TwPz5DoAh53l1jdMGb4W9RVUkAACSdzHytitfjG5gaK68Oc7Ml3jvgtqiFYDdbG89xOGsLxNrH3dKAa5jswWW0RmMtVNOGpOGhuSWMGxCn4u4741R7GdmfRwO2v6V5Cw4lmg2TLX8c5qm3khACsgmqG1kz+ANC+1/fCX/AIqIAl1+Q0r9qEHDg99O+nNfa/iit5Bqee/8xqKhVULTRIPMNMamm3MDG+8EMtwcGUd1OnhzG2KGXrepP68kk8NrvJ1u7L6kn9T7fTDczG0MoAKHwppie5x1HLwRzzamZdFLSUXy01WhVkx8iT3P5YC46UeStiWNBmBoXZ8f9qzxXJ1KC6WDKTuwbkZSbQNMwSN5+QwNo6pkzF4DmuBb05gq1wrP1adB1W1GuRTYssoWW45oMEapteD7Y6C9oNbFHkGGeWPd8TNRrrrodOhrnzQvPZEE1KqOmhWVSuqKhECWCEXXpI27YMxoyeSqZZXiaw06rvjjeRUZFUBKioUcHUpQgGUcgajNiYEEMItGPMbm15dEq7FOnZlPLTp9Am3IZCs1Oc4Vy6TNA1CPN0sbrogHT0ltItirxEDI33Hz3H2Kz07GZ6afP3/aN8M4dTbzDSDBdRBcQvmEbnULkdN8U2LlLHBpN6c+Xy2QaA2CL5XKCm2pBDd5v7euEXTFwolc1TDkuNEWdZ9R/TFrg+MmEZXiwoltogvE6Z7/AExZji2DOpb9FzKVl9ISzESVBIUkRMd/XY74nJHqkTXJcVlGn1MT7e5i18eaLeuHakK47xYZamzkEkkKi9yIJM7QBf1iOuGMPhnSeQtGw4Z2gMnw3r5KDwhk+H12epnMwSrWB1FSrH8djFtjt7bYbY1oNPW4knkMLXYIAgfby016jdW/E3hXK0k87K5ylUpHdWcah2gjeexAx2SFhFsKlheKSP7k0ZaevL+llnG64J0i43npGDQRFosql4rjWSns49uZW0eA+JjMZRLnzKYCvJk7Wb59/Q4xnFMN2U5oaHVITQuioOTE1UgMQLgT7x+8WwjhS0SgP2P0Q21eqO8OzoNI2B1KD9QL+18aSDFCNj21p7ChJERrWiUPEWYelResgJZOZQBMkEDTbedrd8UOHi7SUNeKB9/RTaBmCKcI8T0qtEtAWsFnyqh0GY2vE/LfFlBE1hc2QA9DyP6PhouSNLSuqmZ1ap0jTdiPuiJvc3xU4ktJa1rf7XG3uiHhuoXp8ylWt87YbZg23TNURxb/ANUWr5UxOGpeFysYXUhZwqVSoE3ue2K4gRuDV0arA/HnjDOvnKqF3y6pyrTRisR1JEST39oxqsFg8OYGuLQ69TY97LrmFtEqn4f4ZnOI+WI1KrsGrO7MZhTBDMdgREATJk7wXFYjD4RuWgCdgBV/PakzFMInWQtN4BwZcoQq02V2YAs4liD1kbAE7bb4zuMkfO3tL21rkP78fsvSSGU25w8AtFy+WCjbFfFhhWeXUlCLuilVJw9DAZrN/KkMml6rlT6YniuEytAdQXA8JX8Y+HUzNMNpHmJOltiR+EkXjqPX54Sw878K8A/Ad/fh9tE/hMbJh3EsO6Ss9/D1gjGrUVWLSWqOBHa5uT6xfGmc6QEE0PMoj+ISSS5mDboEFzPAcmEWg+fpUqzbtorEEM1lZtOgKAoMyLkyQAJYw787c59Pf9o78XiHgtLdPT+0vcQ4TTo6gmYNSG0sTRdQGvyyZ7H6HEi9xOjdPMJmAyMaCRQKn4fl9Oh9aquoqKlwNQuRAljaNhsRgBdmceX6Vtg8TE5uR4s9NNfXRMGYzj5t1SrWBcRTUjYIvUQJ9b3tfe0i8vbryRXxwwRlzW03UnrZ98kLGRpLQqB6zislWAgA0RszTNmkfQDfoVoaWk80uc5c3KO6Rvevp09+ZTw94KqZlEqI8HXtE6k3DC0CCAIM7z0jCrsUMxjY0lyrMXxExlzDqmuq2X4dNNMwEquJkc6UT3SlJHmGLuRFhvfAM0jTbRmPXkPC+f45KrihxWIFhpI9L8L6KPgHDEJqVFdq4aoIqudTPC3k/wC6R6WxVYvESvHfFHavEn9IU7XNNOFEckz0ICgAC1oHTFbQdod0sSrOXb2+k4NBlOgq/JRKsDLD54M7BRnTmvZl0tDEG4WhVruZIjVxAgWj2m0zbscaNx1squKAeIeNGgGUAPWj4SSFXtqP3uhgG95I2w9huHF4Dn6Dz3Ug3qkLjfHTmQpZCKgEFtcgjsFgAddu+2Hw5rBlApPswhIu0My1Am4ME9cBkf1Vtg8Kf+prxVzxHwiplqrUqjBmWLqTBkAjcA7HtjzCAVHExufFmJOv4Q3htdqdRXSQwnYxIgz+U4OFUOZS0L+GAZWaopcuabsiLp0toMEVNUQJIIKyR2xW4zDxPbUnyre91ZHEtmjyOGo5/r9LSPDXHsvnlJXUjrZwRsffYjGcnwMbXhkmhOxHP5e/NJSRvj1OyI5tCg0IwKKpIkG+0Kbz3v29cH7JmoabG5se+eqkwB+pS/4xylWvlVoZctpcS9QNzRYheYqTPW/QbycdZi4IH96ielHntyXjlLrasZ434Xq5a8hgNyLEH1Ex9CcXuG4hHPpVL1Vst74BW86ijsoEhSw31MABJ7xpEe30wuLPZykDXkPAKDRmFHZHcqrauUwcQwRndL/E6iVJ1Vqr+ZoPp56k+gGNBjMPiRBc81+AH5/pCFXoEKzFMQcZl4o+KMFmNTwLV4hxCvVrsEoowZ3U8zDSCABuCViT9JxscLjKga1nxEa3y11PjrdfWk1iHx9gxrd/dqvT8b5FK38vl6dZMoICNTbS1RhYSLFaZnedXUiTYh4e8XK52vO6P1/G1JdkeluCZvBdetUzNNqz60rqKqoSW8uFJChzzGGBBm1pGEcXkH8deZ6obiM2i0zCDqJNjZdXlrRthjD4sx1kUXBdPWkYcmxpnjIUAKVapEQdsVUzW5MrxYFqY30WG+OOJNXzOkgBVErAiZ79zbr64vIHW0u57LV8Aw7SzNzP4QXiwo+cpoGroUAqWIDhovdbQHuI9MNggDu/VP4iB0tdoBmvWtq+fhS7z/CzRSi1Zz5OY5yFJJADFdRBEFgSTHUTcTiTXOq+v4S+KY0Nc2PdunqAdPor3isDLlMipDLl/wDitABqVGhnYMRqC3Cgf6Qb2xFoF5uvsD0SWBi7RnbE6k6eFKPwxkhVzHksSBUpVdLruh0mCwkah00/6ul8DxB7NudvUfU0i43HSRitNCq2Y4eAqOrDT5dNwpktzqszyhYDFo9N8efNRyV8/L52p8PxT5Zgxw01+n9IvwXNaBR0VX1GpBpEstPbleVN9zIjp64gWZo3AGidD5J/ieCjla4uaKAsOG98xXkhNML/ADH25LjzPtCpuwDcxBPoLTGCNa1oA5JiJtxVEKNaemievAnEUo5qv5Cs2XvoDRIPLpY9jEgxvbAcRNHhj24bdaD5+ys7xuB4hYZKz8628U0fzJL64AkzbGWxGIMs3a0Ad9FnA2hSP0adGqs/C3WAYxeRswWMis913kUPVpUaIZjf54UEEuam6nzXbCtBALFr9cN5Iou5LJ3hvof0uanYL//Z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5" name="Picture 7" descr="C:\Users\Admin\Desktop\22.png"/>
          <p:cNvPicPr>
            <a:picLocks noChangeAspect="1" noChangeArrowheads="1"/>
          </p:cNvPicPr>
          <p:nvPr userDrawn="1"/>
        </p:nvPicPr>
        <p:blipFill>
          <a:blip r:embed="rId3" cstate="print"/>
          <a:srcRect l="20864" t="-19998"/>
          <a:stretch>
            <a:fillRect/>
          </a:stretch>
        </p:blipFill>
        <p:spPr bwMode="auto">
          <a:xfrm>
            <a:off x="0" y="4214818"/>
            <a:ext cx="9144000" cy="264318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62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87E86-61CB-4AE2-A075-739CB1EED8C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3482F-5C5D-4B6A-9FA3-81E9A3FFF70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3315" name="Picture 3" descr="C:\Users\Admin\Desktop\фрукты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42844" y="5389931"/>
            <a:ext cx="3143240" cy="1468069"/>
          </a:xfrm>
          <a:prstGeom prst="rect">
            <a:avLst/>
          </a:prstGeom>
          <a:noFill/>
        </p:spPr>
      </p:pic>
      <p:pic>
        <p:nvPicPr>
          <p:cNvPr id="9" name="Picture 3" descr="C:\Users\Admin\Desktop\фрукты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71802" y="5389931"/>
            <a:ext cx="2857520" cy="1468069"/>
          </a:xfrm>
          <a:prstGeom prst="rect">
            <a:avLst/>
          </a:prstGeom>
          <a:noFill/>
        </p:spPr>
      </p:pic>
      <p:pic>
        <p:nvPicPr>
          <p:cNvPr id="10" name="Picture 3" descr="C:\Users\Admin\Desktop\фрукты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857884" y="5389931"/>
            <a:ext cx="3000396" cy="1468069"/>
          </a:xfrm>
          <a:prstGeom prst="rect">
            <a:avLst/>
          </a:prstGeom>
          <a:noFill/>
        </p:spPr>
      </p:pic>
      <p:pic>
        <p:nvPicPr>
          <p:cNvPr id="13318" name="Picture 6" descr="C:\Users\Admin\Desktop\ягоды.png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19818" y="285728"/>
            <a:ext cx="3024182" cy="2098026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4E80B-C497-4228-BDEE-980137DEB7E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4A541-0184-49B1-9690-DD3A5E6DF7C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3317" name="Picture 5" descr="C:\Users\Admin\Desktop\овощи.png"/>
          <p:cNvPicPr>
            <a:picLocks noChangeAspect="1" noChangeArrowheads="1"/>
          </p:cNvPicPr>
          <p:nvPr userDrawn="1"/>
        </p:nvPicPr>
        <p:blipFill>
          <a:blip r:embed="rId5" cstate="print"/>
          <a:srcRect t="52778" b="31944"/>
          <a:stretch>
            <a:fillRect/>
          </a:stretch>
        </p:blipFill>
        <p:spPr bwMode="auto">
          <a:xfrm>
            <a:off x="0" y="5500702"/>
            <a:ext cx="9144000" cy="1571636"/>
          </a:xfrm>
          <a:prstGeom prst="rect">
            <a:avLst/>
          </a:prstGeom>
          <a:noFill/>
        </p:spPr>
      </p:pic>
      <p:pic>
        <p:nvPicPr>
          <p:cNvPr id="13318" name="Picture 6"/>
          <p:cNvPicPr>
            <a:picLocks noChangeAspect="1" noChangeArrowheads="1"/>
          </p:cNvPicPr>
          <p:nvPr userDrawn="1"/>
        </p:nvPicPr>
        <p:blipFill>
          <a:blip r:embed="rId6" cstate="print"/>
          <a:srcRect l="12500" r="14285" b="2856"/>
          <a:stretch>
            <a:fillRect/>
          </a:stretch>
        </p:blipFill>
        <p:spPr bwMode="auto">
          <a:xfrm>
            <a:off x="6000760" y="142852"/>
            <a:ext cx="292895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4E80B-C497-4228-BDEE-980137DEB7E0}" type="datetimeFigureOut">
              <a:rPr lang="ru-RU" smtClean="0"/>
              <a:pPr/>
              <a:t>17.09.2019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4A541-0184-49B1-9690-DD3A5E6DF7C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3317" name="Picture 5" descr="C:\Users\Admin\Desktop\овощи.png"/>
          <p:cNvPicPr>
            <a:picLocks noChangeAspect="1" noChangeArrowheads="1"/>
          </p:cNvPicPr>
          <p:nvPr userDrawn="1"/>
        </p:nvPicPr>
        <p:blipFill>
          <a:blip r:embed="rId5" cstate="print"/>
          <a:srcRect t="52778" b="31944"/>
          <a:stretch>
            <a:fillRect/>
          </a:stretch>
        </p:blipFill>
        <p:spPr bwMode="auto">
          <a:xfrm>
            <a:off x="0" y="5500702"/>
            <a:ext cx="9144000" cy="1571636"/>
          </a:xfrm>
          <a:prstGeom prst="rect">
            <a:avLst/>
          </a:prstGeom>
          <a:noFill/>
        </p:spPr>
      </p:pic>
      <p:pic>
        <p:nvPicPr>
          <p:cNvPr id="13318" name="Picture 6"/>
          <p:cNvPicPr>
            <a:picLocks noChangeAspect="1" noChangeArrowheads="1"/>
          </p:cNvPicPr>
          <p:nvPr userDrawn="1"/>
        </p:nvPicPr>
        <p:blipFill>
          <a:blip r:embed="rId6" cstate="print"/>
          <a:srcRect l="12500" r="14285" b="2856"/>
          <a:stretch>
            <a:fillRect/>
          </a:stretch>
        </p:blipFill>
        <p:spPr bwMode="auto">
          <a:xfrm>
            <a:off x="6000760" y="142852"/>
            <a:ext cx="292895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4290"/>
            <a:ext cx="835821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692696"/>
            <a:ext cx="42423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kk-K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kk-K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“Витамины”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16706" y="2967335"/>
            <a:ext cx="5910592" cy="15081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kern="0" dirty="0">
                <a:solidFill>
                  <a:srgbClr val="000000"/>
                </a:solidFill>
                <a:latin typeface="Arial"/>
              </a:rPr>
              <a:t>Выполнила </a:t>
            </a:r>
            <a:r>
              <a:rPr lang="ru-RU" altLang="ru-RU" sz="2000" kern="0" dirty="0" err="1" smtClean="0">
                <a:solidFill>
                  <a:srgbClr val="000000"/>
                </a:solidFill>
                <a:latin typeface="Arial"/>
              </a:rPr>
              <a:t>Чикурова</a:t>
            </a:r>
            <a:r>
              <a:rPr lang="ru-RU" altLang="ru-RU" sz="2000" kern="0" dirty="0" smtClean="0">
                <a:solidFill>
                  <a:srgbClr val="000000"/>
                </a:solidFill>
                <a:latin typeface="Arial"/>
              </a:rPr>
              <a:t> Анастасия Владимировна</a:t>
            </a:r>
            <a:endParaRPr lang="ru-RU" altLang="ru-RU" sz="2000" kern="0" dirty="0">
              <a:solidFill>
                <a:srgbClr val="000000"/>
              </a:solidFill>
              <a:latin typeface="Arial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kern="0" dirty="0">
                <a:solidFill>
                  <a:srgbClr val="000000"/>
                </a:solidFill>
                <a:latin typeface="Arial"/>
              </a:rPr>
              <a:t>Воспитатель 1</a:t>
            </a:r>
            <a:r>
              <a:rPr lang="ru-RU" altLang="ru-RU" sz="2000" kern="0" dirty="0" smtClean="0">
                <a:solidFill>
                  <a:srgbClr val="000000"/>
                </a:solidFill>
                <a:latin typeface="Arial"/>
              </a:rPr>
              <a:t> категории МБДОУ </a:t>
            </a:r>
            <a:r>
              <a:rPr lang="ru-RU" altLang="ru-RU" sz="2000" kern="0" dirty="0">
                <a:solidFill>
                  <a:srgbClr val="000000"/>
                </a:solidFill>
                <a:latin typeface="Arial"/>
              </a:rPr>
              <a:t>д/с №5</a:t>
            </a: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kern="0" dirty="0">
                <a:solidFill>
                  <a:srgbClr val="000000"/>
                </a:solidFill>
                <a:latin typeface="Arial"/>
              </a:rPr>
              <a:t>Г. Чебаркуль.</a:t>
            </a: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kern="0" dirty="0" smtClean="0">
                <a:solidFill>
                  <a:srgbClr val="000000"/>
                </a:solidFill>
                <a:latin typeface="Arial"/>
              </a:rPr>
              <a:t>2019год</a:t>
            </a:r>
            <a:endParaRPr lang="ru-RU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2671755"/>
            <a:ext cx="850109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620688"/>
            <a:ext cx="5976664" cy="15388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Тип проекта</a:t>
            </a:r>
          </a:p>
          <a:p>
            <a:pPr algn="ctr"/>
            <a:r>
              <a:rPr lang="ru-RU" sz="40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Познавательно- творческий</a:t>
            </a:r>
            <a:endParaRPr lang="ru-RU" sz="4000" b="1" cap="none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05759" y="2967335"/>
            <a:ext cx="3932487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Вид проекта</a:t>
            </a:r>
          </a:p>
          <a:p>
            <a:pPr algn="ctr"/>
            <a:r>
              <a:rPr lang="ru-RU" sz="5400" b="1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Групповой</a:t>
            </a:r>
            <a:endParaRPr lang="ru-RU" sz="5400" b="1" cap="none" spc="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0"/>
            <a:ext cx="53285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Продолжительность 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1628800"/>
            <a:ext cx="4464496" cy="646331"/>
          </a:xfrm>
          <a:prstGeom prst="rect">
            <a:avLst/>
          </a:prstGeom>
        </p:spPr>
        <p:txBody>
          <a:bodyPr wrap="none">
            <a:prstTxWarp prst="textDeflate">
              <a:avLst/>
            </a:prstTxWarp>
            <a:spAutoFit/>
          </a:bodyPr>
          <a:lstStyle/>
          <a:p>
            <a:pPr algn="ctr"/>
            <a:r>
              <a:rPr lang="ru-RU" altLang="ru-RU" dirty="0">
                <a:solidFill>
                  <a:srgbClr val="002060"/>
                </a:solidFill>
              </a:rPr>
              <a:t>Краткосрочный.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5156" y="1414449"/>
            <a:ext cx="6444208" cy="4103143"/>
          </a:xfrm>
          <a:prstGeom prst="rect">
            <a:avLst/>
          </a:prstGeom>
        </p:spPr>
        <p:txBody>
          <a:bodyPr>
            <a:prstTxWarp prst="textCurve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Место проведения: 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МБДОУ №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5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«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Колобок».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Сроки проведения: 1 неделя 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Участники проекта: дети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подготовительной группы;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родители;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воспитатель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8554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492896"/>
            <a:ext cx="4409540" cy="16004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Возраст детей</a:t>
            </a:r>
          </a:p>
          <a:p>
            <a:pPr algn="ctr"/>
            <a:r>
              <a:rPr lang="ru-RU" sz="4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 лет</a:t>
            </a:r>
            <a:endParaRPr lang="ru-RU" sz="44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43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052736"/>
            <a:ext cx="453213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ru-RU" sz="5400" b="1" i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Цель проекта</a:t>
            </a:r>
            <a:endParaRPr lang="ru-RU" sz="5400" b="1" i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204864"/>
            <a:ext cx="5112568" cy="2831544"/>
          </a:xfrm>
          <a:prstGeom prst="rect">
            <a:avLst/>
          </a:prstGeom>
        </p:spPr>
        <p:txBody>
          <a:bodyPr>
            <a:prstTxWarp prst="textInflateBottom">
              <a:avLst/>
            </a:prstTxWarp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sz="3200" b="1" i="1" dirty="0" smtClean="0">
                <a:solidFill>
                  <a:schemeClr val="accent4">
                    <a:lumMod val="50000"/>
                  </a:schemeClr>
                </a:solidFill>
              </a:rPr>
              <a:t>- формировать </a:t>
            </a:r>
            <a:r>
              <a:rPr lang="ru-RU" sz="3200" b="1" i="1" dirty="0">
                <a:solidFill>
                  <a:schemeClr val="accent4">
                    <a:lumMod val="50000"/>
                  </a:schemeClr>
                </a:solidFill>
              </a:rPr>
              <a:t>у детей представления о правильном питании и здоровом образе жизни</a:t>
            </a:r>
            <a:r>
              <a:rPr lang="ru-RU" sz="3200" b="1" i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  <a:endParaRPr lang="ru-RU" sz="3200" b="1" i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2680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92696"/>
            <a:ext cx="489909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 проекта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772816"/>
            <a:ext cx="5904656" cy="3260491"/>
          </a:xfrm>
          <a:prstGeom prst="rect">
            <a:avLst/>
          </a:prstGeom>
        </p:spPr>
        <p:txBody>
          <a:bodyPr wrap="square">
            <a:prstTxWarp prst="textInflateBottom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познакомить с понятием «витамины», их роли в жизни человека;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закреплять понятия «овощи», «фрукты», «ягоды», пользе их употребления;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способствовать </a:t>
            </a: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развитию творческих способностей детей, умения работать сообща, согласовывая свои действия;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воспитывать стремление к здоровому образу жизни.</a:t>
            </a:r>
          </a:p>
        </p:txBody>
      </p:sp>
    </p:spTree>
    <p:extLst>
      <p:ext uri="{BB962C8B-B14F-4D97-AF65-F5344CB8AC3E}">
        <p14:creationId xmlns:p14="http://schemas.microsoft.com/office/powerpoint/2010/main" xmlns="" val="3914225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388621"/>
            <a:ext cx="6084168" cy="2160240"/>
          </a:xfrm>
          <a:prstGeom prst="rect">
            <a:avLst/>
          </a:prstGeom>
        </p:spPr>
        <p:txBody>
          <a:bodyPr wrap="square">
            <a:prstTxWarp prst="textCanDown">
              <a:avLst/>
            </a:prstTxWarp>
            <a:spAutoFit/>
          </a:bodyPr>
          <a:lstStyle/>
          <a:p>
            <a:pPr algn="ctr"/>
            <a:r>
              <a:rPr lang="ru-RU" altLang="ru-RU" sz="4800" dirty="0" smtClean="0">
                <a:solidFill>
                  <a:srgbClr val="FF0000"/>
                </a:solidFill>
              </a:rPr>
              <a:t>Интеграция образовательных областей</a:t>
            </a:r>
            <a:endParaRPr lang="ru-RU" altLang="ru-RU" sz="48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2690336"/>
            <a:ext cx="5886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sz="2400" b="1" dirty="0"/>
              <a:t>Социально – коммуникативное развитие.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sz="2400" b="1" dirty="0"/>
              <a:t>Познавательное развитие.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sz="2400" b="1" dirty="0"/>
              <a:t>Речевое развитие.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sz="2400" b="1" dirty="0"/>
              <a:t>Художественно – эстетическое развитие.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altLang="ru-RU" sz="2400" b="1" dirty="0"/>
              <a:t>Физическое развитие.</a:t>
            </a:r>
          </a:p>
        </p:txBody>
      </p:sp>
    </p:spTree>
    <p:extLst>
      <p:ext uri="{BB962C8B-B14F-4D97-AF65-F5344CB8AC3E}">
        <p14:creationId xmlns:p14="http://schemas.microsoft.com/office/powerpoint/2010/main" xmlns="" val="2557562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48540265"/>
              </p:ext>
            </p:extLst>
          </p:nvPr>
        </p:nvGraphicFramePr>
        <p:xfrm>
          <a:off x="31615" y="404664"/>
          <a:ext cx="8229600" cy="5398008"/>
        </p:xfrm>
        <a:graphic>
          <a:graphicData uri="http://schemas.openxmlformats.org/drawingml/2006/table">
            <a:tbl>
              <a:tblPr firstRow="1" firstCol="1" bandRow="1"/>
              <a:tblGrid>
                <a:gridCol w="1948097"/>
                <a:gridCol w="4445138"/>
                <a:gridCol w="1836365"/>
              </a:tblGrid>
              <a:tr h="576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Этапы</a:t>
                      </a:r>
                      <a:endParaRPr lang="ru-RU" sz="14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Деятельность педагога</a:t>
                      </a:r>
                      <a:endParaRPr lang="ru-RU" sz="14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Совместная деятельность родители и дети</a:t>
                      </a:r>
                      <a:endParaRPr lang="ru-RU" sz="1400" b="1" i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508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400" b="1" i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Организационный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Беседа для уточнения имеющихся знаний у детей о </a:t>
                      </a:r>
                      <a:r>
                        <a:rPr lang="ru-RU" sz="14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правильном </a:t>
                      </a: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питании (витаминах).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Создание развивающей </a:t>
                      </a: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среды: уголка для сюжетно-ролевых игр «Фруктовое кафе»; «Магазин «Овощи-фрукты»; дидактических игр.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Рекомендации для родителей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«Овощи и фрукты – источник здоровья</a:t>
                      </a:r>
                      <a:r>
                        <a:rPr lang="ru-RU" sz="14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Консультация «Витамины-наши друзья»</a:t>
                      </a:r>
                      <a:endParaRPr lang="ru-RU" sz="14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Совместная деятельность педагога с детьми.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Создание наглядного пособия «Где живут витамины?»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Подбор материала для сюжетно-ролевых игр «Магазин «Овощи-фрукты»; «Фруктовое кафе».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Чтение </a:t>
                      </a: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и обсуждение консультаций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«Овощи и фрукты – источник здоровья».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44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4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2.        Теоретический</a:t>
                      </a:r>
                      <a:endParaRPr lang="ru-RU" sz="14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Подбор и изучение педагогической и справочной литературы, иллюстративного материала в соответствии с темой проекта и с учётом возрастных особенностей детей, разработка проекта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13020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17670834"/>
              </p:ext>
            </p:extLst>
          </p:nvPr>
        </p:nvGraphicFramePr>
        <p:xfrm>
          <a:off x="179512" y="312268"/>
          <a:ext cx="8229600" cy="5950576"/>
        </p:xfrm>
        <a:graphic>
          <a:graphicData uri="http://schemas.openxmlformats.org/drawingml/2006/table">
            <a:tbl>
              <a:tblPr firstRow="1" firstCol="1" bandRow="1"/>
              <a:tblGrid>
                <a:gridCol w="1411573"/>
                <a:gridCol w="4981662"/>
                <a:gridCol w="1836365"/>
              </a:tblGrid>
              <a:tr h="556500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        Практический</a:t>
                      </a:r>
                      <a:endParaRPr lang="ru-RU" sz="11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Расширение детских представлений, накопление и закрепление полученных знаний о витаминах, о правильном питании через разнообразные виды совместной деятельности педагога с детьми и родителями.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Деятельность педагога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НОД. Тема: «Витамины укрепляют организм».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Рисование «Фруктовая сказка»;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Лепка «Витамины живут в продуктах»;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Аппликация «Овощи на тарелке», «Ваза с фруктами»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Конструирование «Склад для овощей»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Чтение</a:t>
                      </a: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 Ю. </a:t>
                      </a:r>
                      <a:r>
                        <a:rPr lang="ru-RU" sz="1100" b="1" i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Тувим</a:t>
                      </a: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«Овощи». Загадывание загадок об овощах, фруктах, ягодах</a:t>
                      </a:r>
                      <a:r>
                        <a:rPr lang="ru-RU" sz="11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11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Дидактические игры и упражнения</a:t>
                      </a:r>
                      <a:r>
                        <a:rPr lang="ru-RU" sz="11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ru-RU" sz="11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«Веселый повар»;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«Угадай на вкус»;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«Чудесный мешочек»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Подвижные </a:t>
                      </a: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игры «Собери урожай» (</a:t>
                      </a:r>
                      <a:r>
                        <a:rPr lang="ru-RU" sz="11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эстафета между группами); </a:t>
                      </a: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«Баба сеяла горох»;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хоровод «Кабачок».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Сюжетно-ролевые игры «Магазин «Овощи-фрукты», «Фруктовое кафе</a:t>
                      </a:r>
                      <a:r>
                        <a:rPr lang="ru-RU" sz="11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».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Пальчиковая гимнастика: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- «Капуста»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-«Компот».</a:t>
                      </a:r>
                      <a:endParaRPr lang="ru-RU" sz="1100" b="1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i="1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Поиск </a:t>
                      </a: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информации о пользе овощей, фруктов и ягод.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Чтение и заучивание загадок об овощах и фруктах, ягодах.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рисунков «Витамины- наши друзья»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998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i="1" dirty="0" smtClean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  Заключительный</a:t>
                      </a:r>
                      <a:endParaRPr lang="ru-RU" sz="1100" b="1" i="1" dirty="0">
                        <a:solidFill>
                          <a:srgbClr val="00206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Организация и презентация «Витамины- наши друзья»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i="1" dirty="0">
                          <a:solidFill>
                            <a:srgbClr val="00206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Посещение выставки рисунков</a:t>
                      </a:r>
                    </a:p>
                  </a:txBody>
                  <a:tcPr marL="54864" marR="548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19700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3681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9443" y="260648"/>
            <a:ext cx="6093611" cy="20162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Планируемые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результаты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2274838"/>
            <a:ext cx="6462464" cy="2666330"/>
          </a:xfrm>
          <a:prstGeom prst="rect">
            <a:avLst/>
          </a:prstGeom>
        </p:spPr>
        <p:txBody>
          <a:bodyPr wrap="square">
            <a:prstTxWarp prst="textDeflate">
              <a:avLst/>
            </a:prstTxWarp>
            <a:spAutoFit/>
          </a:bodyPr>
          <a:lstStyle/>
          <a:p>
            <a:r>
              <a:rPr lang="ru-RU" b="1" i="1" dirty="0"/>
              <a:t>-Понимание детьми значения витаминов для сохранения и укрепления здоровья.</a:t>
            </a:r>
          </a:p>
          <a:p>
            <a:r>
              <a:rPr lang="ru-RU" b="1" i="1" dirty="0"/>
              <a:t>-Понимание необходимости правильного питания.</a:t>
            </a:r>
          </a:p>
          <a:p>
            <a:r>
              <a:rPr lang="ru-RU" b="1" i="1" dirty="0"/>
              <a:t>-Развитие познавательных и творческих способностей детей.</a:t>
            </a:r>
          </a:p>
          <a:p>
            <a:r>
              <a:rPr lang="ru-RU" b="1" i="1" dirty="0"/>
              <a:t>-Повышение речевой активности, активизация словаря .</a:t>
            </a:r>
          </a:p>
        </p:txBody>
      </p:sp>
    </p:spTree>
    <p:extLst>
      <p:ext uri="{BB962C8B-B14F-4D97-AF65-F5344CB8AC3E}">
        <p14:creationId xmlns:p14="http://schemas.microsoft.com/office/powerpoint/2010/main" xmlns="" val="302982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16632"/>
            <a:ext cx="4427984" cy="3320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05148" y="2123029"/>
            <a:ext cx="3551228" cy="4734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13384" y="3730888"/>
            <a:ext cx="3898575" cy="5964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Беседа «Что такое витамины»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4101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48" y="81403"/>
            <a:ext cx="4860032" cy="3645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6149" y="3140968"/>
            <a:ext cx="4475989" cy="3356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3781443"/>
            <a:ext cx="461614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Рисование</a:t>
            </a:r>
          </a:p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«Фруктовая сказка»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2767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9612" y="764703"/>
            <a:ext cx="3240360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29208" y="129554"/>
            <a:ext cx="3563888" cy="2795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9632" y="3789040"/>
            <a:ext cx="3554368" cy="2665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51520" y="19505"/>
            <a:ext cx="489654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Лепка «</a:t>
            </a: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Витамины живут в продуктах</a:t>
            </a:r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328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425" y="62643"/>
            <a:ext cx="4411576" cy="3308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759" y="185927"/>
            <a:ext cx="8256917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404" y="230357"/>
            <a:ext cx="8375915" cy="6281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547664" y="5229200"/>
            <a:ext cx="64432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«Овощи на тарелке»</a:t>
            </a:r>
            <a:endParaRPr lang="ru-RU" sz="54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79631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404664"/>
            <a:ext cx="58954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«Ваза с фруктами»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21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836712"/>
            <a:ext cx="49990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Конструирование</a:t>
            </a:r>
          </a:p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«Склад для овощей»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2060847"/>
            <a:ext cx="3528392" cy="4704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080249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274765"/>
            <a:ext cx="8748464" cy="6561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83568" y="692696"/>
            <a:ext cx="5580825" cy="7694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Отгадывания</a:t>
            </a:r>
            <a:r>
              <a:rPr lang="ru-RU" sz="44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загадок</a:t>
            </a:r>
            <a:endParaRPr lang="ru-RU" sz="44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7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918" y="116632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683568" y="332656"/>
            <a:ext cx="68995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Игра «Угадай на вкус»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78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281" y="2855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627784" y="5445224"/>
            <a:ext cx="631185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Эстафета между группами </a:t>
            </a:r>
          </a:p>
          <a:p>
            <a:pPr algn="ctr"/>
            <a:r>
              <a:rPr lang="ru-RU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«Собираем урожай»</a:t>
            </a:r>
            <a:endParaRPr lang="ru-RU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16632"/>
            <a:ext cx="56785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Подвижные игры: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2979" y="-1"/>
            <a:ext cx="8532440" cy="6645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259632" y="332656"/>
            <a:ext cx="63770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Хоровод- </a:t>
            </a:r>
            <a:r>
              <a:rPr lang="ru-RU" sz="5400" b="1" cap="none" spc="0" dirty="0" smtClean="0">
                <a:ln w="11430"/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«Кабачок»</a:t>
            </a:r>
            <a:endParaRPr lang="ru-RU" sz="5400" b="1" cap="none" spc="0" dirty="0">
              <a:ln w="11430"/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6533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980728"/>
            <a:ext cx="7596336" cy="5697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99569" y="185794"/>
            <a:ext cx="8712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Пальчиковая игра «Компот»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7533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242646"/>
            <a:ext cx="8280920" cy="6210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8612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33" y="199083"/>
            <a:ext cx="583204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Сюжетно-ролевая игра</a:t>
            </a:r>
          </a:p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«Фруктовое кафе»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33" y="1449617"/>
            <a:ext cx="7236296" cy="5427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33" y="1567074"/>
            <a:ext cx="7092280" cy="5319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" y="210276"/>
            <a:ext cx="708213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Сюжетно-ролевая игра </a:t>
            </a:r>
          </a:p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«Магазин «Овощи-фрукты»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158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1273" y="343681"/>
            <a:ext cx="5760639" cy="650489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01273" y="343681"/>
            <a:ext cx="5760639" cy="13942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Выставка рисунков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«Витамины- наши друзья»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2476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39"/>
            <a:ext cx="4896544" cy="32932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i="1" cap="none" spc="0" dirty="0" smtClean="0">
                <a:ln w="11430"/>
                <a:solidFill>
                  <a:srgbClr val="002060"/>
                </a:solidFill>
                <a:effectLst/>
              </a:rPr>
              <a:t>Вывод:</a:t>
            </a:r>
          </a:p>
          <a:p>
            <a:pPr algn="ctr"/>
            <a:r>
              <a:rPr lang="ru-RU" sz="1600" b="1" i="1" dirty="0" smtClean="0">
                <a:ln w="11430"/>
                <a:solidFill>
                  <a:srgbClr val="002060"/>
                </a:solidFill>
                <a:effectLst/>
              </a:rPr>
              <a:t>После проведенной работы и родители и дети  пришли к </a:t>
            </a:r>
            <a:r>
              <a:rPr lang="ru-RU" sz="1600" b="1" i="1" dirty="0" err="1" smtClean="0">
                <a:ln w="11430"/>
                <a:solidFill>
                  <a:srgbClr val="002060"/>
                </a:solidFill>
                <a:effectLst/>
              </a:rPr>
              <a:t>выводуо</a:t>
            </a:r>
            <a:r>
              <a:rPr lang="ru-RU" sz="1600" b="1" i="1" dirty="0" smtClean="0">
                <a:ln w="11430"/>
                <a:solidFill>
                  <a:srgbClr val="002060"/>
                </a:solidFill>
                <a:effectLst/>
              </a:rPr>
              <a:t> том, что только здоровая семья может быть по- настоящему счастливой, воспитать достойных граждан своей страны. Мы задумались над тем, какие факторы влияют на здоровье семьи? В результате все пришли к выводу о том, что главными факторами, влияющими на здоровье семьи, является:</a:t>
            </a:r>
          </a:p>
          <a:p>
            <a:pPr marL="342900" indent="-342900" algn="ctr">
              <a:buFontTx/>
              <a:buChar char="-"/>
            </a:pPr>
            <a:r>
              <a:rPr lang="ru-RU" sz="1600" b="1" i="1" cap="none" spc="0" dirty="0" smtClean="0">
                <a:ln w="11430"/>
                <a:solidFill>
                  <a:srgbClr val="002060"/>
                </a:solidFill>
                <a:effectLst/>
              </a:rPr>
              <a:t>Душевное благополучие, благоприятный психологический климат в семье; </a:t>
            </a:r>
          </a:p>
          <a:p>
            <a:pPr marL="342900" indent="-342900" algn="ctr">
              <a:buFontTx/>
              <a:buChar char="-"/>
            </a:pPr>
            <a:r>
              <a:rPr lang="ru-RU" sz="1600" b="1" i="1" dirty="0" smtClean="0">
                <a:ln w="11430"/>
                <a:solidFill>
                  <a:srgbClr val="002060"/>
                </a:solidFill>
                <a:effectLst/>
              </a:rPr>
              <a:t>- физическое здоровье;</a:t>
            </a:r>
          </a:p>
          <a:p>
            <a:pPr marL="342900" indent="-342900" algn="ctr">
              <a:buFontTx/>
              <a:buChar char="-"/>
            </a:pPr>
            <a:r>
              <a:rPr lang="ru-RU" sz="1600" b="1" i="1" cap="none" spc="0" dirty="0" smtClean="0">
                <a:ln w="11430"/>
                <a:solidFill>
                  <a:srgbClr val="002060"/>
                </a:solidFill>
                <a:effectLst/>
              </a:rPr>
              <a:t>- правильное и здоровое питание.</a:t>
            </a:r>
            <a:endParaRPr lang="ru-RU" sz="1600" b="1" i="1" cap="none" spc="0" dirty="0">
              <a:ln w="11430"/>
              <a:solidFill>
                <a:srgbClr val="002060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82022" y="2708920"/>
            <a:ext cx="4644008" cy="3483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90479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8175" y="2967335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Спасибо за внимание!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2734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635</Words>
  <Application>Microsoft Office PowerPoint</Application>
  <PresentationFormat>Экран (4:3)</PresentationFormat>
  <Paragraphs>142</Paragraphs>
  <Slides>24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3_Тема Office</vt:lpstr>
      <vt:lpstr>2_Тема Office</vt:lpstr>
      <vt:lpstr>1_Тема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HOME</cp:lastModifiedBy>
  <cp:revision>36</cp:revision>
  <dcterms:created xsi:type="dcterms:W3CDTF">2014-12-11T19:33:21Z</dcterms:created>
  <dcterms:modified xsi:type="dcterms:W3CDTF">2019-09-17T14:38:59Z</dcterms:modified>
</cp:coreProperties>
</file>