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0" r:id="rId1"/>
  </p:sldMasterIdLst>
  <p:notesMasterIdLst>
    <p:notesMasterId r:id="rId26"/>
  </p:notesMasterIdLst>
  <p:sldIdLst>
    <p:sldId id="256" r:id="rId2"/>
    <p:sldId id="269" r:id="rId3"/>
    <p:sldId id="285" r:id="rId4"/>
    <p:sldId id="262" r:id="rId5"/>
    <p:sldId id="270" r:id="rId6"/>
    <p:sldId id="267" r:id="rId7"/>
    <p:sldId id="263" r:id="rId8"/>
    <p:sldId id="271" r:id="rId9"/>
    <p:sldId id="266" r:id="rId10"/>
    <p:sldId id="268" r:id="rId11"/>
    <p:sldId id="272" r:id="rId12"/>
    <p:sldId id="273" r:id="rId13"/>
    <p:sldId id="274" r:id="rId14"/>
    <p:sldId id="275" r:id="rId15"/>
    <p:sldId id="276" r:id="rId16"/>
    <p:sldId id="277" r:id="rId17"/>
    <p:sldId id="279" r:id="rId18"/>
    <p:sldId id="284" r:id="rId19"/>
    <p:sldId id="283" r:id="rId20"/>
    <p:sldId id="282" r:id="rId21"/>
    <p:sldId id="281" r:id="rId22"/>
    <p:sldId id="286" r:id="rId23"/>
    <p:sldId id="287" r:id="rId24"/>
    <p:sldId id="261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CEC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EF6536-5087-450C-AC04-2C816DB5CD78}" type="datetimeFigureOut">
              <a:rPr lang="ru-RU" smtClean="0"/>
              <a:t>10.03.2018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755051-8D20-4190-A923-B885BEDAB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623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7F0832-FE27-4175-8444-18816E5322DE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996B42-406E-4424-A160-B895C8CD10B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32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683160-2B7E-4931-93E9-52204BF73F50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C9337D-D2D5-4F8C-9EA3-1A4D1632934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46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21080F-0052-4A2B-9E0B-8B40E2E47540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A4070D-0B1F-432D-B6BF-950887F1A0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54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A27512-6628-425E-B499-C46DB46EEABF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366071-8BA7-445C-9D16-3383F35C29D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70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31D1D-801B-44D4-BC60-321E9CFD9DF7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44686F-4BBB-4CC3-9755-A2D6A5B4AA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13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42E9-FF8C-4ECC-9234-09BB48D3A3A5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EFDBA4-1803-451E-9246-AEE1050EE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55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401EB2-2882-4649-8E9C-960178163315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53DC6E-6CC5-41E5-BB19-98D4DAC0CF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91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6D089C-BF0C-4FE3-80FA-95EA3A771F4B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95F398-06DF-4E41-BF55-495B90B8BFB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08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67F678-0111-472D-B404-3527F30E2099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28634-CEFD-4EBB-AED1-EF91B1711FF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2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1174ED-20FF-432A-A6E0-B8438C385227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3C5E8-F3AA-4D89-9B7F-188D32D4B0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1213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1174ED-20FF-432A-A6E0-B8438C385227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3C5E8-F3AA-4D89-9B7F-188D32D4B0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773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1174ED-20FF-432A-A6E0-B8438C385227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3C5E8-F3AA-4D89-9B7F-188D32D4B0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04266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1174ED-20FF-432A-A6E0-B8438C385227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3C5E8-F3AA-4D89-9B7F-188D32D4B0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1088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1174ED-20FF-432A-A6E0-B8438C385227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3C5E8-F3AA-4D89-9B7F-188D32D4B0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34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1174ED-20FF-432A-A6E0-B8438C385227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3C5E8-F3AA-4D89-9B7F-188D32D4B0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1445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E31A32-A99A-4046-9215-B42D3A87D6C8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EA3260-F4C9-489E-AB04-DB7941A875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87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CC515F-ACAA-460C-88DD-1D5796F85DBE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1306BC-6E44-4137-998A-744DAB9F9E3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34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4C1174ED-20FF-432A-A6E0-B8438C385227}" type="datetimeFigureOut">
              <a:rPr lang="ru-RU" smtClean="0"/>
              <a:pPr>
                <a:defRPr/>
              </a:pPr>
              <a:t>10.03.2018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873C5E8-F3AA-4D89-9B7F-188D32D4B0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7002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</p:sldLayoutIdLst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 advClick="0">
        <p:plus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248149"/>
            <a:ext cx="622638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/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sz="1400" dirty="0" smtClean="0"/>
              <a:t>детский сад № 29 «Аист» комбинированного вида г. Ишимбай</a:t>
            </a:r>
          </a:p>
          <a:p>
            <a:pPr algn="ctr"/>
            <a:r>
              <a:rPr lang="ru-RU" sz="1400" dirty="0" smtClean="0"/>
              <a:t>муниципального района </a:t>
            </a:r>
            <a:r>
              <a:rPr lang="ru-RU" sz="1400" dirty="0" err="1" smtClean="0"/>
              <a:t>Ишимбайский</a:t>
            </a:r>
            <a:r>
              <a:rPr lang="ru-RU" sz="1400" dirty="0" smtClean="0"/>
              <a:t> район Республика Башкортостан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96341" y="4286706"/>
            <a:ext cx="661706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Практический семинар</a:t>
            </a:r>
          </a:p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«Берегите планету»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7944" y="5815650"/>
            <a:ext cx="32085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err="1" smtClean="0">
                <a:solidFill>
                  <a:schemeClr val="accent1"/>
                </a:solidFill>
                <a:latin typeface="Franklin Gothic Demi" pitchFamily="34" charset="0"/>
              </a:rPr>
              <a:t>Подготовиливоспитател</a:t>
            </a:r>
            <a:r>
              <a:rPr lang="ru-RU" sz="1600" b="1" dirty="0" err="1" smtClean="0">
                <a:solidFill>
                  <a:schemeClr val="accent1"/>
                </a:solidFill>
                <a:latin typeface="Franklin Gothic Demi" pitchFamily="34" charset="0"/>
              </a:rPr>
              <a:t>ь</a:t>
            </a:r>
            <a:endParaRPr lang="ru-RU" sz="1600" b="1" dirty="0" smtClean="0">
              <a:solidFill>
                <a:schemeClr val="accent1"/>
              </a:solidFill>
              <a:latin typeface="Franklin Gothic Demi" pitchFamily="34" charset="0"/>
            </a:endParaRPr>
          </a:p>
          <a:p>
            <a:r>
              <a:rPr lang="ru-RU" sz="1600" b="1" dirty="0" err="1" smtClean="0">
                <a:solidFill>
                  <a:schemeClr val="accent1"/>
                </a:solidFill>
                <a:latin typeface="Franklin Gothic Demi" pitchFamily="34" charset="0"/>
              </a:rPr>
              <a:t>Крутова</a:t>
            </a:r>
            <a:r>
              <a:rPr lang="ru-RU" sz="1600" b="1" dirty="0" smtClean="0">
                <a:solidFill>
                  <a:schemeClr val="accent1"/>
                </a:solidFill>
                <a:latin typeface="Franklin Gothic Demi" pitchFamily="34" charset="0"/>
              </a:rPr>
              <a:t> Любовь Александровна</a:t>
            </a:r>
          </a:p>
          <a:p>
            <a:endParaRPr lang="ru-RU" sz="1600" b="1" dirty="0">
              <a:solidFill>
                <a:schemeClr val="accent1"/>
              </a:solidFill>
              <a:latin typeface="Franklin Gothic Dem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lus/>
      </p:transition>
    </mc:Choice>
    <mc:Fallback xmlns="">
      <p:transition spd="slow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03648" y="2615785"/>
            <a:ext cx="6620967" cy="907535"/>
          </a:xfrm>
        </p:spPr>
        <p:txBody>
          <a:bodyPr/>
          <a:lstStyle/>
          <a:p>
            <a:r>
              <a:rPr lang="ru-RU" sz="1600" dirty="0" smtClean="0">
                <a:solidFill>
                  <a:schemeClr val="bg1"/>
                </a:solidFill>
              </a:rPr>
              <a:t>Природа – важнейшее средство воспитания и развития детей дошкольного возраста. Сколько открытий делает ребенок, общаясь с ней!   Неповторимо каждое живое существо, увиденное малышом. Разнообразны и природные материалы(песок, глина, вода, снег и т.д.), с которыми дети любят играть. Дошкольники общаются с природой в разное время года – и когда вокруг лежит пушистый, белый снег, и когда зацветают сады. Ни один дидактический  материал не сравнится с природой по разнообразию и силе развивающего воздействия на ребенка.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smtClean="0">
                <a:solidFill>
                  <a:schemeClr val="bg1"/>
                </a:solidFill>
              </a:rPr>
              <a:t>       Влияние природы на развитие личности ребенка связано с формирование у него определенных знаний о ее объекте и явлениях.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261515" y="3523320"/>
            <a:ext cx="6620968" cy="2808312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>
                <a:solidFill>
                  <a:srgbClr val="C00000"/>
                </a:solidFill>
              </a:rPr>
              <a:t>ЗадачИ</a:t>
            </a:r>
            <a:r>
              <a:rPr lang="ru-RU" dirty="0" smtClean="0">
                <a:solidFill>
                  <a:srgbClr val="C00000"/>
                </a:solidFill>
              </a:rPr>
              <a:t>:</a:t>
            </a:r>
          </a:p>
          <a:p>
            <a:pPr marL="457200" indent="-457200" algn="ctr">
              <a:buAutoNum type="arabicPeriod"/>
            </a:pPr>
            <a:r>
              <a:rPr lang="ru-RU" dirty="0" smtClean="0">
                <a:solidFill>
                  <a:srgbClr val="C00000"/>
                </a:solidFill>
              </a:rPr>
              <a:t>Формирование у детей элементарной системы знаний о природе.</a:t>
            </a:r>
          </a:p>
          <a:p>
            <a:pPr marL="457200" indent="-457200" algn="ctr">
              <a:buAutoNum type="arabicPeriod"/>
            </a:pPr>
            <a:r>
              <a:rPr lang="ru-RU" dirty="0" smtClean="0">
                <a:solidFill>
                  <a:srgbClr val="C00000"/>
                </a:solidFill>
              </a:rPr>
              <a:t>ФОРМИРОВАНИЕ У ДЕТЕЙ ТРУДОВЫХ НАВЫКОВ И УМЕНИЙ</a:t>
            </a:r>
          </a:p>
          <a:p>
            <a:pPr marL="457200" indent="-457200" algn="ctr">
              <a:buAutoNum type="arabicPeriod"/>
            </a:pPr>
            <a:r>
              <a:rPr lang="ru-RU" dirty="0" smtClean="0">
                <a:solidFill>
                  <a:srgbClr val="C00000"/>
                </a:solidFill>
              </a:rPr>
              <a:t>ФОРМИРОВАНИЕ У ДЕТЕЙ ЛЮБВИ К ПРИРОДЕ.</a:t>
            </a:r>
          </a:p>
        </p:txBody>
      </p:sp>
    </p:spTree>
    <p:extLst>
      <p:ext uri="{BB962C8B-B14F-4D97-AF65-F5344CB8AC3E}">
        <p14:creationId xmlns:p14="http://schemas.microsoft.com/office/powerpoint/2010/main" val="201894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83"/>
            <a:ext cx="9144000" cy="68651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2405062"/>
            <a:ext cx="2695575" cy="20478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983181"/>
            <a:ext cx="6480720" cy="3384376"/>
          </a:xfrm>
        </p:spPr>
        <p:txBody>
          <a:bodyPr/>
          <a:lstStyle/>
          <a:p>
            <a:pPr algn="ctr"/>
            <a:r>
              <a:rPr lang="ru-RU" sz="1800" dirty="0" smtClean="0">
                <a:solidFill>
                  <a:schemeClr val="bg1"/>
                </a:solidFill>
              </a:rPr>
              <a:t>И что же такое экология?</a:t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/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>Экология – это наука об отношениях растительных и животных организмов и образуемых ими сообществах между собой и окружающей средой.</a:t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/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>Что означает экологическое воспитание дошкольников?</a:t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/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>Это ознакомление детей с природой, в основу которого положен экологический подход, при котором педагогический процесс опирается на основополагающие идеи и понятия экологии</a:t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/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>почему вопросами экологи надо заниматься с дошкольного </a:t>
            </a:r>
            <a:r>
              <a:rPr lang="ru-RU" sz="1800" dirty="0">
                <a:solidFill>
                  <a:schemeClr val="bg1"/>
                </a:solidFill>
              </a:rPr>
              <a:t>в</a:t>
            </a:r>
            <a:r>
              <a:rPr lang="ru-RU" sz="1800" dirty="0" smtClean="0">
                <a:solidFill>
                  <a:schemeClr val="bg1"/>
                </a:solidFill>
              </a:rPr>
              <a:t>озраста?</a:t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/>
            </a:r>
            <a:br>
              <a:rPr lang="ru-RU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>Потому то именно в дошкольном детстве закладываются основы правильного отношения к окружающему миру и ценностные ориентации</a:t>
            </a:r>
            <a:br>
              <a:rPr lang="ru-RU" sz="1800" dirty="0" smtClean="0">
                <a:solidFill>
                  <a:schemeClr val="bg1"/>
                </a:solidFill>
              </a:rPr>
            </a:br>
            <a:endParaRPr lang="ru-RU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37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11" y="0"/>
            <a:ext cx="9157811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0" y="0"/>
            <a:ext cx="3608276" cy="270620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772816"/>
            <a:ext cx="3419872" cy="25649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239090"/>
            <a:ext cx="3635896" cy="2726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1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6391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0"/>
            <a:ext cx="4572000" cy="3429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83006"/>
            <a:ext cx="4499992" cy="337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3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3" y="0"/>
            <a:ext cx="912625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3" y="58675"/>
            <a:ext cx="4512501" cy="338437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011" y="3534796"/>
            <a:ext cx="4475989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20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27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9786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650"/>
            <a:ext cx="9155848" cy="686465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860032" cy="364502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374994"/>
            <a:ext cx="4644008" cy="348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17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160" y="15035"/>
            <a:ext cx="5327576" cy="39956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9" y="3108432"/>
            <a:ext cx="5015541" cy="376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79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428"/>
            <a:ext cx="9184115" cy="69024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39253" cy="317944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531" y="2564904"/>
            <a:ext cx="5399584" cy="404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47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" y="0"/>
            <a:ext cx="9182674" cy="685800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51" y="-4687"/>
            <a:ext cx="5594349" cy="419576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" y="3212976"/>
            <a:ext cx="4631499" cy="347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81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428"/>
            <a:ext cx="9144000" cy="69024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770"/>
            <a:ext cx="5594349" cy="419576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371" y="3535778"/>
            <a:ext cx="4429629" cy="3322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17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1440"/>
            <a:ext cx="9144000" cy="7389440"/>
          </a:xfrm>
        </p:spPr>
      </p:pic>
    </p:spTree>
    <p:extLst>
      <p:ext uri="{BB962C8B-B14F-4D97-AF65-F5344CB8AC3E}">
        <p14:creationId xmlns:p14="http://schemas.microsoft.com/office/powerpoint/2010/main" val="32978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79"/>
            <a:ext cx="9190561" cy="682841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6879"/>
            <a:ext cx="4344140" cy="325810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674" y="3284984"/>
            <a:ext cx="4760407" cy="35703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020" y="0"/>
            <a:ext cx="4379979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1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" y="0"/>
            <a:ext cx="910828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7" y="47838"/>
            <a:ext cx="4051177" cy="303838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310" y="47838"/>
            <a:ext cx="4139952" cy="31049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" y="3162912"/>
            <a:ext cx="4956043" cy="37170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342" y="3955737"/>
            <a:ext cx="3851920" cy="288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9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" y="0"/>
            <a:ext cx="910828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168"/>
            <a:ext cx="4283968" cy="321297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" y="3597961"/>
            <a:ext cx="4346719" cy="32600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612656"/>
            <a:ext cx="4768678" cy="357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11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" y="0"/>
            <a:ext cx="910828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" y="24908"/>
            <a:ext cx="5594349" cy="419576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99" y="3474853"/>
            <a:ext cx="4512501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48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08503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51" y="0"/>
            <a:ext cx="5594349" cy="419576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5024"/>
            <a:ext cx="4283968" cy="32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67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955" y="0"/>
            <a:ext cx="9230955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911" y="48634"/>
            <a:ext cx="5497481" cy="30923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678" y="3162962"/>
            <a:ext cx="4403322" cy="2958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5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2767"/>
            <a:ext cx="9144000" cy="681337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428" y="1268760"/>
            <a:ext cx="7144979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72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558"/>
            <a:ext cx="9176251" cy="68324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12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2"/>
            <a:ext cx="9143999" cy="685712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7881"/>
            <a:ext cx="5210218" cy="39076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3016"/>
            <a:ext cx="4379978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15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73416"/>
          </a:xfrm>
        </p:spPr>
      </p:pic>
    </p:spTree>
    <p:extLst>
      <p:ext uri="{BB962C8B-B14F-4D97-AF65-F5344CB8AC3E}">
        <p14:creationId xmlns:p14="http://schemas.microsoft.com/office/powerpoint/2010/main" val="80908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150">
        <p:plus/>
      </p:transition>
    </mc:Choice>
    <mc:Fallback xmlns="">
      <p:transition spd="slow">
        <p:plus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937</TotalTime>
  <Words>151</Words>
  <Application>Microsoft Office PowerPoint</Application>
  <PresentationFormat>Экран (4:3)</PresentationFormat>
  <Paragraphs>13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Ион</vt:lpstr>
      <vt:lpstr>Презентация PowerPoint</vt:lpstr>
      <vt:lpstr>Природа – важнейшее средство воспитания и развития детей дошкольного возраста. Сколько открытий делает ребенок, общаясь с ней!   Неповторимо каждое живое существо, увиденное малышом. Разнообразны и природные материалы(песок, глина, вода, снег и т.д.), с которыми дети любят играть. Дошкольники общаются с природой в разное время года – и когда вокруг лежит пушистый, белый снег, и когда зацветают сады. Ни один дидактический  материал не сравнится с природой по разнообразию и силе развивающего воздействия на ребенка.         Влияние природы на развитие личности ребенка связано с формирование у него определенных знаний о ее объекте и явлениях.</vt:lpstr>
      <vt:lpstr>И что же такое экология?  Экология – это наука об отношениях растительных и животных организмов и образуемых ими сообществах между собой и окружающей средой.  Что означает экологическое воспитание дошкольников?  Это ознакомление детей с природой, в основу которого положен экологический подход, при котором педагогический процесс опирается на основополагающие идеи и понятия экологии  почему вопросами экологи надо заниматься с дошкольного возраста?  Потому то именно в дошкольном детстве закладываются основы правильного отношения к окружающему миру и ценностные ориентации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ДВИГАТЕЛЬНОЙ АКТИВНОСТИ ДЕТЕЙ РАННЕГО ВОЗРАСТА В РЕЖИМЕ ДНЯ</dc:title>
  <dc:creator>User</dc:creator>
  <cp:lastModifiedBy>Pk</cp:lastModifiedBy>
  <cp:revision>147</cp:revision>
  <dcterms:modified xsi:type="dcterms:W3CDTF">2018-03-10T12:32:57Z</dcterms:modified>
</cp:coreProperties>
</file>