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0" r:id="rId4"/>
    <p:sldId id="258" r:id="rId5"/>
    <p:sldId id="259" r:id="rId6"/>
    <p:sldId id="264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3333098-6C19-4D2B-81A0-35E8B94EC859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35C179A-8320-47C6-8877-AB8DAE5B39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71a6c98147a7245aa0aa029e0152c55.jpe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14414" y="714356"/>
            <a:ext cx="692948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Презентация</a:t>
            </a:r>
            <a:endParaRPr lang="ru-RU" sz="4400" b="1" dirty="0" smtClean="0"/>
          </a:p>
          <a:p>
            <a:r>
              <a:rPr lang="ru-RU" sz="3600" b="1" dirty="0" smtClean="0"/>
              <a:t>Тема: Неделя зимних игр и забав</a:t>
            </a:r>
            <a:endParaRPr lang="ru-RU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786414" y="2786058"/>
            <a:ext cx="3357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Подготовила:</a:t>
            </a:r>
          </a:p>
          <a:p>
            <a:r>
              <a:rPr lang="ru-RU" b="1" dirty="0" err="1" smtClean="0"/>
              <a:t>Воспитптель</a:t>
            </a:r>
            <a:endParaRPr lang="ru-RU" b="1" dirty="0" smtClean="0"/>
          </a:p>
          <a:p>
            <a:r>
              <a:rPr lang="ru-RU" b="1" dirty="0" err="1" smtClean="0"/>
              <a:t>Восканян</a:t>
            </a:r>
            <a:r>
              <a:rPr lang="ru-RU" b="1" dirty="0" smtClean="0"/>
              <a:t> </a:t>
            </a:r>
            <a:r>
              <a:rPr lang="ru-RU" b="1" dirty="0" err="1" smtClean="0"/>
              <a:t>Лора</a:t>
            </a:r>
            <a:r>
              <a:rPr lang="ru-RU" b="1" dirty="0" smtClean="0"/>
              <a:t> Владимировна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mai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848679"/>
            <a:ext cx="9144000" cy="50093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00100" y="357166"/>
            <a:ext cx="75724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Снежки </a:t>
            </a:r>
            <a:r>
              <a:rPr lang="ru-RU" sz="3200" dirty="0" smtClean="0"/>
              <a:t>-игра </a:t>
            </a:r>
            <a:r>
              <a:rPr lang="ru-RU" sz="3200" dirty="0" smtClean="0"/>
              <a:t>в </a:t>
            </a:r>
            <a:r>
              <a:rPr lang="ru-RU" sz="3200" dirty="0" smtClean="0"/>
              <a:t>которую играют </a:t>
            </a:r>
            <a:r>
              <a:rPr lang="ru-RU" sz="3200" dirty="0" smtClean="0"/>
              <a:t>двое и более людей </a:t>
            </a:r>
            <a:r>
              <a:rPr lang="ru-RU" sz="3200" dirty="0" smtClean="0"/>
              <a:t>,закидывают </a:t>
            </a:r>
            <a:r>
              <a:rPr lang="ru-RU" sz="3200" dirty="0" smtClean="0"/>
              <a:t>друг друга снежками.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now-ange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928670"/>
            <a:ext cx="4857752" cy="2857520"/>
          </a:xfrm>
          <a:prstGeom prst="rect">
            <a:avLst/>
          </a:prstGeom>
        </p:spPr>
      </p:pic>
      <p:pic>
        <p:nvPicPr>
          <p:cNvPr id="3" name="Рисунок 2" descr="full_snejnyiangel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3786190"/>
            <a:ext cx="4838700" cy="3071810"/>
          </a:xfrm>
          <a:prstGeom prst="rect">
            <a:avLst/>
          </a:prstGeom>
        </p:spPr>
      </p:pic>
      <p:pic>
        <p:nvPicPr>
          <p:cNvPr id="4" name="Рисунок 3" descr="15481133441444733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857752" y="928669"/>
            <a:ext cx="4286248" cy="59293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7224" y="0"/>
            <a:ext cx="685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Остав</a:t>
            </a:r>
            <a:r>
              <a:rPr lang="ru-RU" sz="2800" dirty="0" smtClean="0"/>
              <a:t>ьте</a:t>
            </a:r>
            <a:r>
              <a:rPr lang="ru-RU" sz="2800" dirty="0" smtClean="0"/>
              <a:t>  </a:t>
            </a:r>
            <a:r>
              <a:rPr lang="ru-RU" sz="2800" dirty="0" smtClean="0"/>
              <a:t>после себя фигуру ангела на снегу. 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 названия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785926"/>
            <a:ext cx="4005683" cy="3000396"/>
          </a:xfrm>
          <a:prstGeom prst="rect">
            <a:avLst/>
          </a:prstGeom>
        </p:spPr>
      </p:pic>
      <p:pic>
        <p:nvPicPr>
          <p:cNvPr id="3" name="Рисунок 2" descr="unnamed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071934" y="1500174"/>
            <a:ext cx="4876800" cy="35623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5720" y="500042"/>
            <a:ext cx="8572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Слепите снеговика на ваш вкус, или </a:t>
            </a:r>
            <a:r>
              <a:rPr lang="ru-RU" sz="3200" dirty="0" smtClean="0"/>
              <a:t>несколько снеговиков.</a:t>
            </a:r>
            <a:endParaRPr lang="ru-RU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gnum_picture_1481197917173082_norma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3357562"/>
            <a:ext cx="5250657" cy="3500438"/>
          </a:xfrm>
          <a:prstGeom prst="rect">
            <a:avLst/>
          </a:prstGeom>
        </p:spPr>
      </p:pic>
      <p:pic>
        <p:nvPicPr>
          <p:cNvPr id="3" name="Рисунок 2" descr="12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05250" y="714356"/>
            <a:ext cx="5238750" cy="36290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282" y="357166"/>
            <a:ext cx="364333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Постройте несокрушимую снежную крепость</a:t>
            </a:r>
            <a:endParaRPr lang="ru-RU" sz="4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225620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371968" y="1857364"/>
            <a:ext cx="4772032" cy="3643338"/>
          </a:xfrm>
          <a:prstGeom prst="rect">
            <a:avLst/>
          </a:prstGeom>
        </p:spPr>
      </p:pic>
      <p:pic>
        <p:nvPicPr>
          <p:cNvPr id="3" name="Рисунок 2" descr="152242242715207652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1857364"/>
            <a:ext cx="4634681" cy="36433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785794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Рисуйте на снегу, станьте снежным Микеланджело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47436651-stock-photo-winter-fun-snow-family-sledding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72000" y="1571612"/>
            <a:ext cx="4393407" cy="4500594"/>
          </a:xfrm>
          <a:prstGeom prst="rect">
            <a:avLst/>
          </a:prstGeom>
        </p:spPr>
      </p:pic>
      <p:pic>
        <p:nvPicPr>
          <p:cNvPr id="3" name="Рисунок 2" descr="re8qnmuz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14282" y="1571612"/>
            <a:ext cx="4500570" cy="45005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2910" y="214290"/>
            <a:ext cx="8215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Что может быть лучше чем </a:t>
            </a:r>
            <a:r>
              <a:rPr lang="ru-RU" sz="3600" dirty="0" smtClean="0"/>
              <a:t>скатиться </a:t>
            </a:r>
            <a:r>
              <a:rPr lang="ru-RU" sz="3600" dirty="0" smtClean="0"/>
              <a:t>на санках с </a:t>
            </a:r>
            <a:r>
              <a:rPr lang="ru-RU" sz="3600" dirty="0" smtClean="0"/>
              <a:t>горки</a:t>
            </a:r>
            <a:endParaRPr lang="ru-RU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2424-ed4_wide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357298"/>
            <a:ext cx="4327554" cy="3357586"/>
          </a:xfrm>
          <a:prstGeom prst="rect">
            <a:avLst/>
          </a:prstGeom>
        </p:spPr>
      </p:pic>
      <p:pic>
        <p:nvPicPr>
          <p:cNvPr id="2" name="Рисунок 1" descr="tn_184214_125178ba724d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286115" y="3500438"/>
            <a:ext cx="5797881" cy="33575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0" y="357166"/>
            <a:ext cx="43577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Катайтесь на коньках по замершему </a:t>
            </a:r>
            <a:r>
              <a:rPr lang="ru-RU" sz="3600" dirty="0" smtClean="0"/>
              <a:t>льду</a:t>
            </a:r>
            <a:r>
              <a:rPr lang="ru-RU" sz="3600" dirty="0" smtClean="0"/>
              <a:t>. </a:t>
            </a:r>
          </a:p>
          <a:p>
            <a:r>
              <a:rPr lang="ru-RU" sz="3600" dirty="0" smtClean="0"/>
              <a:t>Но будьте </a:t>
            </a:r>
            <a:r>
              <a:rPr lang="ru-RU" sz="3600" dirty="0" smtClean="0"/>
              <a:t>осторожны, </a:t>
            </a:r>
            <a:r>
              <a:rPr lang="ru-RU" sz="3600" dirty="0" smtClean="0"/>
              <a:t>лёд сколький</a:t>
            </a:r>
            <a:endParaRPr lang="ru-RU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buchenie-gornym-lyzham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285860"/>
            <a:ext cx="9144000" cy="55721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1429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Соревнуйтесь в катаниях на лыжах или скатитесь с горки. Будьте осторожны не упадите. </a:t>
            </a:r>
            <a:endParaRPr lang="ru-RU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now-castl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71572" y="1928802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/>
              <a:t>Спасибо за внимание</a:t>
            </a:r>
            <a:endParaRPr lang="ru-RU" sz="5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51</TotalTime>
  <Words>100</Words>
  <Application>Microsoft Office PowerPoint</Application>
  <PresentationFormat>Экран (4:3)</PresentationFormat>
  <Paragraphs>15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Raf</dc:creator>
  <cp:lastModifiedBy>Лора Восканян</cp:lastModifiedBy>
  <cp:revision>6</cp:revision>
  <dcterms:created xsi:type="dcterms:W3CDTF">2020-02-02T09:36:14Z</dcterms:created>
  <dcterms:modified xsi:type="dcterms:W3CDTF">2020-04-19T15:18:37Z</dcterms:modified>
</cp:coreProperties>
</file>