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4" r:id="rId2"/>
    <p:sldId id="269" r:id="rId3"/>
    <p:sldId id="276" r:id="rId4"/>
    <p:sldId id="267" r:id="rId5"/>
    <p:sldId id="266" r:id="rId6"/>
    <p:sldId id="265" r:id="rId7"/>
    <p:sldId id="273" r:id="rId8"/>
    <p:sldId id="271" r:id="rId9"/>
    <p:sldId id="274" r:id="rId10"/>
    <p:sldId id="275" r:id="rId11"/>
    <p:sldId id="261" r:id="rId12"/>
    <p:sldId id="26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4D16"/>
    <a:srgbClr val="57201F"/>
    <a:srgbClr val="F2B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094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E36E9D-2B69-47BF-9174-A721A17F8EC9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FDEBF3-C638-4F4C-9408-37DAAF3482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139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 descr="Lenta_P1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381500" y="3048000"/>
            <a:ext cx="4762500" cy="381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Рисунок 8" descr="цветы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2384884"/>
            <a:ext cx="5990780" cy="44731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88740"/>
            <a:ext cx="7772400" cy="1470025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sz="6000" b="1" i="0" cap="none" spc="0">
                <a:ln w="11430"/>
                <a:solidFill>
                  <a:srgbClr val="57201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itchFamily="18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672916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2" name="Рисунок 11" descr="vfrb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>
          <a:xfrm>
            <a:off x="7245" y="3411513"/>
            <a:ext cx="1720439" cy="3401863"/>
          </a:xfrm>
          <a:prstGeom prst="rect">
            <a:avLst/>
          </a:prstGeom>
        </p:spPr>
      </p:pic>
      <p:pic>
        <p:nvPicPr>
          <p:cNvPr id="13" name="Рисунок 12" descr="vfrb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>
          <a:xfrm rot="5400000">
            <a:off x="1105670" y="4274283"/>
            <a:ext cx="1765571" cy="3401863"/>
          </a:xfrm>
          <a:prstGeom prst="rect">
            <a:avLst/>
          </a:prstGeom>
        </p:spPr>
      </p:pic>
      <p:pic>
        <p:nvPicPr>
          <p:cNvPr id="14" name="Рисунок 13" descr="0_8e311_6aba0cd4_S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215516" y="5409220"/>
            <a:ext cx="1428750" cy="126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3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7521" y="4445226"/>
            <a:ext cx="2366247" cy="241277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79208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600200"/>
            <a:ext cx="792088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1" r:id="rId8"/>
    <p:sldLayoutId id="2147483660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microsoft.com/office/2007/relationships/hdphoto" Target="../media/hdphoto3.wdp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5;&#1088;&#1077;&#1079;&#1077;&#1085;&#1090;&#1072;&#1094;&#1080;&#1103;.%20&#1044;&#1077;&#1090;&#1080;%20&#1073;&#1083;&#1086;&#1082;&#1072;&#1076;&#1099;\&#1047;&#1072;&#1093;&#1072;&#1088;&#1099;&#1095;&#1077;&#1074;&#1072;%20&#1053;.%20&#1042;.%20&#1047;&#1072;&#1087;&#1080;&#1089;&#1082;&#1080;%20&#1080;&#1079;%20&#1087;&#1088;&#1086;&#1096;&#1083;&#1086;&#1075;&#1086;\Zvuk_-_Sirena_vzryvy_strelba_(iPleer.fm).mp3" TargetMode="Externa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5;&#1088;&#1077;&#1079;&#1077;&#1085;&#1090;&#1072;&#1094;&#1080;&#1103;.%20&#1044;&#1077;&#1090;&#1080;%20&#1073;&#1083;&#1086;&#1082;&#1072;&#1076;&#1099;\&#1047;&#1072;&#1093;&#1072;&#1088;&#1099;&#1095;&#1077;&#1074;&#1072;%20&#1053;.%20&#1042;.%20&#1047;&#1072;&#1087;&#1080;&#1089;&#1082;&#1080;%20&#1080;&#1079;%20&#1087;&#1088;&#1086;&#1096;&#1083;&#1086;&#1075;&#1086;\&#1054;&#1088;&#1082;&#1077;&#1089;&#1090;&#1088;%20&#1055;&#1086;&#1083;&#1103;%20&#1052;&#1086;&#1088;&#1080;&#1072;%20-%20&#1052;&#1072;&#1084;&#1072;1.mp3" TargetMode="Externa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&#1076;&#1077;&#1090;&#1103;&#1084;%20&#1073;&#1083;&#1086;&#1082;&#1072;&#1076;&#1085;&#1086;&#1075;&#1086;%20&#1051;&#1077;&#1085;&#1080;&#1085;&#1075;&#1088;&#1072;&#1076;&#1072;%20(1).mov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91580" y="620688"/>
            <a:ext cx="7920880" cy="79208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Arial" pitchFamily="34" charset="0"/>
                <a:cs typeface="Arial" pitchFamily="34" charset="0"/>
              </a:rPr>
              <a:t>Мастер - класс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75556" y="2192090"/>
            <a:ext cx="8064342" cy="10568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Посвящение 75-летию прорыва блокады Ленинграда от немецкой осады  1941-1944 годов</a:t>
            </a:r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92391" y="1268760"/>
            <a:ext cx="7374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«Записки из прошлого»</a:t>
            </a:r>
            <a:endParaRPr lang="ru-RU" sz="5400" b="1" i="1" cap="none" spc="0" dirty="0">
              <a:ln w="17780" cmpd="sng">
                <a:solidFill>
                  <a:schemeClr val="accent6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405" y="3320988"/>
            <a:ext cx="1872208" cy="2271831"/>
          </a:xfrm>
          <a:prstGeom prst="rect">
            <a:avLst/>
          </a:prstGeom>
        </p:spPr>
      </p:pic>
      <p:sp>
        <p:nvSpPr>
          <p:cNvPr id="9" name="Объект 4"/>
          <p:cNvSpPr txBox="1">
            <a:spLocks/>
          </p:cNvSpPr>
          <p:nvPr/>
        </p:nvSpPr>
        <p:spPr>
          <a:xfrm>
            <a:off x="2951820" y="3320988"/>
            <a:ext cx="5603494" cy="2664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800" b="1" dirty="0" smtClean="0">
                <a:solidFill>
                  <a:srgbClr val="57201F"/>
                </a:solidFill>
                <a:latin typeface="Arial" pitchFamily="34" charset="0"/>
                <a:cs typeface="Arial" pitchFamily="34" charset="0"/>
              </a:rPr>
              <a:t>Захарычева 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sz="2800" b="1" dirty="0" smtClean="0">
                <a:solidFill>
                  <a:srgbClr val="57201F"/>
                </a:solidFill>
                <a:latin typeface="Arial" pitchFamily="34" charset="0"/>
                <a:cs typeface="Arial" pitchFamily="34" charset="0"/>
              </a:rPr>
              <a:t>Наталья Владимировна</a:t>
            </a:r>
          </a:p>
          <a:p>
            <a:pPr marL="0" indent="0" algn="r">
              <a:buFont typeface="Arial" pitchFamily="34" charset="0"/>
              <a:buNone/>
            </a:pPr>
            <a:r>
              <a:rPr lang="ru-RU" sz="2000" b="1" i="1" dirty="0">
                <a:latin typeface="Arial" pitchFamily="34" charset="0"/>
                <a:cs typeface="Arial" pitchFamily="34" charset="0"/>
              </a:rPr>
              <a:t>у</a:t>
            </a: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читель начальных классов</a:t>
            </a:r>
          </a:p>
          <a:p>
            <a:pPr marL="0" indent="0" algn="r">
              <a:buFont typeface="Arial" pitchFamily="34" charset="0"/>
              <a:buNone/>
            </a:pP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высшей категории</a:t>
            </a:r>
          </a:p>
          <a:p>
            <a:pPr marL="0" lvl="0" indent="0" algn="r">
              <a:spcBef>
                <a:spcPts val="0"/>
              </a:spcBef>
              <a:buNone/>
            </a:pPr>
            <a:r>
              <a:rPr lang="ru-RU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МБОУ </a:t>
            </a:r>
            <a:r>
              <a:rPr lang="ru-RU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сш № 27</a:t>
            </a:r>
          </a:p>
          <a:p>
            <a:pPr marL="0" indent="0" algn="r">
              <a:buFont typeface="Arial" pitchFamily="34" charset="0"/>
              <a:buNone/>
            </a:pP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86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32954" y="2060848"/>
            <a:ext cx="5868652" cy="41764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b="1" i="1" dirty="0" smtClean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Воспоминанья  хлынули  лавиной</a:t>
            </a:r>
          </a:p>
          <a:p>
            <a:pPr marL="0" indent="0">
              <a:buNone/>
            </a:pP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Они  способны  раздавить  меня …</a:t>
            </a:r>
          </a:p>
          <a:p>
            <a:pPr marL="0" indent="0">
              <a:buNone/>
            </a:pP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Война, блокада, страхи и болезни,</a:t>
            </a:r>
          </a:p>
          <a:p>
            <a:pPr marL="0" indent="0">
              <a:buNone/>
            </a:pP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Еда, бомбёжка, лютая зима…</a:t>
            </a:r>
          </a:p>
          <a:p>
            <a:pPr marL="0" indent="0">
              <a:buNone/>
            </a:pP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И вспоминать не хочется блокаду –</a:t>
            </a:r>
          </a:p>
          <a:p>
            <a:pPr marL="0" indent="0">
              <a:buNone/>
            </a:pP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Всё снова пропускать через себя…</a:t>
            </a:r>
          </a:p>
          <a:p>
            <a:pPr marL="0" indent="0" algn="r">
              <a:buNone/>
            </a:pPr>
            <a:endParaRPr lang="ru-RU" sz="1600" b="1" i="1" dirty="0" smtClean="0">
              <a:latin typeface="Arial" pitchFamily="34" charset="0"/>
              <a:cs typeface="Arial" pitchFamily="34" charset="0"/>
            </a:endParaRPr>
          </a:p>
          <a:p>
            <a:pPr marL="0" indent="0" algn="r">
              <a:buNone/>
            </a:pPr>
            <a:r>
              <a:rPr lang="ru-RU" sz="1600" b="1" i="1" dirty="0" smtClean="0">
                <a:latin typeface="Arial" pitchFamily="34" charset="0"/>
                <a:cs typeface="Arial" pitchFamily="34" charset="0"/>
              </a:rPr>
              <a:t>Мила Анина – Людмила Пожедаева</a:t>
            </a:r>
            <a:endParaRPr lang="ru-RU" sz="1600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8" y="1880828"/>
            <a:ext cx="2418695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01351" y="803610"/>
            <a:ext cx="835292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effectLst/>
                <a:latin typeface="Arial" pitchFamily="34" charset="0"/>
                <a:cs typeface="Arial" pitchFamily="34" charset="0"/>
              </a:rPr>
              <a:t>18 января 2018 года исполнилось 75 лет со дня снятия блокады Ленинграда</a:t>
            </a:r>
            <a:endParaRPr lang="ru-RU" sz="3200" b="1" cap="none" spc="0" dirty="0">
              <a:ln w="17780" cmpd="sng">
                <a:solidFill>
                  <a:schemeClr val="accent6">
                    <a:lumMod val="75000"/>
                  </a:schemeClr>
                </a:solidFill>
                <a:prstDash val="solid"/>
                <a:miter lim="800000"/>
              </a:ln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7251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2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25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2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9672" y="651573"/>
            <a:ext cx="59930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«Корни моего внука»</a:t>
            </a:r>
            <a:endParaRPr lang="ru-RU" sz="5400" b="1" i="1" cap="none" spc="0" dirty="0">
              <a:ln w="17780" cmpd="sng">
                <a:solidFill>
                  <a:schemeClr val="accent6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36" y="384101"/>
            <a:ext cx="2062422" cy="642923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perspectiveHeroicExtremeRightFacing"/>
            <a:lightRig rig="twoPt" dir="t">
              <a:rot lat="0" lon="0" rev="7800000"/>
            </a:lightRig>
          </a:scene3d>
          <a:sp3d contourW="6350">
            <a:bevelT w="50800" h="16510" prst="artDeco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651571"/>
            <a:ext cx="1411074" cy="576576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perspectiveHeroicExtremeLeftFacing"/>
            <a:lightRig rig="twoPt" dir="t">
              <a:rot lat="0" lon="0" rev="7800000"/>
            </a:lightRig>
          </a:scene3d>
          <a:sp3d contourW="6350">
            <a:bevelT w="50800" h="16510" prst="slope"/>
            <a:contourClr>
              <a:srgbClr val="C0C0C0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903" y="2435823"/>
            <a:ext cx="2619257" cy="34923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RelaxedModerately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8843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644" y="1088740"/>
            <a:ext cx="7074786" cy="4716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Zvuk_-_Sirena_vzryvy_strelba_(iPle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858148" y="607220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598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88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3701" y="669466"/>
            <a:ext cx="59796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«Дети  блокады»</a:t>
            </a:r>
            <a:endParaRPr lang="ru-RU" sz="5400" b="1" i="1" cap="none" spc="0" dirty="0">
              <a:ln w="17780" cmpd="sng">
                <a:solidFill>
                  <a:schemeClr val="accent6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211" y="1484784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4099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552" y="669466"/>
            <a:ext cx="813690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«Блокадные рисунки </a:t>
            </a:r>
          </a:p>
          <a:p>
            <a:pPr algn="ctr"/>
            <a:r>
              <a:rPr lang="ru-RU" sz="3200" b="1" i="1" cap="none" spc="0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Милы </a:t>
            </a:r>
            <a:r>
              <a:rPr lang="ru-RU" sz="32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3200" b="1" i="1" cap="none" spc="0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ниной и Вали Тонск»</a:t>
            </a:r>
            <a:endParaRPr lang="ru-RU" sz="3200" b="1" i="1" cap="none" spc="0" dirty="0">
              <a:ln w="17780" cmpd="sng">
                <a:solidFill>
                  <a:schemeClr val="accent6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116" y="1789392"/>
            <a:ext cx="2709198" cy="41885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92"/>
          <a:stretch/>
        </p:blipFill>
        <p:spPr>
          <a:xfrm>
            <a:off x="827584" y="1756566"/>
            <a:ext cx="2766096" cy="234026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086" y="4365104"/>
            <a:ext cx="2993164" cy="21219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1284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69466"/>
            <a:ext cx="813690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«Блокадные рисунки </a:t>
            </a:r>
          </a:p>
          <a:p>
            <a:pPr algn="ctr"/>
            <a:r>
              <a:rPr lang="ru-RU" sz="3200" b="1" i="1" cap="none" spc="0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Милы </a:t>
            </a:r>
            <a:r>
              <a:rPr lang="ru-RU" sz="32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3200" b="1" i="1" cap="none" spc="0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ниной и Вали Тонск»</a:t>
            </a:r>
            <a:endParaRPr lang="ru-RU" sz="3200" b="1" i="1" cap="none" spc="0" dirty="0">
              <a:ln w="17780" cmpd="sng">
                <a:solidFill>
                  <a:schemeClr val="accent6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084" y="1762010"/>
            <a:ext cx="2808312" cy="21797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838172"/>
            <a:ext cx="2736303" cy="41764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964" y="4184283"/>
            <a:ext cx="2931677" cy="216104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Оркестр Поля Мориа - Мама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7929586" y="6143644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168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криншот 24-01-2018 191847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1000108"/>
            <a:ext cx="6977089" cy="4883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586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5" t="27937" r="4127" b="11323"/>
          <a:stretch/>
        </p:blipFill>
        <p:spPr>
          <a:xfrm>
            <a:off x="4391980" y="3212976"/>
            <a:ext cx="4579485" cy="30603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4" y="838082"/>
            <a:ext cx="4164462" cy="2950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192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524" y="214884"/>
            <a:ext cx="8640960" cy="6346463"/>
          </a:xfrm>
          <a:prstGeom prst="rect">
            <a:avLst/>
          </a:prstGeom>
          <a:ln>
            <a:noFill/>
          </a:ln>
          <a:effectLst>
            <a:softEdge rad="127000"/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099" y="3609020"/>
            <a:ext cx="3350381" cy="279855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31540" y="273769"/>
            <a:ext cx="7560840" cy="62286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Вновь блокада меня назначает связным,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 несу донесенье от мёртвых живым…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Чтобы голос погибших сквозь время проник,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Чтобы знали потомки всю правду о них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гордились в открытую прошлым своим, 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 несу донесенье от мёртвых живым.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реквием вам, ленинградские дети.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 хотел бы вас всех помянуть поимённо,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 боюсь, что никто мне не скажет на свете,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Сколько вас в унесённых войной миллионах.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Стоят монументы . Стихами и в прозе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Взывают к потомкам святые слова.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 память живёт не в граните и в бронзе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D84D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в людях – без нас эта память мертва.</a:t>
            </a:r>
          </a:p>
          <a:p>
            <a:pPr marL="0" indent="0">
              <a:buNone/>
            </a:pPr>
            <a:endParaRPr lang="ru-RU" sz="2400" b="1" i="1" dirty="0">
              <a:solidFill>
                <a:srgbClr val="D84D1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612" y="991975"/>
            <a:ext cx="324993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072237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068" y="2884466"/>
            <a:ext cx="3375211" cy="2295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763688" y="5049180"/>
            <a:ext cx="7380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«В городе Дзержинске осталось всего </a:t>
            </a:r>
            <a:r>
              <a:rPr lang="ru-RU" sz="32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33 блокадника»</a:t>
            </a:r>
            <a:endParaRPr lang="ru-RU" sz="3200" b="1" i="1" cap="none" spc="0" dirty="0">
              <a:ln w="17780" cmpd="sng">
                <a:solidFill>
                  <a:schemeClr val="accent6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34" y="2828818"/>
            <a:ext cx="3528392" cy="2350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32714"/>
            <a:ext cx="3500621" cy="2456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620" y="1088740"/>
            <a:ext cx="7168796" cy="4356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224</Words>
  <Application>Microsoft Office PowerPoint</Application>
  <PresentationFormat>Экран (4:3)</PresentationFormat>
  <Paragraphs>39</Paragraphs>
  <Slides>12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Мастер - класс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Solaris</dc:creator>
  <cp:lastModifiedBy>Пользователь</cp:lastModifiedBy>
  <cp:revision>52</cp:revision>
  <dcterms:created xsi:type="dcterms:W3CDTF">2015-04-30T16:13:06Z</dcterms:created>
  <dcterms:modified xsi:type="dcterms:W3CDTF">2018-01-25T07:57:08Z</dcterms:modified>
</cp:coreProperties>
</file>