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1" r:id="rId3"/>
    <p:sldId id="257" r:id="rId4"/>
    <p:sldId id="259" r:id="rId5"/>
    <p:sldId id="260" r:id="rId6"/>
    <p:sldId id="288" r:id="rId7"/>
    <p:sldId id="291" r:id="rId8"/>
    <p:sldId id="299" r:id="rId9"/>
    <p:sldId id="298" r:id="rId10"/>
    <p:sldId id="284" r:id="rId11"/>
    <p:sldId id="300" r:id="rId12"/>
    <p:sldId id="262" r:id="rId13"/>
    <p:sldId id="292" r:id="rId14"/>
    <p:sldId id="294" r:id="rId15"/>
    <p:sldId id="293" r:id="rId16"/>
    <p:sldId id="296" r:id="rId17"/>
    <p:sldId id="295" r:id="rId18"/>
    <p:sldId id="302" r:id="rId19"/>
    <p:sldId id="303" r:id="rId20"/>
    <p:sldId id="297" r:id="rId21"/>
    <p:sldId id="301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33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583" autoAdjust="0"/>
    <p:restoredTop sz="94660"/>
  </p:normalViewPr>
  <p:slideViewPr>
    <p:cSldViewPr>
      <p:cViewPr varScale="1">
        <p:scale>
          <a:sx n="73" d="100"/>
          <a:sy n="73" d="100"/>
        </p:scale>
        <p:origin x="66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викторина\charitable-giving_100333696_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183" y="13415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043608" y="332656"/>
            <a:ext cx="742382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 smtClean="0">
                <a:solidFill>
                  <a:schemeClr val="bg1"/>
                </a:solidFill>
              </a:rPr>
              <a:t>Россия - наш общий дом!</a:t>
            </a:r>
            <a:endParaRPr lang="ru-RU" sz="48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139952" y="6381328"/>
            <a:ext cx="11176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2018 Год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аташа\Desktop\large-1102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20688"/>
            <a:ext cx="8207675" cy="5863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Наташа\Desktop\скачанные файлы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54" y="1340768"/>
            <a:ext cx="8675592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62054" y="200834"/>
            <a:ext cx="89819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/>
              <a:t>Россия – самая большая страна мира</a:t>
            </a:r>
            <a:endParaRPr lang="ru-RU" sz="4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8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Наташа\Desktop\img_info_2000_2000_6d265e77af02921ce7b9b94961bf5c85cb7b5d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027439"/>
            <a:ext cx="7942594" cy="5790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194440" y="-78771"/>
            <a:ext cx="232307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600" dirty="0"/>
              <a:t>ФЛАГ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Наташа\Desktop\cl_1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008097"/>
            <a:ext cx="5325708" cy="5832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622895" y="5110"/>
            <a:ext cx="203934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dirty="0" smtClean="0"/>
              <a:t>ГЕРБ</a:t>
            </a:r>
            <a:endParaRPr lang="ru-RU" sz="66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5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Наташа\Desktop\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93" y="1700808"/>
            <a:ext cx="8517512" cy="4788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347864" y="445814"/>
            <a:ext cx="237597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dirty="0" smtClean="0"/>
              <a:t>ГИМН</a:t>
            </a:r>
            <a:endParaRPr lang="ru-RU" sz="6600" dirty="0"/>
          </a:p>
        </p:txBody>
      </p:sp>
    </p:spTree>
    <p:extLst>
      <p:ext uri="{BB962C8B-B14F-4D97-AF65-F5344CB8AC3E}">
        <p14:creationId xmlns:p14="http://schemas.microsoft.com/office/powerpoint/2010/main" val="478394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25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Наташа\Desktop\Vladimir_Putin_120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2656"/>
            <a:ext cx="4368586" cy="6276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220072" y="1772816"/>
            <a:ext cx="3794629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/>
              <a:t>ПРЕЗИДЕНТ РФ</a:t>
            </a:r>
          </a:p>
          <a:p>
            <a:r>
              <a:rPr lang="ru-RU" sz="4000" dirty="0" smtClean="0"/>
              <a:t>Владимир </a:t>
            </a:r>
          </a:p>
          <a:p>
            <a:r>
              <a:rPr lang="ru-RU" sz="4000" dirty="0" smtClean="0"/>
              <a:t>Владимирович</a:t>
            </a:r>
          </a:p>
          <a:p>
            <a:r>
              <a:rPr lang="ru-RU" sz="4000" dirty="0" smtClean="0"/>
              <a:t>ПУТИН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662408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32656"/>
            <a:ext cx="7848872" cy="6279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219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аташа\Desktop\484040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356" y="1300661"/>
            <a:ext cx="7152456" cy="5353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771800" y="404664"/>
            <a:ext cx="338426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dirty="0" smtClean="0"/>
              <a:t>МОСКВА</a:t>
            </a:r>
            <a:endParaRPr lang="ru-RU" sz="6600" dirty="0"/>
          </a:p>
        </p:txBody>
      </p:sp>
    </p:spTree>
    <p:extLst>
      <p:ext uri="{BB962C8B-B14F-4D97-AF65-F5344CB8AC3E}">
        <p14:creationId xmlns:p14="http://schemas.microsoft.com/office/powerpoint/2010/main" val="1717550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31840" y="362897"/>
            <a:ext cx="370217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dirty="0" smtClean="0"/>
              <a:t>СУРГУТ</a:t>
            </a:r>
            <a:endParaRPr lang="ru-RU" sz="6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340768"/>
            <a:ext cx="8064896" cy="5379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230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8616600" cy="6184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376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858" y="553917"/>
            <a:ext cx="8540622" cy="56833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851083"/>
            <a:ext cx="8496944" cy="5994666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-1260648" y="0"/>
            <a:ext cx="11089232" cy="1124744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Храм Преображения Господня Сургут</a:t>
            </a:r>
          </a:p>
        </p:txBody>
      </p:sp>
    </p:spTree>
    <p:extLst>
      <p:ext uri="{BB962C8B-B14F-4D97-AF65-F5344CB8AC3E}">
        <p14:creationId xmlns:p14="http://schemas.microsoft.com/office/powerpoint/2010/main" val="2102387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490" y="980728"/>
            <a:ext cx="8572500" cy="5676900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-108520" y="0"/>
            <a:ext cx="9252520" cy="1484784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>Монументальная </a:t>
            </a:r>
            <a:r>
              <a:rPr lang="ru-RU" dirty="0" smtClean="0"/>
              <a:t>скульптура полет </a:t>
            </a:r>
            <a:r>
              <a:rPr lang="ru-RU" dirty="0"/>
              <a:t>Сургут</a:t>
            </a:r>
          </a:p>
        </p:txBody>
      </p:sp>
    </p:spTree>
    <p:extLst>
      <p:ext uri="{BB962C8B-B14F-4D97-AF65-F5344CB8AC3E}">
        <p14:creationId xmlns:p14="http://schemas.microsoft.com/office/powerpoint/2010/main" val="1858062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788" y="804245"/>
            <a:ext cx="8388424" cy="6053755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-468560" y="0"/>
            <a:ext cx="10081120" cy="980728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Памятник первопроходцам Сургут</a:t>
            </a:r>
          </a:p>
        </p:txBody>
      </p:sp>
    </p:spTree>
    <p:extLst>
      <p:ext uri="{BB962C8B-B14F-4D97-AF65-F5344CB8AC3E}">
        <p14:creationId xmlns:p14="http://schemas.microsoft.com/office/powerpoint/2010/main" val="3150767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998" y="908720"/>
            <a:ext cx="8572500" cy="571500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116632"/>
            <a:ext cx="9036496" cy="1152128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Памятник нефтяникам Сургут</a:t>
            </a:r>
          </a:p>
        </p:txBody>
      </p:sp>
    </p:spTree>
    <p:extLst>
      <p:ext uri="{BB962C8B-B14F-4D97-AF65-F5344CB8AC3E}">
        <p14:creationId xmlns:p14="http://schemas.microsoft.com/office/powerpoint/2010/main" val="2276319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124744"/>
            <a:ext cx="8915128" cy="5941097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7504" y="0"/>
            <a:ext cx="8640960" cy="980728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Сургутский</a:t>
            </a:r>
            <a:r>
              <a:rPr lang="ru-RU" b="0" dirty="0">
                <a:solidFill>
                  <a:srgbClr val="000000"/>
                </a:solidFill>
                <a:effectLst/>
                <a:latin typeface="Helvetica" panose="020B0604020202020204" pitchFamily="34" charset="0"/>
              </a:rPr>
              <a:t> мост через Обь.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9934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s04.infourok.ru/uploads/ex/07d2/000cc589-235e439e/img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96974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860789"/>
            <a:ext cx="7992888" cy="5997211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-396552" y="0"/>
            <a:ext cx="9937103" cy="908720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Памятник черному лису в Сургуте</a:t>
            </a:r>
          </a:p>
        </p:txBody>
      </p:sp>
    </p:spTree>
    <p:extLst>
      <p:ext uri="{BB962C8B-B14F-4D97-AF65-F5344CB8AC3E}">
        <p14:creationId xmlns:p14="http://schemas.microsoft.com/office/powerpoint/2010/main" val="41230815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069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980728"/>
            <a:ext cx="8565501" cy="5706765"/>
          </a:xfrm>
          <a:prstGeom prst="rect">
            <a:avLst/>
          </a:prstGeom>
        </p:spPr>
      </p:pic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761999" y="0"/>
            <a:ext cx="6618313" cy="890587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Герб ХМАО Югры</a:t>
            </a:r>
          </a:p>
        </p:txBody>
      </p:sp>
    </p:spTree>
    <p:extLst>
      <p:ext uri="{BB962C8B-B14F-4D97-AF65-F5344CB8AC3E}">
        <p14:creationId xmlns:p14="http://schemas.microsoft.com/office/powerpoint/2010/main" val="2700597057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1617</TotalTime>
  <Words>47</Words>
  <Application>Microsoft Office PowerPoint</Application>
  <PresentationFormat>Экран (4:3)</PresentationFormat>
  <Paragraphs>19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5" baseType="lpstr">
      <vt:lpstr>Georgia</vt:lpstr>
      <vt:lpstr>Helvetica</vt:lpstr>
      <vt:lpstr>Trebuchet MS</vt:lpstr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Храм Преображения Господня Сургут</vt:lpstr>
      <vt:lpstr>Монументальная скульптура полет Сургут</vt:lpstr>
      <vt:lpstr>Памятник первопроходцам Сургут</vt:lpstr>
      <vt:lpstr>Памятник нефтяникам Сургут</vt:lpstr>
      <vt:lpstr>Сургутский мост через Обь.</vt:lpstr>
      <vt:lpstr>Презентация PowerPoint</vt:lpstr>
      <vt:lpstr>Памятник черному лису в Сургуте</vt:lpstr>
      <vt:lpstr>Презентация PowerPoint</vt:lpstr>
      <vt:lpstr>Герб ХМАО Югры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Наташа</dc:creator>
  <cp:lastModifiedBy>Пользователь Windows</cp:lastModifiedBy>
  <cp:revision>55</cp:revision>
  <dcterms:modified xsi:type="dcterms:W3CDTF">2018-11-27T16:04:41Z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7381413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D6.2.12</vt:lpwstr>
  </property>
</Properties>
</file>