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3" r:id="rId6"/>
    <p:sldId id="267" r:id="rId7"/>
    <p:sldId id="275" r:id="rId8"/>
    <p:sldId id="271" r:id="rId9"/>
    <p:sldId id="27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86477" autoAdjust="0"/>
  </p:normalViewPr>
  <p:slideViewPr>
    <p:cSldViewPr>
      <p:cViewPr>
        <p:scale>
          <a:sx n="75" d="100"/>
          <a:sy n="75" d="100"/>
        </p:scale>
        <p:origin x="-1236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8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9A28A2-EBAA-4876-978E-56C9E0360BCF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E76EA-965E-4201-8928-85D24DF5E5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753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++++++++++++++++++++++++++++++++++++++++++++++++++++++++++++++++++++++++++++++++++++++++++++++++++++++++++++++++++++++++++++++++++++++++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E76EA-965E-4201-8928-85D24DF5E58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073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E76EA-965E-4201-8928-85D24DF5E58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5349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3212976"/>
            <a:ext cx="6912768" cy="272168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таршей группы  «Почемучки»</a:t>
            </a:r>
          </a:p>
          <a:p>
            <a:pPr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 МАОУ Успенской СОШ</a:t>
            </a:r>
            <a:endParaRPr lang="ru-RU" sz="3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72400" cy="1827634"/>
          </a:xfrm>
        </p:spPr>
        <p:txBody>
          <a:bodyPr/>
          <a:lstStyle/>
          <a:p>
            <a:r>
              <a:rPr lang="ru-RU" sz="3600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Куделина</a:t>
            </a:r>
            <a:r>
              <a:rPr lang="ru-RU" sz="3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Ольга Ипполитовна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80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23528" y="2780928"/>
            <a:ext cx="8424935" cy="315373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«Использование дидактических игр,  как формирование </a:t>
            </a:r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основ </a:t>
            </a:r>
            <a:r>
              <a:rPr lang="ru-RU" sz="32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финансовой грамотности,  у детей старшего дошкольного возраста»</a:t>
            </a:r>
            <a:endParaRPr lang="ru-RU" sz="32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539552" y="1124744"/>
            <a:ext cx="7463383" cy="1793167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Мастер - Класс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28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016" y="548680"/>
            <a:ext cx="3960441" cy="3722126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251520" y="332656"/>
            <a:ext cx="4536504" cy="2840850"/>
          </a:xfrm>
        </p:spPr>
        <p:txBody>
          <a:bodyPr>
            <a:normAutofit lnSpcReduction="10000"/>
          </a:bodyPr>
          <a:lstStyle/>
          <a:p>
            <a:r>
              <a:rPr lang="ru-RU" sz="1400" dirty="0">
                <a:solidFill>
                  <a:srgbClr val="0070C0"/>
                </a:solidFill>
              </a:rPr>
              <a:t> </a:t>
            </a:r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«Игра – это огромное светлое                         нежное, через которое в духовный мир ребенка вливается живительный поток  представлений и понятий об окружающем мире. Игра – это искра, зажигающая огонек пытливости и любознательности».</a:t>
            </a:r>
          </a:p>
          <a:p>
            <a:r>
              <a:rPr lang="ru-R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                             </a:t>
            </a:r>
            <a:r>
              <a:rPr lang="ru-RU" sz="20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В.А.Сухомлинский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365104"/>
            <a:ext cx="8280920" cy="2232248"/>
          </a:xfrm>
        </p:spPr>
        <p:txBody>
          <a:bodyPr/>
          <a:lstStyle/>
          <a:p>
            <a:r>
              <a:rPr lang="ru-RU" sz="2000" dirty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мастер-класса: обучение педагогов использованию </a:t>
            </a:r>
            <a:r>
              <a:rPr lang="ru-RU" sz="20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педагогических технологий </a:t>
            </a:r>
            <a:r>
              <a:rPr lang="ru-RU" sz="2000" dirty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игровой деятельности, направленных на развитие  </a:t>
            </a:r>
            <a:r>
              <a:rPr lang="ru-RU" sz="2000" dirty="0" smtClean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 </a:t>
            </a:r>
            <a:r>
              <a:rPr lang="ru-RU" sz="2000" dirty="0">
                <a:solidFill>
                  <a:srgbClr val="7030A0"/>
                </a:solidFill>
                <a:effectLst/>
                <a:latin typeface="Times New Roman" pitchFamily="18" charset="0"/>
                <a:cs typeface="Times New Roman" pitchFamily="18" charset="0"/>
              </a:rPr>
              <a:t>финансовой грамотности у детей старшего дошкольного возраста, а также на заложение нравственных основ финансовой культуры и развитие нестандартного мышления, в области финансов включая, творчество и воображение. </a:t>
            </a:r>
          </a:p>
        </p:txBody>
      </p:sp>
    </p:spTree>
    <p:extLst>
      <p:ext uri="{BB962C8B-B14F-4D97-AF65-F5344CB8AC3E}">
        <p14:creationId xmlns:p14="http://schemas.microsoft.com/office/powerpoint/2010/main" val="202360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-633650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 </a:t>
            </a:r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pPr algn="ctr"/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качестве средства  формирования основ финансовой грамотности,  у детей старшего дошкольного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возраста  целесообразно  использование  дидактических  игр. Главной особенностью дидактических игр является то, что задания предлагаются детям в игровой форме. Они играют, не подозревая, что осваивают знания, овладевают умениями и навыками, учатся культуре общения и поведения.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Уважаемые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коллеги!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Сегодня я хочу поделиться опытом своей работы и пополнить вашу методическую копилку дидактическими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данной теме.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24944"/>
            <a:ext cx="3168352" cy="35843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39952" y="2924944"/>
            <a:ext cx="478802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1.Знакомство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профессиями,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представляю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вашему вниманию игру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«Кому, что нужно для работы».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 игры:  Закрепить название профессий и  назначение предметов нужных для работы.</a:t>
            </a: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Ход игры: Игру можно использовать индивидуально и  с 2-3 детьми. Дети самостоятельно выбирает любую карточку с теневым изображением профессии. Затем из цветных силуэтов подбирают, подходящие предметы для каждой профессии. Рассказывают воспитателю о ней и о назначении предметов для работы.</a:t>
            </a:r>
          </a:p>
        </p:txBody>
      </p:sp>
    </p:spTree>
    <p:extLst>
      <p:ext uri="{BB962C8B-B14F-4D97-AF65-F5344CB8AC3E}">
        <p14:creationId xmlns:p14="http://schemas.microsoft.com/office/powerpoint/2010/main" val="165457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889844"/>
            <a:ext cx="4464496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«Что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везет грузовик?»  </a:t>
            </a: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закрепить название товаров и отделов магазина, куда поступит тот или иной товар.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Ход игры:  перед детьми лежат картинки грузовиков,  на фургонах теневое изображение предметов разного назначения: мебель, одежда, посуда, игрушки. Дети подбирают цветные силуэты предметов для каждого грузовика, называют,  как называется товар, который везет грузовик  и в какой отдел супермаркета, поступит тот или иной товар. Предполагаемый ответ ребенка-Грузовик везет одежду для детей, этот товар поступит в  магазин «Детский мир»,  отдел одежда.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ыкп\Desktop\IMG_20220116_11164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67184"/>
            <a:ext cx="4032448" cy="5526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956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59324" y="332656"/>
            <a:ext cx="4309864" cy="1512168"/>
          </a:xfrm>
        </p:spPr>
        <p:txBody>
          <a:bodyPr/>
          <a:lstStyle/>
          <a:p>
            <a:pPr algn="l"/>
            <a:r>
              <a:rPr lang="ru-RU" sz="20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2.Знакомство с цифрами и математическими расчетами.</a:t>
            </a:r>
            <a: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 Игра «Телефон»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Цель: закрепить название цифр от 0 до 10. </a:t>
            </a:r>
            <a:b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4032448" cy="2952328"/>
          </a:xfrm>
        </p:spPr>
      </p:pic>
      <p:sp>
        <p:nvSpPr>
          <p:cNvPr id="5" name="Прямоугольник 4"/>
          <p:cNvSpPr/>
          <p:nvPr/>
        </p:nvSpPr>
        <p:spPr>
          <a:xfrm>
            <a:off x="611560" y="2274838"/>
            <a:ext cx="352839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 smtClean="0"/>
          </a:p>
          <a:p>
            <a:endParaRPr lang="ru-RU" sz="1600" b="1" dirty="0"/>
          </a:p>
          <a:p>
            <a:endParaRPr lang="ru-RU" sz="1600" b="1" dirty="0" smtClean="0"/>
          </a:p>
          <a:p>
            <a:endParaRPr lang="ru-RU" sz="1600" b="1" dirty="0"/>
          </a:p>
          <a:p>
            <a:endParaRPr lang="ru-RU" sz="1600" b="1" dirty="0" smtClean="0"/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3. Игры с деньгами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«Финансовая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пирамида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 упражнять в умении находить нужную «монету», от 1 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10.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Ход игры: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Перед детьми картинки с изображением цифр в виде пирамиды. Дети берут монеты (кружки с изображением цифр) и закрывают цифры на  пирамиде. Побеждает тот, кто первым  создаст финансовую пирамиду (закроет все цифры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sz="1600" dirty="0"/>
          </a:p>
          <a:p>
            <a:endParaRPr lang="ru-RU" sz="1600" dirty="0"/>
          </a:p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2052" name="Picture 4" descr="C:\Users\ыкп\Desktop\IMG_20220114_0909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87000" y="-16383000"/>
            <a:ext cx="5373000" cy="716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63" y="2274838"/>
            <a:ext cx="4267200" cy="4106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147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ыкп\Desktop\IMG_20220114_0909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4664"/>
            <a:ext cx="5472608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03648" y="4869160"/>
            <a:ext cx="699390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«Сколько стоит?»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Цель: Закрепить умение находить нужную монету по количеству товара.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Ход игры:  детям предложить картинки с изображением товара разного количества. Детям надо разложить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монеты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стоимости товара. Один товар стоит один рубль.</a:t>
            </a:r>
          </a:p>
        </p:txBody>
      </p:sp>
    </p:spTree>
    <p:extLst>
      <p:ext uri="{BB962C8B-B14F-4D97-AF65-F5344CB8AC3E}">
        <p14:creationId xmlns:p14="http://schemas.microsoft.com/office/powerpoint/2010/main" val="686892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1779964"/>
            <a:ext cx="295232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b="1" dirty="0"/>
          </a:p>
          <a:p>
            <a:endParaRPr lang="ru-RU" b="1" dirty="0" smtClean="0"/>
          </a:p>
          <a:p>
            <a:endParaRPr lang="ru-RU" sz="20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536503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79512" y="116633"/>
            <a:ext cx="352839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«Найди пару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Цель: Закрепить умение находить две одинаковые монеты, в пределах 10.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Ход игры: на столе стоит игрушка с ценником. 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Перед детьми лежат цветные  карточки с изображением цифр от 1 до 10.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Рядом  «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монеты»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 цифрами. Ребенок, который первым найдет у себя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монету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совпадающую с цифрой ценника,  и закроет этой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монетой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цифру на карточке, становится победителем и покупателем игрушки.</a:t>
            </a:r>
          </a:p>
        </p:txBody>
      </p:sp>
    </p:spTree>
    <p:extLst>
      <p:ext uri="{BB962C8B-B14F-4D97-AF65-F5344CB8AC3E}">
        <p14:creationId xmlns:p14="http://schemas.microsoft.com/office/powerpoint/2010/main" val="522783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332656"/>
            <a:ext cx="4427537" cy="6193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19984" y="361802"/>
            <a:ext cx="396044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 «Магазин»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Прививать элементы навыков социального общения, развивать ролевой диалог «продавец – покупатель», «покупатель-покупатель». Закреплять у детей умение считать до 10 и умение применять его в социальной действительности.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Ход игры: на столе стоят товары с ценниками. У каждого ребенка денежные купюры разного номинала. Дети отсчитывают сумму необходимую для покупки одного из товаров или дают купюру со сдачей. Кто первый выполнит задание, тот получает преимущество при выборе товара.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1138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157192"/>
            <a:ext cx="7334200" cy="576064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27584" y="764704"/>
            <a:ext cx="7416824" cy="3744416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В дидактических играх уточняются и закрепляются представления детей о мире экономических явлений, терминах, приобретаются новые экономические знания, умения и навыки. В дидактических играх моделируются реальные жизненные ситуации: операции купли-продажи, производства и сбыта готовой продукции. Соединение учебно-игровой и реальной деятельности наиболее эффективно для усвоения дошкольниками сложных экономических знаний.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Дидактические игры включают в себя познавательное и воспитательное содержание, что позволяет интегративно решать задачи по формированию у старших дошкольников основ экономических знаний.                     </a:t>
            </a:r>
          </a:p>
          <a:p>
            <a:endParaRPr lang="ru-RU" sz="1800" b="1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22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593</TotalTime>
  <Words>543</Words>
  <Application>Microsoft Office PowerPoint</Application>
  <PresentationFormat>Экран (4:3)</PresentationFormat>
  <Paragraphs>181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Куделина Ольга Ипполитовна</vt:lpstr>
      <vt:lpstr>Мастер - Класс</vt:lpstr>
      <vt:lpstr>Цель мастер-класса: обучение педагогов использованию педагогических технологий игровой деятельности, направленных на развитие  основ финансовой грамотности у детей старшего дошкольного возраста, а также на заложение нравственных основ финансовой культуры и развитие нестандартного мышления, в области финансов включая, творчество и воображение. </vt:lpstr>
      <vt:lpstr>Презентация PowerPoint</vt:lpstr>
      <vt:lpstr>Презентация PowerPoint</vt:lpstr>
      <vt:lpstr>2.Знакомство с цифрами и математическими расчетами.  Игра «Телефон» Цель: закрепить название цифр от 0 до 10.   </vt:lpstr>
      <vt:lpstr>Презентация PowerPoint</vt:lpstr>
      <vt:lpstr>Презентация PowerPoint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ААА</dc:creator>
  <cp:lastModifiedBy>ААА</cp:lastModifiedBy>
  <cp:revision>45</cp:revision>
  <dcterms:created xsi:type="dcterms:W3CDTF">2022-01-15T20:48:30Z</dcterms:created>
  <dcterms:modified xsi:type="dcterms:W3CDTF">2022-03-14T10:58:36Z</dcterms:modified>
</cp:coreProperties>
</file>