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0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58" r:id="rId19"/>
  </p:sldIdLst>
  <p:sldSz cx="9144000" cy="6858000" type="screen4x3"/>
  <p:notesSz cx="6858000" cy="9144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701" y="2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нутый угол 8"/>
          <p:cNvSpPr/>
          <p:nvPr userDrawn="1"/>
        </p:nvSpPr>
        <p:spPr>
          <a:xfrm>
            <a:off x="539552" y="836712"/>
            <a:ext cx="8064896" cy="4032448"/>
          </a:xfrm>
          <a:prstGeom prst="foldedCorner">
            <a:avLst/>
          </a:prstGeom>
          <a:solidFill>
            <a:schemeClr val="lt1">
              <a:alpha val="68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05064"/>
            <a:ext cx="1531721" cy="14142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7192"/>
            <a:ext cx="9144000" cy="19293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018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амка 8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1204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037001"/>
            <a:ext cx="1482604" cy="17728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24" y="4149080"/>
            <a:ext cx="1531721" cy="141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53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943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13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541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686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192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37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553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776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58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7E66A-055B-4271-B557-9F2D6BC78AD4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3D38E-C37A-4FB6-889F-45BD399AD7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4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-apple.ru/albums/vector-school/schoolbooks.jpg" TargetMode="External"/><Relationship Id="rId2" Type="http://schemas.openxmlformats.org/officeDocument/2006/relationships/hyperlink" Target="http://www.vbratske.ru/i/bratsk_news/13370622767249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bc-ufa.ru/writable/_uploaded/library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772400" cy="1470025"/>
          </a:xfrm>
        </p:spPr>
        <p:txBody>
          <a:bodyPr/>
          <a:lstStyle/>
          <a:p>
            <a:r>
              <a:rPr lang="ru-RU" dirty="0" err="1"/>
              <a:t>Э.Успенский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450" y="2684140"/>
            <a:ext cx="6400800" cy="148972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sz="2400" dirty="0">
                <a:solidFill>
                  <a:schemeClr val="tx1"/>
                </a:solidFill>
              </a:rPr>
              <a:t>Учитель:</a:t>
            </a:r>
          </a:p>
          <a:p>
            <a:pPr algn="r"/>
            <a:r>
              <a:rPr lang="ru-RU" sz="2400" dirty="0">
                <a:solidFill>
                  <a:schemeClr val="tx1"/>
                </a:solidFill>
              </a:rPr>
              <a:t>Трошина Ирина Николаевна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МАОУ </a:t>
            </a:r>
            <a:r>
              <a:rPr lang="ru-RU" sz="2400" dirty="0">
                <a:solidFill>
                  <a:schemeClr val="tx1"/>
                </a:solidFill>
              </a:rPr>
              <a:t>Останкинская СШ</a:t>
            </a:r>
          </a:p>
          <a:p>
            <a:pPr algn="r"/>
            <a:r>
              <a:rPr lang="ru-RU" sz="2400" dirty="0">
                <a:solidFill>
                  <a:schemeClr val="tx1"/>
                </a:solidFill>
              </a:rPr>
              <a:t>Городской округ город Бор</a:t>
            </a:r>
          </a:p>
          <a:p>
            <a:pPr algn="r"/>
            <a:r>
              <a:rPr lang="ru-RU" sz="2400" dirty="0">
                <a:solidFill>
                  <a:schemeClr val="tx1"/>
                </a:solidFill>
              </a:rPr>
              <a:t>Нижегородская область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6617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1C891F-F368-4B8E-BEB5-5E29134D0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Бездельники и понедельники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591743-C938-4959-B55A-8230C4AF8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17638"/>
            <a:ext cx="8229600" cy="4525963"/>
          </a:xfrm>
        </p:spPr>
        <p:txBody>
          <a:bodyPr>
            <a:normAutofit lnSpcReduction="10000"/>
          </a:bodyPr>
          <a:lstStyle/>
          <a:p>
            <a:pPr marL="1169988" indent="0">
              <a:buNone/>
            </a:pPr>
            <a:r>
              <a:rPr lang="ru-RU" sz="4000" dirty="0"/>
              <a:t>Все лодыри-бездельники</a:t>
            </a:r>
            <a:br>
              <a:rPr lang="ru-RU" sz="4000" dirty="0"/>
            </a:br>
            <a:r>
              <a:rPr lang="ru-RU" sz="4000" dirty="0"/>
              <a:t>Не терпят понедельники:</a:t>
            </a:r>
            <a:br>
              <a:rPr lang="ru-RU" sz="4000" dirty="0"/>
            </a:br>
            <a:r>
              <a:rPr lang="ru-RU" sz="4000" dirty="0"/>
              <a:t>Неделя начинается </a:t>
            </a:r>
            <a:br>
              <a:rPr lang="ru-RU" sz="4000" dirty="0"/>
            </a:br>
            <a:r>
              <a:rPr lang="ru-RU" sz="4000" dirty="0"/>
              <a:t>С работы и забот.</a:t>
            </a:r>
            <a:br>
              <a:rPr lang="ru-RU" sz="4000" dirty="0"/>
            </a:br>
            <a:r>
              <a:rPr lang="ru-RU" sz="4000" dirty="0"/>
              <a:t>Желанье всех бездельников – </a:t>
            </a:r>
            <a:br>
              <a:rPr lang="ru-RU" sz="4000" dirty="0"/>
            </a:br>
            <a:r>
              <a:rPr lang="ru-RU" sz="4000" dirty="0"/>
              <a:t>Пожить без понедельников,</a:t>
            </a:r>
            <a:br>
              <a:rPr lang="ru-RU" sz="4000" dirty="0"/>
            </a:br>
            <a:r>
              <a:rPr lang="ru-RU" sz="4000" dirty="0"/>
              <a:t>С одними воскресеньями</a:t>
            </a:r>
            <a:br>
              <a:rPr lang="ru-RU" sz="4000" dirty="0"/>
            </a:br>
            <a:r>
              <a:rPr lang="ru-RU" sz="4000" dirty="0"/>
              <a:t>Неделю напролёт.</a:t>
            </a:r>
          </a:p>
        </p:txBody>
      </p:sp>
    </p:spTree>
    <p:extLst>
      <p:ext uri="{BB962C8B-B14F-4D97-AF65-F5344CB8AC3E}">
        <p14:creationId xmlns:p14="http://schemas.microsoft.com/office/powerpoint/2010/main" val="4220594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72956F-DC20-4B56-A489-6CA3E124F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3916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Разгадайте главного героя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182A78-0CEF-4B57-9689-8AF40A774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268760"/>
            <a:ext cx="8856984" cy="4857403"/>
          </a:xfrm>
        </p:spPr>
        <p:txBody>
          <a:bodyPr>
            <a:normAutofit/>
          </a:bodyPr>
          <a:lstStyle/>
          <a:p>
            <a:pPr marL="360363" indent="0">
              <a:buNone/>
            </a:pPr>
            <a:r>
              <a:rPr lang="ru-RU" sz="4000" b="1" kern="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МЧРЕБУШОКРЛАТВИШЗКДАЩ</a:t>
            </a:r>
          </a:p>
          <a:p>
            <a:pPr marL="0" indent="0">
              <a:buNone/>
            </a:pPr>
            <a:endParaRPr lang="ru-RU" sz="3600" kern="0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630238" indent="0">
              <a:buNone/>
            </a:pPr>
            <a:r>
              <a:rPr lang="ru-RU" sz="3600" kern="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Шифр:</a:t>
            </a:r>
            <a:r>
              <a:rPr lang="ru-RU" sz="3600" kern="0" dirty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kern="0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2   4  5  6  10  12  16  18   20</a:t>
            </a:r>
          </a:p>
          <a:p>
            <a:pPr marL="2159000" indent="0">
              <a:buNone/>
            </a:pPr>
            <a:r>
              <a:rPr lang="ru-RU" sz="3600" b="1" kern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  е   б  у   р    а   ш   к    а</a:t>
            </a:r>
            <a:endParaRPr lang="ru-RU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1E204E-674A-4540-B789-3234347CB5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42" t="11958" r="19994" b="3470"/>
          <a:stretch/>
        </p:blipFill>
        <p:spPr>
          <a:xfrm>
            <a:off x="3563888" y="4293096"/>
            <a:ext cx="3024336" cy="241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16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5FC1C0-93DD-459E-8CCB-44013AAA6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Эдуард Николаевич Успенский</a:t>
            </a: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296ACD37-564A-4E0B-ADEE-CA4001D3A2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417639"/>
            <a:ext cx="2232248" cy="268044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A210D32-1739-4E57-9A75-09A9AB278F8D}"/>
              </a:ext>
            </a:extLst>
          </p:cNvPr>
          <p:cNvSpPr/>
          <p:nvPr/>
        </p:nvSpPr>
        <p:spPr>
          <a:xfrm>
            <a:off x="2689448" y="1228050"/>
            <a:ext cx="580441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22 декабря 1937 года в Егорьевске Московской области в семье служащих.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Ещё в школе, учась в старших классах, был назначен вожатым к малышне. С тех пор прирос к этой малышне на всю жизнь. Всегда был заводилой, организатором, вожаком.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Учился  в Московском   авиационном  институте, получил  профессию  инженера. Три года проработал в конструкторском бюро, затем ушёл в литературу.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Известность писателю принесла повесть "Крокодил Гена и его друзья", которая была впервые опубликована в 1966 году.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Э. Н. Успенский  писал для популярной детской передачи "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АБВГДейка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для телепередачи "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Радионяня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на данный момент ведёт передачу "В нашу гавань заходили корабли". </a:t>
            </a:r>
          </a:p>
        </p:txBody>
      </p:sp>
    </p:spTree>
    <p:extLst>
      <p:ext uri="{BB962C8B-B14F-4D97-AF65-F5344CB8AC3E}">
        <p14:creationId xmlns:p14="http://schemas.microsoft.com/office/powerpoint/2010/main" val="419721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D928B49-515C-4358-AA1A-FA72EFE4CC05}"/>
              </a:ext>
            </a:extLst>
          </p:cNvPr>
          <p:cNvSpPr/>
          <p:nvPr/>
        </p:nvSpPr>
        <p:spPr>
          <a:xfrm>
            <a:off x="392892" y="404664"/>
            <a:ext cx="87511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рассказывает Эдуард Успенский, однажды в Одесском порту, о котором он писал сценарий для кино, он увидел в ящике с бананами огромного хамелеона. Это запомнилось. Позже, когда стал писать повесть о крокодиле Гене и его друзьях, ему захотелось ввести в повесть какого-нибудь уютного, но незнакомого зверька.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0333E653-0480-434A-A140-EE084AD7D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3429000"/>
            <a:ext cx="4406113" cy="331974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C3B0967-8C7F-490E-A931-84F20919CD2A}"/>
              </a:ext>
            </a:extLst>
          </p:cNvPr>
          <p:cNvSpPr/>
          <p:nvPr/>
        </p:nvSpPr>
        <p:spPr>
          <a:xfrm>
            <a:off x="4539352" y="2333685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концов, вспомнив хамелеона в порту, он поместил своего героя в ящик из-под апельсинов. А имя этому неизвестному науке зверьку помогли придумать приятели, звавшие свою дочку Чебурашкой из-за её неуклюжих падений. Девочка давно уже выросла, а мохнатый непоседа Чебурашка стал любимцем миллионов детей в разных странах мира. </a:t>
            </a:r>
          </a:p>
        </p:txBody>
      </p:sp>
    </p:spTree>
    <p:extLst>
      <p:ext uri="{BB962C8B-B14F-4D97-AF65-F5344CB8AC3E}">
        <p14:creationId xmlns:p14="http://schemas.microsoft.com/office/powerpoint/2010/main" val="2084869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44EABA-6D90-4200-9FD6-FF4B88D91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Книги </a:t>
            </a:r>
            <a:r>
              <a:rPr lang="ru-RU" dirty="0" err="1"/>
              <a:t>Э.Успенского</a:t>
            </a: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048D7C9-6B79-44B9-AB93-1B742534A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800" y="1227032"/>
            <a:ext cx="2160240" cy="269369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E313DE-2164-439C-906B-3CA56EB5D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643" y="1206501"/>
            <a:ext cx="2517866" cy="32433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F2B391-3772-4477-BFCD-E8F0CCAD07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133" y="1227032"/>
            <a:ext cx="2341067" cy="30116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9551FF-1326-435A-AF31-FEE834D933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9080" y="3646906"/>
            <a:ext cx="2978805" cy="32433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949B51-FF0C-43B0-BB24-15BDA9E03B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6116" y="3511006"/>
            <a:ext cx="2816596" cy="334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80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A43360-9B7C-434A-B9CC-CDC26AAC2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Знакомство с новым произведением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B76A63-BA7A-4D87-9483-4964C5512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ru-RU" dirty="0"/>
              <a:t>Прочитайте первые 3 абзаца рассказа.</a:t>
            </a:r>
          </a:p>
          <a:p>
            <a:r>
              <a:rPr lang="ru-RU" dirty="0"/>
              <a:t>Где жил зверёк?</a:t>
            </a:r>
          </a:p>
          <a:p>
            <a:r>
              <a:rPr lang="ru-RU" dirty="0"/>
              <a:t>Как его звали?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8B9B31-6A96-4FD8-A8C3-5B51AB517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80" y="2276872"/>
            <a:ext cx="5292588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7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F4717A-64E7-43FD-9FA9-2C278CAF2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Знакомство с новым произведением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8E2DCB-698C-4A13-AB84-AA09A1E20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/>
          <a:lstStyle/>
          <a:p>
            <a:r>
              <a:rPr lang="ru-RU" dirty="0"/>
              <a:t>Кто такой гип-по-по-там?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B39D9F-C6AE-4C29-8A43-87B6B5EDF4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334" y="1542802"/>
            <a:ext cx="6246409" cy="389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2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E18BD6-8341-4D9B-92DB-D0694A7B2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Знакомство с новым произведением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CFCA11-1E9B-4BD4-BA73-AEA0BED26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ru-RU" dirty="0"/>
              <a:t>Прочитаем текст дальше.(до </a:t>
            </a:r>
            <a:r>
              <a:rPr lang="ru-RU" dirty="0" err="1"/>
              <a:t>стр</a:t>
            </a:r>
            <a:r>
              <a:rPr lang="ru-RU" dirty="0"/>
              <a:t> 138)</a:t>
            </a:r>
          </a:p>
          <a:p>
            <a:r>
              <a:rPr lang="ru-RU" dirty="0"/>
              <a:t>Как он попал в ящик с апельсинами?</a:t>
            </a:r>
          </a:p>
          <a:p>
            <a:r>
              <a:rPr lang="ru-RU" dirty="0"/>
              <a:t>Что такое каюта?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4A9934-2B63-4FA3-BA1C-F354D963C8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970" y="2884332"/>
            <a:ext cx="4932040" cy="369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8DE8E0-00B0-4453-AE87-5E858A048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Знакомство с новым произведением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1D6776-F9A3-48AC-AED7-57AC15A6BA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pPr marL="900113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поняли выражение – чебурахнулся снова?</a:t>
            </a:r>
          </a:p>
          <a:p>
            <a:pPr marL="900113"/>
            <a:r>
              <a:rPr lang="ru-RU" alt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Чебурахнуться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упасть или удариться с шумом</a:t>
            </a:r>
          </a:p>
          <a:p>
            <a:pPr marL="900113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текст дальше и найдите ответ на вопрос: Куда отнес Чебурашку директор магазина?</a:t>
            </a:r>
          </a:p>
          <a:p>
            <a:pPr marL="1079500" indent="-360363" defTabSz="1169988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следующий абзац и узнайте, нашлось ли Чебурашке место в зоопарке?</a:t>
            </a:r>
          </a:p>
          <a:p>
            <a:pPr marL="1079500" indent="-360363" defTabSz="1169988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его не смогли оставить в зоопарке?</a:t>
            </a:r>
          </a:p>
        </p:txBody>
      </p:sp>
    </p:spTree>
    <p:extLst>
      <p:ext uri="{BB962C8B-B14F-4D97-AF65-F5344CB8AC3E}">
        <p14:creationId xmlns:p14="http://schemas.microsoft.com/office/powerpoint/2010/main" val="253519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96BB85-2A46-4B7D-B3CE-86F87B431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Знакомство с новым произведением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755C1B-A70C-4B6B-9A31-0CE3755FF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107950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рассказ до слов, в которых говорится, где обрёл свой дом Чебурашка?</a:t>
            </a:r>
          </a:p>
          <a:p>
            <a:pPr marL="107950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уценённые товары?</a:t>
            </a:r>
          </a:p>
          <a:p>
            <a:pPr marL="1079500"/>
            <a:r>
              <a:rPr lang="ru-RU" alt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Уценённые </a:t>
            </a:r>
            <a:r>
              <a:rPr lang="ru-RU" altLang="ru-RU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товары-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товары, которые стоят меньше прежней стоимости</a:t>
            </a:r>
          </a:p>
          <a:p>
            <a:pPr marL="107950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работу предложил Чебурашке директор магазина?</a:t>
            </a:r>
          </a:p>
          <a:p>
            <a:pPr marL="107950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 стал жить Чебурашка?</a:t>
            </a:r>
          </a:p>
          <a:p>
            <a:pPr marL="107950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45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3A7A62-BE09-4C08-8439-DAEA75399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Знакомство с новым произведением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F19BDD-17A9-4099-AA80-D53A052EE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телефонная будка?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Дочитаем рассказ до конца.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ли друзья у Чебурашки?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3E01C0-1E42-4399-8523-65E26B8418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63" r="22886"/>
          <a:stretch/>
        </p:blipFill>
        <p:spPr>
          <a:xfrm>
            <a:off x="6228184" y="1124744"/>
            <a:ext cx="2664296" cy="52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3B1917-54A4-4078-BF57-4198D35F3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9"/>
          </a:xfrm>
        </p:spPr>
        <p:txBody>
          <a:bodyPr>
            <a:normAutofit fontScale="90000"/>
          </a:bodyPr>
          <a:lstStyle/>
          <a:p>
            <a:r>
              <a:rPr lang="ru-RU" dirty="0"/>
              <a:t>Тест.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FFE635-B20A-47C0-8042-C05866328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Где Чебурашка жил?</a:t>
            </a:r>
          </a:p>
          <a:p>
            <a:pPr marL="0" indent="0">
              <a:buNone/>
            </a:pPr>
            <a:r>
              <a:rPr lang="ru-RU" dirty="0"/>
              <a:t>А) в степи</a:t>
            </a:r>
          </a:p>
          <a:p>
            <a:pPr marL="0" indent="0">
              <a:buNone/>
            </a:pPr>
            <a:r>
              <a:rPr lang="ru-RU" dirty="0"/>
              <a:t>Б) в тайге</a:t>
            </a:r>
          </a:p>
          <a:p>
            <a:pPr marL="0" indent="0">
              <a:buNone/>
            </a:pPr>
            <a:r>
              <a:rPr lang="ru-RU" dirty="0"/>
              <a:t>В)в тропическом лесу</a:t>
            </a:r>
          </a:p>
          <a:p>
            <a:pPr marL="1079500" indent="0">
              <a:buNone/>
            </a:pPr>
            <a:r>
              <a:rPr lang="ru-RU" dirty="0"/>
              <a:t>2. Кто даёт имена зверям?</a:t>
            </a:r>
          </a:p>
          <a:p>
            <a:pPr marL="1079500" indent="0">
              <a:buNone/>
            </a:pPr>
            <a:r>
              <a:rPr lang="ru-RU" dirty="0"/>
              <a:t>А)их родители</a:t>
            </a:r>
          </a:p>
          <a:p>
            <a:pPr marL="1079500" indent="0">
              <a:buNone/>
            </a:pPr>
            <a:r>
              <a:rPr lang="ru-RU" dirty="0"/>
              <a:t>Б)люди</a:t>
            </a:r>
          </a:p>
          <a:p>
            <a:pPr marL="1079500" indent="0">
              <a:buNone/>
            </a:pPr>
            <a:r>
              <a:rPr lang="ru-RU" dirty="0"/>
              <a:t>В) соседи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717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84869-D1A3-4306-9204-8D7DE3915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Тест.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617374-4EC6-4D67-BFA8-B4001845E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3. Чебурашка забрался в ящик с чем?</a:t>
            </a:r>
          </a:p>
          <a:p>
            <a:pPr marL="0" indent="0">
              <a:buNone/>
            </a:pPr>
            <a:r>
              <a:rPr lang="ru-RU" dirty="0"/>
              <a:t>А) с яблоками</a:t>
            </a:r>
          </a:p>
          <a:p>
            <a:pPr marL="0" indent="0">
              <a:buNone/>
            </a:pPr>
            <a:r>
              <a:rPr lang="ru-RU" dirty="0"/>
              <a:t>Б) с мандаринами</a:t>
            </a:r>
          </a:p>
          <a:p>
            <a:pPr marL="0" indent="0">
              <a:buNone/>
            </a:pPr>
            <a:r>
              <a:rPr lang="ru-RU" dirty="0"/>
              <a:t>В) с апельсинами</a:t>
            </a:r>
          </a:p>
          <a:p>
            <a:pPr marL="1258888" indent="0">
              <a:buNone/>
            </a:pPr>
            <a:r>
              <a:rPr lang="ru-RU" dirty="0"/>
              <a:t>4. Сколько апельсинов он съел на завтрак?</a:t>
            </a:r>
          </a:p>
          <a:p>
            <a:pPr marL="1258888" indent="0">
              <a:buNone/>
            </a:pPr>
            <a:r>
              <a:rPr lang="ru-RU" dirty="0"/>
              <a:t>А) 2</a:t>
            </a:r>
          </a:p>
          <a:p>
            <a:pPr marL="1258888" indent="0">
              <a:buNone/>
            </a:pPr>
            <a:r>
              <a:rPr lang="ru-RU" dirty="0"/>
              <a:t>Б) 3</a:t>
            </a:r>
          </a:p>
          <a:p>
            <a:pPr marL="1258888" indent="0">
              <a:buNone/>
            </a:pPr>
            <a:r>
              <a:rPr lang="ru-RU" dirty="0"/>
              <a:t>В) 1</a:t>
            </a:r>
          </a:p>
        </p:txBody>
      </p:sp>
    </p:spTree>
    <p:extLst>
      <p:ext uri="{BB962C8B-B14F-4D97-AF65-F5344CB8AC3E}">
        <p14:creationId xmlns:p14="http://schemas.microsoft.com/office/powerpoint/2010/main" val="246017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40628C-EE6D-46C0-851C-8A5031E97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Тест.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E2AA8D9-CEBE-4492-8A96-5442F381B4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5. Куда погрузили апельсины вместе с Чебурашкой?</a:t>
            </a:r>
          </a:p>
          <a:p>
            <a:pPr marL="0" indent="0">
              <a:buNone/>
            </a:pPr>
            <a:r>
              <a:rPr lang="ru-RU" dirty="0"/>
              <a:t>А) на поезд</a:t>
            </a:r>
          </a:p>
          <a:p>
            <a:pPr marL="0" indent="0">
              <a:buNone/>
            </a:pPr>
            <a:r>
              <a:rPr lang="ru-RU" dirty="0"/>
              <a:t>Б) на корабль</a:t>
            </a:r>
          </a:p>
          <a:p>
            <a:pPr marL="0" indent="0">
              <a:buNone/>
            </a:pPr>
            <a:r>
              <a:rPr lang="ru-RU" dirty="0"/>
              <a:t>В) на самолёт</a:t>
            </a:r>
          </a:p>
          <a:p>
            <a:pPr marL="1258888" indent="0">
              <a:buNone/>
            </a:pPr>
            <a:r>
              <a:rPr lang="ru-RU" dirty="0"/>
              <a:t>6. Где оказались ящики после долгого плавания?</a:t>
            </a:r>
          </a:p>
          <a:p>
            <a:pPr marL="1258888" indent="0">
              <a:buNone/>
            </a:pPr>
            <a:r>
              <a:rPr lang="ru-RU" dirty="0"/>
              <a:t>А) в продовольственном магазине</a:t>
            </a:r>
          </a:p>
          <a:p>
            <a:pPr marL="1258888" indent="0">
              <a:buNone/>
            </a:pPr>
            <a:r>
              <a:rPr lang="ru-RU" dirty="0"/>
              <a:t>Б) во фруктовом магазине</a:t>
            </a:r>
          </a:p>
          <a:p>
            <a:pPr marL="1258888" indent="0">
              <a:buNone/>
            </a:pPr>
            <a:r>
              <a:rPr lang="ru-RU" dirty="0"/>
              <a:t>В) в хозяйственном магазине</a:t>
            </a:r>
          </a:p>
        </p:txBody>
      </p:sp>
    </p:spTree>
    <p:extLst>
      <p:ext uri="{BB962C8B-B14F-4D97-AF65-F5344CB8AC3E}">
        <p14:creationId xmlns:p14="http://schemas.microsoft.com/office/powerpoint/2010/main" val="381810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8999D-0A25-4A54-BB42-3B32D81CC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Тест.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EFC5A5-4661-4238-BC40-62452F77A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7. Почему Чебурашка не мог сидеть на столе и стуле?</a:t>
            </a:r>
          </a:p>
          <a:p>
            <a:pPr marL="0" indent="0">
              <a:buNone/>
            </a:pPr>
            <a:r>
              <a:rPr lang="ru-RU" dirty="0"/>
              <a:t>А) затекли лапы</a:t>
            </a:r>
          </a:p>
          <a:p>
            <a:pPr marL="0" indent="0">
              <a:buNone/>
            </a:pPr>
            <a:r>
              <a:rPr lang="ru-RU" dirty="0"/>
              <a:t>Б)кружилась голова</a:t>
            </a:r>
          </a:p>
          <a:p>
            <a:pPr marL="0" indent="0">
              <a:buNone/>
            </a:pPr>
            <a:r>
              <a:rPr lang="ru-RU" dirty="0"/>
              <a:t>В) его укачало </a:t>
            </a:r>
          </a:p>
          <a:p>
            <a:pPr marL="1258888" indent="0">
              <a:buNone/>
            </a:pPr>
            <a:r>
              <a:rPr lang="ru-RU" dirty="0"/>
              <a:t>8. Где Чебурашка стал жить?</a:t>
            </a:r>
          </a:p>
          <a:p>
            <a:pPr marL="1258888" indent="0">
              <a:buNone/>
            </a:pPr>
            <a:r>
              <a:rPr lang="ru-RU" dirty="0"/>
              <a:t>А)в витрине</a:t>
            </a:r>
          </a:p>
          <a:p>
            <a:pPr marL="1258888" indent="0">
              <a:buNone/>
            </a:pPr>
            <a:r>
              <a:rPr lang="ru-RU" dirty="0"/>
              <a:t>Б) в зоопарке</a:t>
            </a:r>
          </a:p>
          <a:p>
            <a:pPr marL="1258888" indent="0">
              <a:buNone/>
            </a:pPr>
            <a:r>
              <a:rPr lang="ru-RU" dirty="0"/>
              <a:t>В) в телефонной будке</a:t>
            </a:r>
          </a:p>
        </p:txBody>
      </p:sp>
    </p:spTree>
    <p:extLst>
      <p:ext uri="{BB962C8B-B14F-4D97-AF65-F5344CB8AC3E}">
        <p14:creationId xmlns:p14="http://schemas.microsoft.com/office/powerpoint/2010/main" val="13552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5A6356-126A-43A0-92D5-7DFF0B71D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Проверка: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F0A9FC-5E6A-4E61-AD2F-ABD7CCA10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В) б) в) а) б) б) а) в)</a:t>
            </a:r>
          </a:p>
          <a:p>
            <a:r>
              <a:rPr lang="ru-RU" dirty="0"/>
              <a:t>Домашнее задание:</a:t>
            </a:r>
          </a:p>
          <a:p>
            <a:r>
              <a:rPr lang="ru-RU" dirty="0"/>
              <a:t>Прочитать 137-140, нарисовать рисунок к рассказу.</a:t>
            </a:r>
          </a:p>
        </p:txBody>
      </p:sp>
    </p:spTree>
    <p:extLst>
      <p:ext uri="{BB962C8B-B14F-4D97-AF65-F5344CB8AC3E}">
        <p14:creationId xmlns:p14="http://schemas.microsoft.com/office/powerpoint/2010/main" val="127029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Источники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hlinkClick r:id="rId2"/>
              </a:rPr>
              <a:t>http://www.vbratske.ru/i/bratsk_news/13370622767249.jpg</a:t>
            </a:r>
            <a:endParaRPr lang="ru-RU" sz="1600" dirty="0"/>
          </a:p>
          <a:p>
            <a:r>
              <a:rPr lang="en-US" sz="1600" dirty="0">
                <a:hlinkClick r:id="rId3"/>
              </a:rPr>
              <a:t>http://www.art-apple.ru/albums/vector-school/schoolbooks.jpg</a:t>
            </a:r>
            <a:endParaRPr lang="ru-RU" sz="1600" dirty="0"/>
          </a:p>
          <a:p>
            <a:r>
              <a:rPr lang="en-US" sz="1600" dirty="0">
                <a:hlinkClick r:id="rId4"/>
              </a:rPr>
              <a:t>http://www.abc-ufa.ru/writable/_uploaded/library.gif</a:t>
            </a:r>
            <a:endParaRPr lang="ru-RU" sz="1600" dirty="0"/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7163272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adfbdd6a9969bf37eab284affd8159913618b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652</Words>
  <Application>Microsoft Office PowerPoint</Application>
  <PresentationFormat>Экран (4:3)</PresentationFormat>
  <Paragraphs>93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Э.Успенский</vt:lpstr>
      <vt:lpstr>Бездельники и понедельники</vt:lpstr>
      <vt:lpstr>Разгадайте главного героя </vt:lpstr>
      <vt:lpstr>Эдуард Николаевич Успенский</vt:lpstr>
      <vt:lpstr>Презентация PowerPoint</vt:lpstr>
      <vt:lpstr>Книги Э.Успенского</vt:lpstr>
      <vt:lpstr>Знакомство с новым произведением</vt:lpstr>
      <vt:lpstr>Знакомство с новым произведением</vt:lpstr>
      <vt:lpstr>Знакомство с новым произведением</vt:lpstr>
      <vt:lpstr>Знакомство с новым произведением</vt:lpstr>
      <vt:lpstr>Знакомство с новым произведением</vt:lpstr>
      <vt:lpstr>Знакомство с новым произведением</vt:lpstr>
      <vt:lpstr>Тест.</vt:lpstr>
      <vt:lpstr>Тест.</vt:lpstr>
      <vt:lpstr>Тест.</vt:lpstr>
      <vt:lpstr>Тест. </vt:lpstr>
      <vt:lpstr>Проверка: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«Литературное чтение 3»</dc:title>
  <dc:creator>Ольга Михайловна</dc:creator>
  <cp:lastModifiedBy>Admin</cp:lastModifiedBy>
  <cp:revision>17</cp:revision>
  <dcterms:created xsi:type="dcterms:W3CDTF">2014-11-15T21:02:33Z</dcterms:created>
  <dcterms:modified xsi:type="dcterms:W3CDTF">2024-09-07T06:30:12Z</dcterms:modified>
</cp:coreProperties>
</file>