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0" r:id="rId3"/>
    <p:sldId id="261" r:id="rId4"/>
    <p:sldId id="259" r:id="rId5"/>
    <p:sldId id="262" r:id="rId6"/>
    <p:sldId id="263" r:id="rId7"/>
    <p:sldId id="264" r:id="rId8"/>
    <p:sldId id="266" r:id="rId9"/>
    <p:sldId id="270" r:id="rId10"/>
    <p:sldId id="265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24.08.2022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10" Type="http://schemas.openxmlformats.org/officeDocument/2006/relationships/image" Target="../media/image3.jpe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МИНИСТЕРСТВО ПРОФЕССИОНАЛЬНОГО ОБРАЗОВАНИЯ И ЗАНЯТОСТИ НАСЕЛЕНИЯ ПРИМОРСКОГО КРАЯ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краевое государственное бюджетное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профессиональное образовательное учреждение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«АВТОМОБИЛЬНО-ТЕХНИЧЕСКИЙ КОЛЛЕДЖ»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филиал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пгт.Ярославский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«Пути и средства повышения учебной мотивации у обучающихся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 категории ОВЗ и инвалидов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Преподаватель : Денисова Татьяна Васильевна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0405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1.Общие сведения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63888" y="908720"/>
            <a:ext cx="5122912" cy="521744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КГБ ПОУ « </a:t>
            </a:r>
            <a:r>
              <a:rPr lang="ru-RU" sz="2100" b="1" dirty="0" err="1" smtClean="0">
                <a:latin typeface="Times New Roman" pitchFamily="18" charset="0"/>
                <a:cs typeface="Times New Roman" pitchFamily="18" charset="0"/>
              </a:rPr>
              <a:t>Автомобильно</a:t>
            </a:r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 –технический колледж»  филиал </a:t>
            </a:r>
            <a:r>
              <a:rPr lang="ru-RU" sz="2100" b="1" dirty="0" err="1" smtClean="0">
                <a:latin typeface="Times New Roman" pitchFamily="18" charset="0"/>
                <a:cs typeface="Times New Roman" pitchFamily="18" charset="0"/>
              </a:rPr>
              <a:t>пгт.Ярославский</a:t>
            </a:r>
            <a:endParaRPr lang="ru-RU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Преподаватель по профессии « Повар»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18.12.1984 года рождения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Образование СПО, ВГУЭС, по специальности « Профессиональное обучение» квалификация: « Мастер профессионального обучения» Технолог,2007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Общий стаж работы- 17лет 3 месяца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педагогический стаж-14 лет 3 месяца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Первая квалификационная категория по должности мастер производственного обучения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D:\Камера\IMG_20140401_085832130 - копия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8215" b="24646"/>
          <a:stretch/>
        </p:blipFill>
        <p:spPr bwMode="auto">
          <a:xfrm>
            <a:off x="323528" y="836712"/>
            <a:ext cx="3096344" cy="5400600"/>
          </a:xfrm>
          <a:prstGeom prst="roundRect">
            <a:avLst/>
          </a:prstGeom>
          <a:ln w="19050">
            <a:solidFill>
              <a:schemeClr val="tx1"/>
            </a:solidFill>
            <a:prstDash val="sysDash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C:\Users\андрей\Desktop\фото 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764704"/>
            <a:ext cx="3384376" cy="5544616"/>
          </a:xfrm>
          <a:prstGeom prst="round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721499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«Все наши замыслы, поиски и построения превращаются в прах, если у обучающегося  нет желания учиться»</a:t>
            </a:r>
          </a:p>
          <a:p>
            <a:pPr>
              <a:buNone/>
            </a:pPr>
            <a:endParaRPr lang="ru-RU" dirty="0" smtClean="0"/>
          </a:p>
          <a:p>
            <a:pPr algn="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В.А.Сухомлинский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Ведущим видом деятельности обучающихся  является учение.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Оно существенно изменяет мотивы его поведения, открывает новые источники развития познавательных и нравственных сил, произвольного поведения.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Серьезной проблемой нашего времени является падение у обучающихся  интереса к учебным занятиям и снижение общего уровня учебного труда.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Отсутствие интереса к учению, равнодушие к занятиям может выступать причиной накопления отрицательных эмоций по отношению к учебной деятельности.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41044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Учеными доказано, что результат учебной деятельности обучающихся всего на 20-30% зависит от интеллекта и на 70-80% от преобладающих у него мотивов учения.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Мотивация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это совокупность мотивов, определяющих учебную деятельность.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это то, что побуждает человека к действию. Не зная мотивов, нельзя понять, почему человек стремится к одной, а не другой цели, нельзя, следовательно, понять подлинный смысл его действий.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обучающихся  с ограниченными возможностями здоровья отмечается слабость мотивации к обучению.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Мотивация оказывает самое большое влияние на продуктивность учебного процесса и определяет успешность обучающихся  в дальнейшем.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учебной мотивации — это процесс длительный, кропотливый и целенаправленный.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548680"/>
            <a:ext cx="7715200" cy="557748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Одним из приоритетных стратегических направлений модернизации образования в Российской Федерации является обеспечение обучающихся, имеющих проблемы в психофизическом развитии, медико-психологическим сопровождением и специальными условиями обучения.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Информационно-коммуникационные технологии стали перспективным средством коррекционно-развивающей работы с обучающимися, имеющими ограниченные возможности здоровья.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Материально техническое обеспечение лекционных занятий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cf2.ppt-online.org/files2/slide/v/vLbJnrAjsmKPqF21kpo7x8WcIMZaT34OXQYSzCgf0e/slide-6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81" t="27613" r="6772" b="18027"/>
          <a:stretch/>
        </p:blipFill>
        <p:spPr bwMode="auto">
          <a:xfrm rot="21189362">
            <a:off x="1332425" y="1418658"/>
            <a:ext cx="2598147" cy="1377061"/>
          </a:xfrm>
          <a:prstGeom prst="rect">
            <a:avLst/>
          </a:prstGeom>
          <a:noFill/>
          <a:ln w="28575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pixy.org/src/106/1066219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10486">
            <a:off x="1815449" y="2683661"/>
            <a:ext cx="1739454" cy="1802520"/>
          </a:xfrm>
          <a:prstGeom prst="rect">
            <a:avLst/>
          </a:prstGeom>
          <a:noFill/>
          <a:ln w="2857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https://catherineasquithgallery.com/uploads/posts/2021-02/1613658627_37-p-fon-dlya-prezentatsii-povar-5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86" t="13614" r="5667" b="14558"/>
          <a:stretch/>
        </p:blipFill>
        <p:spPr bwMode="auto">
          <a:xfrm>
            <a:off x="1475656" y="4509120"/>
            <a:ext cx="2656490" cy="182880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4499992" y="1412776"/>
            <a:ext cx="432048" cy="903068"/>
          </a:xfrm>
          <a:prstGeom prst="left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лево 7"/>
          <p:cNvSpPr/>
          <p:nvPr/>
        </p:nvSpPr>
        <p:spPr>
          <a:xfrm>
            <a:off x="4499992" y="2852936"/>
            <a:ext cx="432048" cy="903068"/>
          </a:xfrm>
          <a:prstGeom prst="leftArrow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лево 8"/>
          <p:cNvSpPr/>
          <p:nvPr/>
        </p:nvSpPr>
        <p:spPr>
          <a:xfrm>
            <a:off x="4572000" y="4797152"/>
            <a:ext cx="432048" cy="903068"/>
          </a:xfrm>
          <a:prstGeom prst="lef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292079" y="1412776"/>
            <a:ext cx="316835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itchFamily="18" charset="0"/>
              </a:rPr>
              <a:t>презентации;</a:t>
            </a:r>
          </a:p>
          <a:p>
            <a:pPr>
              <a:buFontTx/>
              <a:buChar char="-"/>
            </a:pPr>
            <a:endParaRPr lang="ru-RU" sz="20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20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20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20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ru-RU" sz="2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itchFamily="18" charset="0"/>
              </a:rPr>
              <a:t>в</a:t>
            </a:r>
            <a:r>
              <a:rPr lang="ru-RU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itchFamily="18" charset="0"/>
              </a:rPr>
              <a:t>идеоролики</a:t>
            </a:r>
            <a:r>
              <a:rPr lang="ru-RU" sz="2000" b="1" dirty="0" smtClean="0">
                <a:latin typeface="Georgia" pitchFamily="18" charset="0"/>
              </a:rPr>
              <a:t>;</a:t>
            </a:r>
          </a:p>
          <a:p>
            <a:pPr>
              <a:buFontTx/>
              <a:buChar char="-"/>
            </a:pPr>
            <a:endParaRPr lang="ru-RU" sz="20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2000" b="1" dirty="0" smtClean="0">
              <a:latin typeface="Georgia" pitchFamily="18" charset="0"/>
            </a:endParaRPr>
          </a:p>
          <a:p>
            <a:endParaRPr lang="ru-RU" sz="20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20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endParaRPr lang="en-US" sz="2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ru-RU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itchFamily="18" charset="0"/>
              </a:rPr>
              <a:t>раздаточный материал. </a:t>
            </a:r>
          </a:p>
          <a:p>
            <a:endParaRPr lang="ru-RU" sz="2000" b="1" dirty="0" smtClean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043608" y="1171335"/>
            <a:ext cx="727280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Информационные  коммуникативные технологии на уроках  теоретического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обучения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использовать, самый распространенный вид -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мультимедийные презентации.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Подготовка презентаций – серьезный, творческий процесс, каждый элемент которого должен быть продуман и осмыслен с точки зрения восприятия обучающимися.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занятиях теоретического обучения при проведении  вводного инструктажа использую мультимедийные презентации, так как обучающиеся из категории детей инвалидов и ограниченным возможностью здоровьем хорошо воспринимают материал  зрительно  чем лекционный материал.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Мультимедийная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презентация даёт возможность подать информацию в максимально наглядной и легко воспринимаемой форме, а это концентрация внимания и более успешное усвоение  материала.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404664"/>
            <a:ext cx="7715200" cy="5721499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Для обучающихся  из категории ОВЗ мультимедийные презентации  - помощник в освоении и познании нового, развитии мотивации, один из способов социализации. 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Презентация дает возможность педагогу иллюстрировать каждую свою мысль во время объяснения нового материала. При составлении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мультимедийной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презентации преподаватель  использует разнообразный иллюстративный материал из учебных пособий, художественной литературы,  фотографии.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Во время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мультимедийной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презентации можно быстро и грамотно использовать видеофрагменты. При использовании ИКТ, знания приобретаются по разным каналам восприятия (зрительным, речевой, слуховой).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Вывод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Используя мультимедийные презентации при проведении уроков , я убедилась в том, что учебный процесс становится увлекательным, интересным как для обучающихся, так и для педагога.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таких уроках у детей с ОВЗ повышается мотивация к учению, развивается речь, внимание, мышление, углубляются знания об окружающем мире.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заключении хочу отметить, что педагог  на уроках должен проявлять педагогический такт, создавать ситуации успеха для студентов с ОВЗ, своевременно оказывать помощь, развивать веру в собственные силы и возможности.</a:t>
            </a:r>
          </a:p>
          <a:p>
            <a:pPr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223</TotalTime>
  <Words>610</Words>
  <Application>Microsoft Office PowerPoint</Application>
  <PresentationFormat>Экран (4:3)</PresentationFormat>
  <Paragraphs>59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Солнцестояние</vt:lpstr>
      <vt:lpstr>МИНИСТЕРСТВО ПРОФЕССИОНАЛЬНОГО ОБРАЗОВАНИЯ И ЗАНЯТОСТИ НАСЕЛЕНИЯ ПРИМОРСКОГО КРАЯ краевое государственное бюджетное профессиональное образовательное учреждение «АВТОМОБИЛЬНО-ТЕХНИЧЕСКИЙ КОЛЛЕДЖ» филиал пгт.Ярославский</vt:lpstr>
      <vt:lpstr>1.Общие сведения </vt:lpstr>
      <vt:lpstr>Слайд 3</vt:lpstr>
      <vt:lpstr>Слайд 4</vt:lpstr>
      <vt:lpstr>Слайд 5</vt:lpstr>
      <vt:lpstr>Слайд 6</vt:lpstr>
      <vt:lpstr>Слайд 7</vt:lpstr>
      <vt:lpstr>Слайд 8</vt:lpstr>
      <vt:lpstr>Материально техническое обеспечение лекционных занятий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ПРОФЕССИОНАЛЬНОГО ОБРАЗОВАНИЯ И ЗАНЯТОСТИ НАСЕЛЕНИЯ ПРИМОРСКОГО КРАЯ краевое государственное бюджетное профессиональное образовательное учреждение «АВТОМОБИЛЬНО-ТЕХНИЧЕСКИЙ КОЛЛЕДЖ» филиал пгт.Ярославский</dc:title>
  <dc:creator>андрей</dc:creator>
  <cp:lastModifiedBy>андрей</cp:lastModifiedBy>
  <cp:revision>23</cp:revision>
  <dcterms:created xsi:type="dcterms:W3CDTF">2022-08-19T09:41:34Z</dcterms:created>
  <dcterms:modified xsi:type="dcterms:W3CDTF">2022-08-24T08:47:47Z</dcterms:modified>
</cp:coreProperties>
</file>