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1"/>
  </p:sldMasterIdLst>
  <p:sldIdLst>
    <p:sldId id="256" r:id="rId2"/>
    <p:sldId id="264" r:id="rId3"/>
    <p:sldId id="257" r:id="rId4"/>
    <p:sldId id="263" r:id="rId5"/>
    <p:sldId id="260" r:id="rId6"/>
    <p:sldId id="262" r:id="rId7"/>
    <p:sldId id="259" r:id="rId8"/>
    <p:sldId id="258" r:id="rId9"/>
    <p:sldId id="261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9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42704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9383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8223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8390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20978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920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6922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8575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6346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037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3425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447564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9431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178973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0653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4284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3279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D6EFA61-091A-496F-AE33-818A810EB441}" type="datetimeFigureOut">
              <a:rPr lang="ru-RU" smtClean="0"/>
              <a:pPr/>
              <a:t>11.03.2018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0A617F3-D847-4CCA-8B8E-94EFB9D110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51934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  <p:sldLayoutId id="2147483766" r:id="rId14"/>
    <p:sldLayoutId id="2147483767" r:id="rId15"/>
    <p:sldLayoutId id="2147483768" r:id="rId16"/>
    <p:sldLayoutId id="214748376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17553" y="1860042"/>
            <a:ext cx="8534400" cy="1507067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бобщение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опыта работы по 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конструированию в средней группе     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 ромашка»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Гордеева Татьяна 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владимировна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Новый Уренгой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0279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730" y="115910"/>
            <a:ext cx="11745532" cy="1661375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недели: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Осень золотая в гости к нам пришла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«Осенний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471" r="20390"/>
          <a:stretch/>
        </p:blipFill>
        <p:spPr bwMode="auto">
          <a:xfrm>
            <a:off x="347731" y="1777285"/>
            <a:ext cx="5666704" cy="4855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188" r="16303"/>
          <a:stretch/>
        </p:blipFill>
        <p:spPr bwMode="auto">
          <a:xfrm>
            <a:off x="6400800" y="1777285"/>
            <a:ext cx="5602309" cy="4855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32897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549" y="1"/>
            <a:ext cx="11307651" cy="150682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недели: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 осторожен (опасное и безопасное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)». </a:t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помощник светофор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96214" y="2009106"/>
            <a:ext cx="5782614" cy="45650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Объект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516709" y="2009105"/>
            <a:ext cx="5486401" cy="45650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67969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115910"/>
            <a:ext cx="11215867" cy="1378039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деятельность. 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«Пожарная часть».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204"/>
          <a:stretch/>
        </p:blipFill>
        <p:spPr bwMode="auto">
          <a:xfrm>
            <a:off x="4831208" y="1493948"/>
            <a:ext cx="7262054" cy="50485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16887"/>
          <a:stretch/>
        </p:blipFill>
        <p:spPr>
          <a:xfrm>
            <a:off x="141668" y="1738647"/>
            <a:ext cx="4533363" cy="41985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534993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456" y="103032"/>
            <a:ext cx="11590986" cy="105606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недели: «Я – человек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«Строим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человечков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67426" y="1390917"/>
            <a:ext cx="6645500" cy="5293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9684"/>
          <a:stretch/>
        </p:blipFill>
        <p:spPr bwMode="auto">
          <a:xfrm>
            <a:off x="6941712" y="1352279"/>
            <a:ext cx="5112913" cy="5293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719451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54546"/>
            <a:ext cx="10996926" cy="16098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недели: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Мама, мамочка, мамуля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«Цветы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мамы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079644" y="2202287"/>
            <a:ext cx="5974164" cy="429231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004" y="1764407"/>
            <a:ext cx="5087154" cy="45994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064301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"/>
            <a:ext cx="11267382" cy="135228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недели: «Начало зимы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«Друзья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снеговика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93184" y="1622738"/>
            <a:ext cx="6387920" cy="50356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Объект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929" r="13385"/>
          <a:stretch/>
        </p:blipFill>
        <p:spPr bwMode="auto">
          <a:xfrm>
            <a:off x="6800045" y="1622739"/>
            <a:ext cx="5267459" cy="50356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50165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115911"/>
            <a:ext cx="11215867" cy="162273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недели: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встречали Новый год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«Новогодняя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Елочка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92621" y="1944710"/>
            <a:ext cx="5999523" cy="472654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Объект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503831" y="1944710"/>
            <a:ext cx="5512159" cy="472654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943382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15910"/>
            <a:ext cx="10881016" cy="113334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«Кораблики».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5400000">
            <a:off x="-569096" y="1684710"/>
            <a:ext cx="5705343" cy="41132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5400000">
            <a:off x="7334558" y="1906077"/>
            <a:ext cx="5705344" cy="36704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Объект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496320" y="1571223"/>
            <a:ext cx="3668885" cy="50227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769809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141668"/>
            <a:ext cx="11190109" cy="8757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деятельность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«Аквапарк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25003" y="1120462"/>
            <a:ext cx="11346287" cy="55507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65986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270456"/>
            <a:ext cx="8534400" cy="901522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Работа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семьей.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5353" y="669701"/>
            <a:ext cx="4572000" cy="58494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Объект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73487" y="1403797"/>
            <a:ext cx="6555347" cy="51153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30403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245" y="257578"/>
            <a:ext cx="11603865" cy="2228046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Спасибо за внимание!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cikave.ko.net.ua/wp-content/uploads/2017/08/414355f36ebf65fe3eee4289abd3f336-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6687" y="1741531"/>
            <a:ext cx="5048519" cy="453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7025701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110</TotalTime>
  <Words>46</Words>
  <Application>Microsoft Office PowerPoint</Application>
  <PresentationFormat>Произвольный</PresentationFormat>
  <Paragraphs>12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Сектор</vt:lpstr>
      <vt:lpstr>    Обобщение опыта работы по лего- конструированию в средней группе       « ромашка»     Гордеева Татьяна владимировна  г. Новый Уренгой </vt:lpstr>
      <vt:lpstr>Тема недели:  « Осень золотая в гости к нам пришла». Тема: «Осенний лес».</vt:lpstr>
      <vt:lpstr>Тема недели:  «Будь осторожен (опасное и безопасное)».  Тема: « Наш помощник светофор».</vt:lpstr>
      <vt:lpstr>Самостоятельная деятельность.  Тема: «Пожарная часть».</vt:lpstr>
      <vt:lpstr>Тема недели: «Я – человек». Тема: «Строим человечков».</vt:lpstr>
      <vt:lpstr>Тема недели:  «Мама, мамочка, мамуля». Тема: «Цветы для мамы».</vt:lpstr>
      <vt:lpstr>Тема недели: «Начало зимы». Тема: «Друзья для снеговика».</vt:lpstr>
      <vt:lpstr>Тема недели:  «Мы встречали Новый год».  Тема: «Новогодняя Елочка».</vt:lpstr>
      <vt:lpstr>Совместная деятельность. Тема: «Кораблики».</vt:lpstr>
      <vt:lpstr>Самостоятельная деятельность. Тема: «Аквапарк».</vt:lpstr>
      <vt:lpstr>     Работа с семьей.</vt:lpstr>
      <vt:lpstr>   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Обобщение опыта работы по лего-конструированию Гордеевой Татьяны владимировны.</dc:title>
  <dc:creator>Тамара Аджаматова</dc:creator>
  <cp:lastModifiedBy>татьяна гордеева</cp:lastModifiedBy>
  <cp:revision>15</cp:revision>
  <dcterms:created xsi:type="dcterms:W3CDTF">2018-01-27T16:31:34Z</dcterms:created>
  <dcterms:modified xsi:type="dcterms:W3CDTF">2018-03-11T09:36:59Z</dcterms:modified>
</cp:coreProperties>
</file>