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9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71" r:id="rId15"/>
    <p:sldId id="272" r:id="rId16"/>
    <p:sldId id="267" r:id="rId17"/>
    <p:sldId id="270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0C73A-F3A4-4632-B986-6F5BB67399FD}" type="datetimeFigureOut">
              <a:rPr lang="ru-RU" smtClean="0"/>
              <a:pPr/>
              <a:t>05.07.2023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98C30-2AA5-4542-8125-CB835BB2D067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hyperlink" Target="http://www.yandex.ru/" TargetMode="External"/><Relationship Id="rId4" Type="http://schemas.openxmlformats.org/officeDocument/2006/relationships/hyperlink" Target="http://images.yandex.ru/" TargetMode="Externa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-35751" y="272585"/>
            <a:ext cx="885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006600"/>
                </a:solidFill>
                <a:latin typeface="Century Gothic" pitchFamily="34" charset="0"/>
              </a:rPr>
              <a:t>Презентация к комплексному занятию</a:t>
            </a:r>
            <a:endParaRPr lang="ru-RU" sz="2000" dirty="0">
              <a:solidFill>
                <a:srgbClr val="006600"/>
              </a:solidFill>
              <a:latin typeface="Century Gothic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714612" y="1785927"/>
            <a:ext cx="3357586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ДОМА</a:t>
            </a:r>
          </a:p>
          <a:p>
            <a:pPr algn="ctr"/>
            <a:r>
              <a:rPr lang="ru-RU" sz="5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БЫВАЮТ </a:t>
            </a:r>
            <a:r>
              <a:rPr lang="ru-RU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  РАЗНЫе…</a:t>
            </a:r>
            <a:endParaRPr lang="ru-RU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8" name="Рисунок 7" descr="5baab570b23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1142984"/>
            <a:ext cx="2500330" cy="1687722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w="139700" h="139700" prst="divot"/>
          </a:sp3d>
        </p:spPr>
      </p:pic>
      <p:pic>
        <p:nvPicPr>
          <p:cNvPr id="10" name="Рисунок 9" descr="attach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20" y="3000372"/>
            <a:ext cx="2428892" cy="1666758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w="101600" prst="riblet"/>
          </a:sp3d>
        </p:spPr>
      </p:pic>
      <p:pic>
        <p:nvPicPr>
          <p:cNvPr id="11" name="Рисунок 10" descr="Lesotho_Slide_Show_(294)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072198" y="1142984"/>
            <a:ext cx="2500330" cy="1666887"/>
          </a:xfrm>
          <a:prstGeom prst="rect">
            <a:avLst/>
          </a:prstGeom>
          <a:scene3d>
            <a:camera prst="isometricOffAxis2Left"/>
            <a:lightRig rig="threePt" dir="t"/>
          </a:scene3d>
          <a:sp3d>
            <a:bevelT w="101600" prst="riblet"/>
          </a:sp3d>
        </p:spPr>
      </p:pic>
      <p:pic>
        <p:nvPicPr>
          <p:cNvPr id="12" name="Рисунок 11" descr="peshery_kappadokii_turkey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72198" y="2928934"/>
            <a:ext cx="2500331" cy="1666887"/>
          </a:xfrm>
          <a:prstGeom prst="rect">
            <a:avLst/>
          </a:prstGeom>
          <a:scene3d>
            <a:camera prst="isometricOffAxis2Left"/>
            <a:lightRig rig="threePt" dir="t"/>
          </a:scene3d>
          <a:sp3d>
            <a:bevelT w="101600" prst="riblet"/>
          </a:sp3d>
        </p:spPr>
      </p:pic>
      <p:pic>
        <p:nvPicPr>
          <p:cNvPr id="13" name="Рисунок 12" descr="IMG_8080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85720" y="4857760"/>
            <a:ext cx="2428892" cy="1682990"/>
          </a:xfrm>
          <a:prstGeom prst="rect">
            <a:avLst/>
          </a:prstGeom>
          <a:scene3d>
            <a:camera prst="isometricOffAxis1Right"/>
            <a:lightRig rig="threePt" dir="t"/>
          </a:scene3d>
          <a:sp3d>
            <a:bevelT w="101600" prst="riblet"/>
          </a:sp3d>
        </p:spPr>
      </p:pic>
      <p:pic>
        <p:nvPicPr>
          <p:cNvPr id="14" name="Рисунок 13" descr="iglu.jp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3636" y="4786322"/>
            <a:ext cx="2411350" cy="1714512"/>
          </a:xfrm>
          <a:prstGeom prst="rect">
            <a:avLst/>
          </a:prstGeom>
          <a:scene3d>
            <a:camera prst="isometricOffAxis2Left"/>
            <a:lightRig rig="threePt" dir="t"/>
          </a:scene3d>
          <a:sp3d>
            <a:bevelT w="101600" prst="riblet"/>
          </a:sp3d>
        </p:spPr>
      </p:pic>
      <p:pic>
        <p:nvPicPr>
          <p:cNvPr id="15" name="Рисунок 14" descr="007.jp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43240" y="4500570"/>
            <a:ext cx="2571768" cy="216283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28596" y="214290"/>
            <a:ext cx="850112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В очень далекие времена дом прежде всего должен был спасать людей от жары и холода, от дождя и ветра, от диких зверей и недоброжелательных соседей. И строили его люди только из того, что им попадалось под руку. Было дерево –строили из дерева.</a:t>
            </a:r>
            <a:r>
              <a:rPr lang="ru-RU" sz="2200" b="1" dirty="0" smtClean="0">
                <a:latin typeface="Century Gothic" pitchFamily="34" charset="0"/>
              </a:rPr>
              <a:t> </a:t>
            </a:r>
            <a:r>
              <a:rPr lang="ru-RU" sz="2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Были камни- строили из камней.</a:t>
            </a:r>
          </a:p>
          <a:p>
            <a:endParaRPr lang="ru-RU" sz="2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endParaRPr lang="ru-RU" sz="2400" b="1" dirty="0" smtClean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  <a:p>
            <a: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4">
                    <a:lumMod val="75000"/>
                  </a:schemeClr>
                </a:solidFill>
              </a:rPr>
            </a:br>
            <a:endParaRPr lang="ru-RU" dirty="0">
              <a:solidFill>
                <a:schemeClr val="accent4">
                  <a:lumMod val="75000"/>
                </a:schemeClr>
              </a:solidFill>
            </a:endParaRPr>
          </a:p>
        </p:txBody>
      </p:sp>
      <p:pic>
        <p:nvPicPr>
          <p:cNvPr id="7" name="Рисунок 6" descr="brevn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2714620"/>
            <a:ext cx="4453343" cy="2967040"/>
          </a:xfrm>
          <a:prstGeom prst="rect">
            <a:avLst/>
          </a:prstGeom>
        </p:spPr>
      </p:pic>
      <p:pic>
        <p:nvPicPr>
          <p:cNvPr id="8" name="Рисунок 7" descr="800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2066" y="2000240"/>
            <a:ext cx="3734768" cy="45638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928662" y="0"/>
            <a:ext cx="7143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Каменный дом в Африке.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7" name="Рисунок 6" descr="Lesotho_Slide_Show_(294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714354"/>
            <a:ext cx="7524000" cy="50160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4282" y="5715016"/>
            <a:ext cx="892971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Стены такого дома сложены из камней, а крыша покрыта соломой. Такой дом хорошо сохраняет прохладу, в нём можно спрятаться от жаркого африканского солнца.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42976" y="0"/>
            <a:ext cx="73581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Дома- пещеры.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7" name="Рисунок 6" descr="peshery_kappadokii_turkey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1" y="571480"/>
            <a:ext cx="8036775" cy="535785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85720" y="6143644"/>
            <a:ext cx="84296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    Эти дома выдолблены в скалах и напоминают муравейники.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57224" y="0"/>
            <a:ext cx="74295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  Хижины из бамбука и тростника.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7" name="Рисунок 6" descr="IMG_808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571480"/>
            <a:ext cx="7911323" cy="525114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71472" y="6000768"/>
            <a:ext cx="800105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В Таиланде тепло и по этому местные жители строят свои лёгкие хижины из бамбука и тростника . 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214546" y="0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Юрта.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2844" y="5572140"/>
            <a:ext cx="87154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Народы живущие в пустыне  в основном пастухи  передвигаются со своими стадами с одного пастбища на другое.  Свои дома  они возят с собой.  Так как их легко собрать и разобрать, как палатку. Стены юрты  покрыты войлоком из шерсти животных.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9" name="Рисунок 8" descr="attach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500042"/>
            <a:ext cx="7054535" cy="514353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863937" y="0"/>
            <a:ext cx="3786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Яранга.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7" name="Рисунок 6" descr="5baab570b236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571480"/>
            <a:ext cx="7860794" cy="530603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42910" y="5929330"/>
            <a:ext cx="7858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На дальнем Севере, где бывают сильные морозы, местные жители живут в ярангах. Яранга похожа на юрту, только стены в ней из оленьих шкур. Она так же легко разбирается.</a:t>
            </a:r>
            <a:endParaRPr lang="ru-RU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500298" y="0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Вигвам.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7" name="Рисунок 6" descr="wigwam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571480"/>
            <a:ext cx="7878590" cy="51302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28596" y="5715016"/>
            <a:ext cx="835824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Индейский вигвам похож на ярангу. Только с верху он покрывается  корой деревьев, </a:t>
            </a:r>
            <a:r>
              <a:rPr lang="ru-RU" sz="2000" b="1" dirty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а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 изнутри утепляется шкурами животных.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964497" y="27530"/>
            <a:ext cx="4572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Иглу.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7" name="Рисунок 6" descr="iglu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500042"/>
            <a:ext cx="7858180" cy="542773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14282" y="6000768"/>
            <a:ext cx="86439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9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Иглу- это дом из снега. Снежный дом защищает от ветра и непогоды, а внутри для тепла его выстилают звериными шкурами.</a:t>
            </a:r>
            <a:endParaRPr lang="ru-RU" sz="19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357422" y="0"/>
            <a:ext cx="42148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</a:rPr>
              <a:t>Изба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7" name="Рисунок 6" descr="00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20" y="642918"/>
            <a:ext cx="5804565" cy="585791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143636" y="1714488"/>
            <a:ext cx="278608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Давным - давно на Руси крестьяне строили избы из брёвен. Летом в таких домах было прохладно, а зимой тепло. Ближе к холодам избы утепляли, затыкали щели мхом.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7158" y="0"/>
            <a:ext cx="82868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Современные дома строят из кирпича и бетона</a:t>
            </a: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.</a:t>
            </a:r>
            <a:endParaRPr lang="ru-RU" sz="20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8" name="Рисунок 7" descr="Building_mnogoetagka_0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29124" y="714356"/>
            <a:ext cx="4196961" cy="5595948"/>
          </a:xfrm>
          <a:prstGeom prst="rect">
            <a:avLst/>
          </a:prstGeom>
        </p:spPr>
      </p:pic>
      <p:pic>
        <p:nvPicPr>
          <p:cNvPr id="9" name="Рисунок 8" descr="osp39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1472" y="722790"/>
            <a:ext cx="3493803" cy="56351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14282" y="214290"/>
            <a:ext cx="85725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Мы не знаем как будут выглядеть дома в будущем. Может быть так… 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7" name="Рисунок 6" descr="ark-se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1214422"/>
            <a:ext cx="8179524" cy="48826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85852" y="115557"/>
            <a:ext cx="57864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Century Gothic" pitchFamily="34" charset="0"/>
              </a:rPr>
              <a:t>А может быть так…</a:t>
            </a:r>
            <a:endParaRPr lang="ru-RU" sz="2400" b="1" dirty="0">
              <a:solidFill>
                <a:schemeClr val="accent4">
                  <a:lumMod val="75000"/>
                </a:schemeClr>
              </a:solidFill>
              <a:latin typeface="Century Gothic" pitchFamily="34" charset="0"/>
            </a:endParaRPr>
          </a:p>
        </p:txBody>
      </p:sp>
      <p:pic>
        <p:nvPicPr>
          <p:cNvPr id="7" name="Рисунок 6" descr="78773735_arch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1036454"/>
            <a:ext cx="8429684" cy="525006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https://cf3.ppt-online.org/files3/slide/4/4zlhTyJc0H59Qm87pBMSORUgAo3INrsPqkDbGK/slide-23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0375" y="-144463"/>
            <a:ext cx="8286776" cy="6688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AutoShape 2" descr="https://cf3.ppt-online.org/files3/slide/j/JFmeyZDpsk9SiVBbOA3LWgzHdCKYhQlI2Ru4xr/slide-8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43602" cy="42271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9701" name="AutoShape 5" descr="https://novamett.ru/images/bumaga/domik/gal/orig/ohbl40_thumb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571480"/>
            <a:ext cx="3645951" cy="2732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0298" y="3429000"/>
            <a:ext cx="4486195" cy="3021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4348" y="1357299"/>
            <a:ext cx="7500990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32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</a:rPr>
              <a:t>ОБОБЩЕНИЕ:</a:t>
            </a:r>
          </a:p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</a:rPr>
              <a:t>В каком доме живёте вы? Опишите его.</a:t>
            </a:r>
          </a:p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</a:rPr>
              <a:t>Из чего он построен?</a:t>
            </a:r>
          </a:p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</a:rPr>
              <a:t>Сколько в нём этажей?</a:t>
            </a:r>
          </a:p>
          <a:p>
            <a:pPr algn="ctr"/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</a:rPr>
              <a:t>Сколько в квартире комнат?</a:t>
            </a:r>
          </a:p>
          <a:p>
            <a:pPr algn="ctr"/>
            <a:endParaRPr lang="ru-RU" sz="32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ru-RU" sz="28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endParaRPr lang="ru-RU" sz="3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785786" y="1071546"/>
            <a:ext cx="7500990" cy="4286280"/>
          </a:xfrm>
          <a:prstGeom prst="round2DiagRect">
            <a:avLst/>
          </a:prstGeom>
          <a:noFill/>
          <a:ln w="76200">
            <a:solidFill>
              <a:srgbClr val="00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 descr="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5" name="Рисунок 4" descr="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71472" y="642918"/>
            <a:ext cx="800105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00"/>
                </a:solidFill>
              </a:rPr>
              <a:t>Презентацию подготовила</a:t>
            </a:r>
          </a:p>
          <a:p>
            <a:pPr algn="ctr"/>
            <a:r>
              <a:rPr lang="ru-RU" sz="2800" b="1" dirty="0" smtClean="0">
                <a:solidFill>
                  <a:srgbClr val="006600"/>
                </a:solidFill>
              </a:rPr>
              <a:t>воспитатель второй категории</a:t>
            </a:r>
          </a:p>
          <a:p>
            <a:pPr algn="ctr"/>
            <a:r>
              <a:rPr lang="ru-RU" sz="2800" b="1" dirty="0" smtClean="0">
                <a:solidFill>
                  <a:srgbClr val="006600"/>
                </a:solidFill>
              </a:rPr>
              <a:t>МДОУ «Детский сад №11 «Теремок»</a:t>
            </a:r>
          </a:p>
          <a:p>
            <a:pPr algn="ctr"/>
            <a:r>
              <a:rPr lang="ru-RU" sz="2800" b="1" dirty="0" smtClean="0">
                <a:solidFill>
                  <a:srgbClr val="006600"/>
                </a:solidFill>
              </a:rPr>
              <a:t>Горчакова Ольга Викторовна.</a:t>
            </a:r>
          </a:p>
          <a:p>
            <a:pPr algn="ctr"/>
            <a:endParaRPr lang="ru-RU" sz="2800" b="1" dirty="0" smtClean="0">
              <a:solidFill>
                <a:srgbClr val="006600"/>
              </a:solidFill>
            </a:endParaRPr>
          </a:p>
          <a:p>
            <a:pPr algn="ctr"/>
            <a:r>
              <a:rPr lang="ru-RU" sz="2800" b="1" dirty="0" smtClean="0">
                <a:solidFill>
                  <a:srgbClr val="7030A0"/>
                </a:solidFill>
              </a:rPr>
              <a:t>В работе использованы фотоматериалы</a:t>
            </a:r>
          </a:p>
          <a:p>
            <a:pPr algn="ctr"/>
            <a:endParaRPr lang="ru-RU" sz="3200" b="1" dirty="0">
              <a:solidFill>
                <a:srgbClr val="0066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472" y="2285992"/>
            <a:ext cx="8001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286116" y="3929066"/>
            <a:ext cx="2214578" cy="4154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9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cs typeface="Arial" pitchFamily="34" charset="0"/>
              </a:rPr>
              <a:t>  </a:t>
            </a:r>
            <a:endParaRPr lang="ru-RU" sz="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1A3DC1"/>
                </a:solidFill>
                <a:effectLst/>
                <a:latin typeface="Arial" pitchFamily="34" charset="0"/>
                <a:cs typeface="Arial" pitchFamily="34" charset="0"/>
                <a:hlinkClick r:id="rId4"/>
              </a:rPr>
              <a:t>картинки</a:t>
            </a:r>
            <a:r>
              <a:rPr kumimoji="0" 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rPr>
              <a:t> </a:t>
            </a:r>
            <a:endParaRPr kumimoji="0" lang="ru-RU" sz="9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yandex">
            <a:hlinkClick r:id="rId5" tooltip="На главную страницу Яндекса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571868" y="3429000"/>
            <a:ext cx="1733438" cy="642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https://drasler.ru/wp-content/uploads/2019/03/C%D0%BF%D0%B0%D1%81%D0%B8%D0%B1%D0%BE-%D0%B7%D0%B0-%D0%B2%D0%BD%D0%B8%D0%BC%D0%B0%D0%BD%D0%B8%D0%B5-%D0%BA%D0%B0%D1%80%D1%82%D0%B8%D0%BD%D0%BA%D0%B8-%D0%B4%D0%BB%D1%8F-%D0%BF%D1%80%D0%B5%D0%B7%D0%B5%D0%BD%D1%82%D0%B0%D1%86%D0%B8%D0%B8-%D0%BF%D0%BE%D0%B4%D0%B1%D0%BE%D1%80%D0%BA%D0%B0-36-%D1%88%D1%82%D1%83%D0%BA-13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24" name="AutoShape 4" descr="https://drasler.ru/wp-content/uploads/2019/03/C%D0%BF%D0%B0%D1%81%D0%B8%D0%B1%D0%BE-%D0%B7%D0%B0-%D0%B2%D0%BD%D0%B8%D0%BC%D0%B0%D0%BD%D0%B8%D0%B5-%D0%BA%D0%B0%D1%80%D1%82%D0%B8%D0%BD%D0%BA%D0%B8-%D0%B4%D0%BB%D1%8F-%D0%BF%D1%80%D0%B5%D0%B7%D0%B5%D0%BD%D1%82%D0%B0%D1%86%D0%B8%D0%B8-%D0%BF%D0%BE%D0%B4%D0%B1%D0%BE%D1%80%D0%BA%D0%B0-36-%D1%88%D1%82%D1%83%D0%BA-13.jpg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58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440</TotalTime>
  <Words>373</Words>
  <Application>Microsoft Office PowerPoint</Application>
  <PresentationFormat>Экран (4:3)</PresentationFormat>
  <Paragraphs>41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Arial</vt:lpstr>
      <vt:lpstr>Calibri</vt:lpstr>
      <vt:lpstr>Century Gothic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52</cp:revision>
  <dcterms:created xsi:type="dcterms:W3CDTF">2013-10-08T13:10:50Z</dcterms:created>
  <dcterms:modified xsi:type="dcterms:W3CDTF">2023-07-05T07:12:19Z</dcterms:modified>
</cp:coreProperties>
</file>