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5" r:id="rId4"/>
    <p:sldId id="257" r:id="rId5"/>
    <p:sldId id="266" r:id="rId6"/>
    <p:sldId id="263" r:id="rId7"/>
    <p:sldId id="264" r:id="rId8"/>
    <p:sldId id="262" r:id="rId9"/>
    <p:sldId id="273" r:id="rId10"/>
    <p:sldId id="271" r:id="rId11"/>
    <p:sldId id="272" r:id="rId12"/>
    <p:sldId id="274" r:id="rId13"/>
    <p:sldId id="267" r:id="rId14"/>
    <p:sldId id="268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438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812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5918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5025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0575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17912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6621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1175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44828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24634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92324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EDD8B-A3A9-4CF2-A440-EEF2ACC9111F}" type="datetimeFigureOut">
              <a:rPr lang="ru-RU" smtClean="0"/>
              <a:pPr/>
              <a:t>06.02.2021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970E0-7DAB-4406-BC45-52D469BD98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2390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71800" y="6309320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Юрьевец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17" y="2996953"/>
            <a:ext cx="4547360" cy="341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60432" y="77514"/>
            <a:ext cx="4959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43108" y="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 детский сад №4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Аленушка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761" y="1772816"/>
            <a:ext cx="882047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Презентация «Моя Малая родина»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12160" y="5429264"/>
            <a:ext cx="3131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Подготовила воспитатель: Кирсанова Ю.А.</a:t>
            </a:r>
          </a:p>
        </p:txBody>
      </p:sp>
    </p:spTree>
    <p:extLst>
      <p:ext uri="{BB962C8B-B14F-4D97-AF65-F5344CB8AC3E}">
        <p14:creationId xmlns:p14="http://schemas.microsoft.com/office/powerpoint/2010/main" xmlns="" val="24344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857232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Цель-воспитать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любовь к родному краю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Формировать у детей чувства любви к своему родному краю, своей малой Родине. Формировать понимание выражения «малая Родина»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Воспитывать гражданско-патриотические чувства через закрепление представлений о государственной символике : герб, флаг, гимн.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Побуждать детей восхищаться красотой родного города. Продолжать знакомить с достопримечательностями.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85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7158" y="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Флаг России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centro-pol.ru/wp-content/uploads/2019/04/den-gosudarstvennogo-fla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1480"/>
            <a:ext cx="5170751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6000760" y="214290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Герб России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https://www.securitymedia.ru/pic/news/%D1%81%D0%B8%D0%BC%D0%B2%D0%BE%D0%BB%D0%B8%D0%BA%D0%B0/Coat_of_Arms_of_the_Russian_Federation_2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4749" y="785794"/>
            <a:ext cx="3409251" cy="3733768"/>
          </a:xfrm>
          <a:prstGeom prst="rect">
            <a:avLst/>
          </a:prstGeom>
          <a:noFill/>
        </p:spPr>
      </p:pic>
      <p:pic>
        <p:nvPicPr>
          <p:cNvPr id="9" name="Picture 6" descr="https://ds03.infourok.ru/uploads/ex/00e1/00008998-e5b4d225/img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750447"/>
            <a:ext cx="4143404" cy="3107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885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48064" y="8149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Юрьевец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836712"/>
            <a:ext cx="4355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Юрьевец — старейший город Ивановской области. Он был основан как укрепление в 1225 году владимирским князем Юрием II на месте явления ему иконы великомученика Георгия Победоносца и был назван в честь этого святого — Юрьев-Повольский. В 1237 году разрушен армией Батыя. Основанный для защиты Центральной и Северной Руси от набегов с востока, позднее превратился в важный торговый узел.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991" y="0"/>
            <a:ext cx="415311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338"/>
          <a:stretch/>
        </p:blipFill>
        <p:spPr bwMode="auto">
          <a:xfrm>
            <a:off x="4355976" y="3914653"/>
            <a:ext cx="4788024" cy="29273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9901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07704" y="62432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Дом черкасских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40457" y="-682267"/>
            <a:ext cx="6463086" cy="8617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83884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3654" y="482747"/>
            <a:ext cx="7818962" cy="6375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4026" y="21082"/>
            <a:ext cx="84959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Культурный центр имени А.А. Тарковского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468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954055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8892"/>
            <a:ext cx="7920880" cy="6277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27227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Историко-художественный музей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6164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" y="577489"/>
            <a:ext cx="5528256" cy="4291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115824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Музейный центр Андрея Тарковского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1907" y="1268760"/>
            <a:ext cx="3592197" cy="54427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8661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1677" y="2591526"/>
            <a:ext cx="6412323" cy="4286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74" y="-171400"/>
            <a:ext cx="6064545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13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53" y="30583"/>
            <a:ext cx="5709022" cy="37907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72877"/>
            <a:ext cx="5400600" cy="4050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4671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521" y="535586"/>
            <a:ext cx="860495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543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424389" cy="47993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3320" y="2767133"/>
            <a:ext cx="6120680" cy="40764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8196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954055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3147"/>
            <a:ext cx="7992888" cy="6266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2430" y="-8866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Музей архитекторов Весниных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916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204"/>
          <a:stretch/>
        </p:blipFill>
        <p:spPr bwMode="auto">
          <a:xfrm>
            <a:off x="323528" y="332656"/>
            <a:ext cx="4968552" cy="6525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28470" y="55657"/>
            <a:ext cx="59155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Успенский и Входо-Иерусалимский соборы</a:t>
            </a:r>
          </a:p>
        </p:txBody>
      </p:sp>
    </p:spTree>
    <p:extLst>
      <p:ext uri="{BB962C8B-B14F-4D97-AF65-F5344CB8AC3E}">
        <p14:creationId xmlns:p14="http://schemas.microsoft.com/office/powerpoint/2010/main" xmlns="" val="163995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8390" y="2852936"/>
            <a:ext cx="6007595" cy="4005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79" y="27143"/>
            <a:ext cx="6179952" cy="41038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3541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177</Words>
  <Application>Microsoft Office PowerPoint</Application>
  <PresentationFormat>Экран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Legion</cp:lastModifiedBy>
  <cp:revision>35</cp:revision>
  <dcterms:created xsi:type="dcterms:W3CDTF">2018-09-24T11:42:45Z</dcterms:created>
  <dcterms:modified xsi:type="dcterms:W3CDTF">2021-02-06T16:34:16Z</dcterms:modified>
</cp:coreProperties>
</file>