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8" r:id="rId6"/>
    <p:sldId id="269" r:id="rId7"/>
    <p:sldId id="261" r:id="rId8"/>
    <p:sldId id="262" r:id="rId9"/>
    <p:sldId id="263" r:id="rId10"/>
    <p:sldId id="267" r:id="rId11"/>
    <p:sldId id="265" r:id="rId12"/>
    <p:sldId id="266" r:id="rId13"/>
    <p:sldId id="264" r:id="rId14"/>
    <p:sldId id="270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50" y="-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428604"/>
            <a:ext cx="7772400" cy="1470025"/>
          </a:xfrm>
        </p:spPr>
        <p:txBody>
          <a:bodyPr>
            <a:normAutofit fontScale="90000"/>
          </a:bodyPr>
          <a:lstStyle/>
          <a:p>
            <a:pPr lvl="0" fontAlgn="base">
              <a:spcAft>
                <a:spcPct val="0"/>
              </a:spcAft>
            </a:pPr>
            <a:r>
              <a:rPr lang="ru-RU" sz="1800" dirty="0">
                <a:solidFill>
                  <a:prstClr val="black"/>
                </a:solidFill>
                <a:latin typeface="Cambria" pitchFamily="18" charset="0"/>
                <a:ea typeface="+mn-ea"/>
                <a:cs typeface="Arial" pitchFamily="34" charset="0"/>
              </a:rPr>
              <a:t>ДЕРПАРТАМЕНТ ОБРАЗОВАНИЯ И НАУКИ</a:t>
            </a:r>
            <a:r>
              <a:rPr lang="ru-RU" sz="1800" b="1" dirty="0">
                <a:solidFill>
                  <a:prstClr val="black"/>
                </a:solidFill>
                <a:latin typeface="Cambria" pitchFamily="18" charset="0"/>
                <a:ea typeface="+mn-ea"/>
                <a:cs typeface="Arial" pitchFamily="34" charset="0"/>
              </a:rPr>
              <a:t/>
            </a:r>
            <a:br>
              <a:rPr lang="ru-RU" sz="1800" b="1" dirty="0">
                <a:solidFill>
                  <a:prstClr val="black"/>
                </a:solidFill>
                <a:latin typeface="Cambria" pitchFamily="18" charset="0"/>
                <a:ea typeface="+mn-ea"/>
                <a:cs typeface="Arial" pitchFamily="34" charset="0"/>
              </a:rPr>
            </a:br>
            <a:r>
              <a:rPr lang="ru-RU" sz="1800" b="1" dirty="0" smtClean="0">
                <a:solidFill>
                  <a:prstClr val="black"/>
                </a:solidFill>
                <a:latin typeface="Cambria" pitchFamily="18" charset="0"/>
                <a:ea typeface="+mn-ea"/>
                <a:cs typeface="Arial" pitchFamily="34" charset="0"/>
              </a:rPr>
              <a:t/>
            </a:r>
            <a:br>
              <a:rPr lang="ru-RU" sz="1800" b="1" dirty="0" smtClean="0">
                <a:solidFill>
                  <a:prstClr val="black"/>
                </a:solidFill>
                <a:latin typeface="Cambria" pitchFamily="18" charset="0"/>
                <a:ea typeface="+mn-ea"/>
                <a:cs typeface="Arial" pitchFamily="34" charset="0"/>
              </a:rPr>
            </a:br>
            <a:r>
              <a:rPr lang="ru-RU" sz="1800" b="1" dirty="0" smtClean="0">
                <a:solidFill>
                  <a:prstClr val="black"/>
                </a:solidFill>
                <a:latin typeface="Cambria" pitchFamily="18" charset="0"/>
                <a:ea typeface="+mn-ea"/>
                <a:cs typeface="Arial" pitchFamily="34" charset="0"/>
              </a:rPr>
              <a:t>краевое </a:t>
            </a:r>
            <a:r>
              <a:rPr lang="ru-RU" sz="1800" b="1" dirty="0">
                <a:solidFill>
                  <a:prstClr val="black"/>
                </a:solidFill>
                <a:latin typeface="Cambria" pitchFamily="18" charset="0"/>
                <a:ea typeface="+mn-ea"/>
                <a:cs typeface="Arial" pitchFamily="34" charset="0"/>
              </a:rPr>
              <a:t>государственное автономное </a:t>
            </a:r>
            <a:br>
              <a:rPr lang="ru-RU" sz="1800" b="1" dirty="0">
                <a:solidFill>
                  <a:prstClr val="black"/>
                </a:solidFill>
                <a:latin typeface="Cambria" pitchFamily="18" charset="0"/>
                <a:ea typeface="+mn-ea"/>
                <a:cs typeface="Arial" pitchFamily="34" charset="0"/>
              </a:rPr>
            </a:br>
            <a:r>
              <a:rPr lang="ru-RU" sz="1800" b="1" dirty="0">
                <a:solidFill>
                  <a:prstClr val="black"/>
                </a:solidFill>
                <a:latin typeface="Cambria" pitchFamily="18" charset="0"/>
                <a:ea typeface="+mn-ea"/>
                <a:cs typeface="Arial" pitchFamily="34" charset="0"/>
              </a:rPr>
              <a:t>профессиональное образовательное учреждение</a:t>
            </a:r>
            <a:br>
              <a:rPr lang="ru-RU" sz="1800" b="1" dirty="0">
                <a:solidFill>
                  <a:prstClr val="black"/>
                </a:solidFill>
                <a:latin typeface="Cambria" pitchFamily="18" charset="0"/>
                <a:ea typeface="+mn-ea"/>
                <a:cs typeface="Arial" pitchFamily="34" charset="0"/>
              </a:rPr>
            </a:br>
            <a:r>
              <a:rPr lang="ru-RU" sz="1800" b="1" dirty="0">
                <a:solidFill>
                  <a:prstClr val="black"/>
                </a:solidFill>
                <a:latin typeface="Cambria" pitchFamily="18" charset="0"/>
                <a:ea typeface="+mn-ea"/>
                <a:cs typeface="Arial" pitchFamily="34" charset="0"/>
              </a:rPr>
              <a:t>«Дальнегорский индустриально-технологический колледж»</a:t>
            </a:r>
            <a:br>
              <a:rPr lang="ru-RU" sz="1800" b="1" dirty="0">
                <a:solidFill>
                  <a:prstClr val="black"/>
                </a:solidFill>
                <a:latin typeface="Cambria" pitchFamily="18" charset="0"/>
                <a:ea typeface="+mn-ea"/>
                <a:cs typeface="Arial" pitchFamily="34" charset="0"/>
              </a:rPr>
            </a:br>
            <a:endParaRPr lang="ru-RU" sz="1800" dirty="0">
              <a:solidFill>
                <a:prstClr val="black"/>
              </a:solidFill>
              <a:latin typeface="Cambria" pitchFamily="18" charset="0"/>
              <a:ea typeface="+mn-ea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2276872"/>
            <a:ext cx="7848872" cy="2223698"/>
          </a:xfrm>
        </p:spPr>
        <p:txBody>
          <a:bodyPr>
            <a:noAutofit/>
          </a:bodyPr>
          <a:lstStyle/>
          <a:p>
            <a:r>
              <a:rPr lang="ru-RU" sz="3600" dirty="0" smtClean="0">
                <a:solidFill>
                  <a:schemeClr val="tx1"/>
                </a:solidFill>
              </a:rPr>
              <a:t>Индивидуальная работа и разработка системы творческих заданий </a:t>
            </a:r>
            <a:r>
              <a:rPr lang="ru-RU" sz="3600" dirty="0" smtClean="0">
                <a:solidFill>
                  <a:schemeClr val="tx1"/>
                </a:solidFill>
              </a:rPr>
              <a:t>для </a:t>
            </a:r>
            <a:r>
              <a:rPr lang="ru-RU" sz="3600" dirty="0" smtClean="0">
                <a:solidFill>
                  <a:schemeClr val="tx1"/>
                </a:solidFill>
              </a:rPr>
              <a:t>одарённых студентов на уроках математики и во внеурочное </a:t>
            </a:r>
            <a:r>
              <a:rPr lang="ru-RU" sz="3600" dirty="0" smtClean="0">
                <a:solidFill>
                  <a:schemeClr val="tx1"/>
                </a:solidFill>
              </a:rPr>
              <a:t>время</a:t>
            </a:r>
            <a:endParaRPr lang="ru-RU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5715008" y="4941168"/>
            <a:ext cx="32960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Потапочкина Лариса </a:t>
            </a:r>
            <a:r>
              <a:rPr lang="ru-RU" dirty="0" smtClean="0"/>
              <a:t>Ивановна,</a:t>
            </a:r>
            <a:endParaRPr lang="ru-RU" dirty="0" smtClean="0"/>
          </a:p>
          <a:p>
            <a:r>
              <a:rPr lang="ru-RU" dirty="0" smtClean="0"/>
              <a:t>преподаватель  математики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Способы диагностики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ru-RU" dirty="0" smtClean="0"/>
              <a:t>Собеседование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Тестирование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Индивидуальные задания повышенной сложности.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Индивидуальный план работы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 l="22448" t="21242" r="19508" b="7816"/>
          <a:stretch>
            <a:fillRect/>
          </a:stretch>
        </p:blipFill>
        <p:spPr bwMode="auto">
          <a:xfrm>
            <a:off x="285720" y="0"/>
            <a:ext cx="864399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Виды уроков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ru-RU" dirty="0" smtClean="0"/>
              <a:t>Уроки самообучения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Уроки </a:t>
            </a:r>
            <a:r>
              <a:rPr lang="ru-RU" dirty="0" err="1" smtClean="0"/>
              <a:t>взаимообучения</a:t>
            </a:r>
            <a:endParaRPr lang="ru-RU" dirty="0" smtClean="0"/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Уроки одной задачи 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Уроки нестандартных задач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Уроки зачёты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2984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Самостоятельная работа по теме «Иррациональные уравнения и неравенства»</a:t>
            </a:r>
            <a:endParaRPr lang="ru-RU" sz="2800" dirty="0"/>
          </a:p>
        </p:txBody>
      </p:sp>
      <p:pic>
        <p:nvPicPr>
          <p:cNvPr id="4" name="Рисунок 3" descr="C:\Users\Кабинет 25\Desktop\яковцева о.а\лар ив\скан\11.jpg"/>
          <p:cNvPicPr/>
          <p:nvPr/>
        </p:nvPicPr>
        <p:blipFill>
          <a:blip r:embed="rId2"/>
          <a:srcRect l="9371" t="60489" r="50577" b="14005"/>
          <a:stretch>
            <a:fillRect/>
          </a:stretch>
        </p:blipFill>
        <p:spPr bwMode="auto">
          <a:xfrm>
            <a:off x="101235" y="2276872"/>
            <a:ext cx="3882390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Содержимое 5" descr="C:\Users\Кабинет 25\Desktop\яковцева о.а\лар ив\скан\11.jpg"/>
          <p:cNvPicPr>
            <a:picLocks noGrp="1"/>
          </p:cNvPicPr>
          <p:nvPr>
            <p:ph idx="1"/>
          </p:nvPr>
        </p:nvPicPr>
        <p:blipFill>
          <a:blip r:embed="rId2"/>
          <a:srcRect l="54456" t="5295" r="4143" b="38053"/>
          <a:stretch>
            <a:fillRect/>
          </a:stretch>
        </p:blipFill>
        <p:spPr bwMode="auto">
          <a:xfrm>
            <a:off x="4067944" y="1196752"/>
            <a:ext cx="5000628" cy="5260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1357290" y="1643050"/>
            <a:ext cx="14975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/>
              <a:t>Часть А</a:t>
            </a:r>
            <a:endParaRPr lang="ru-RU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439718"/>
          </a:xfrm>
        </p:spPr>
        <p:txBody>
          <a:bodyPr>
            <a:noAutofit/>
          </a:bodyPr>
          <a:lstStyle/>
          <a:p>
            <a:r>
              <a:rPr lang="ru-RU" sz="3200" b="1" dirty="0" smtClean="0"/>
              <a:t>Часть В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C:\Users\Кабинет 25\Desktop\яковцева о.а\лар ив\скан\11.jpg"/>
          <p:cNvPicPr/>
          <p:nvPr/>
        </p:nvPicPr>
        <p:blipFill>
          <a:blip r:embed="rId2"/>
          <a:srcRect l="54456" t="62039" r="4143" b="9369"/>
          <a:stretch>
            <a:fillRect/>
          </a:stretch>
        </p:blipFill>
        <p:spPr bwMode="auto">
          <a:xfrm>
            <a:off x="323528" y="980728"/>
            <a:ext cx="8568952" cy="55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Самостоятельная работа по теме «Показательные уравнения»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/>
          <p:nvPr/>
        </p:nvPicPr>
        <p:blipFill>
          <a:blip r:embed="rId2"/>
          <a:srcRect l="26249" t="21835" r="36757" b="9810"/>
          <a:stretch>
            <a:fillRect/>
          </a:stretch>
        </p:blipFill>
        <p:spPr bwMode="auto">
          <a:xfrm>
            <a:off x="2428860" y="1500174"/>
            <a:ext cx="4000528" cy="535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 descr="C:\Users\Кабинет 25\Desktop\яковцева о.а\лар ив\скан\1 001.jpg"/>
          <p:cNvPicPr/>
          <p:nvPr/>
        </p:nvPicPr>
        <p:blipFill>
          <a:blip r:embed="rId2" cstate="print"/>
          <a:srcRect b="31176"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Кабинет 25\Desktop\яковцева о.а\лар ив\скан\4 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Разделить фигуру на две равные </a:t>
            </a:r>
            <a:r>
              <a:rPr lang="ru-RU" dirty="0" smtClean="0"/>
              <a:t>части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Кабинет 25\Desktop\яковцева о.а\лар ив\скан\2 001.jpg"/>
          <p:cNvPicPr>
            <a:picLocks noChangeAspect="1" noChangeArrowheads="1"/>
          </p:cNvPicPr>
          <p:nvPr/>
        </p:nvPicPr>
        <p:blipFill>
          <a:blip r:embed="rId2" cstate="print"/>
          <a:srcRect t="3125" b="42708"/>
          <a:stretch>
            <a:fillRect/>
          </a:stretch>
        </p:blipFill>
        <p:spPr bwMode="auto">
          <a:xfrm>
            <a:off x="1043609" y="1571612"/>
            <a:ext cx="7017256" cy="52320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28670"/>
          </a:xfrm>
        </p:spPr>
        <p:txBody>
          <a:bodyPr/>
          <a:lstStyle/>
          <a:p>
            <a:r>
              <a:rPr lang="ru-RU" dirty="0" smtClean="0"/>
              <a:t>Устный счёт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 l="14040" t="22632" r="65234" b="16316"/>
          <a:stretch>
            <a:fillRect/>
          </a:stretch>
        </p:blipFill>
        <p:spPr bwMode="auto">
          <a:xfrm>
            <a:off x="1331640" y="785794"/>
            <a:ext cx="6264695" cy="6072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/>
          <a:lstStyle/>
          <a:p>
            <a:r>
              <a:rPr lang="ru-RU" dirty="0" smtClean="0"/>
              <a:t>Устный счёт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 l="16051" t="23101" r="16126" b="9494"/>
          <a:stretch>
            <a:fillRect/>
          </a:stretch>
        </p:blipFill>
        <p:spPr bwMode="auto">
          <a:xfrm>
            <a:off x="357158" y="1071546"/>
            <a:ext cx="8429652" cy="5786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/>
          <a:lstStyle/>
          <a:p>
            <a:r>
              <a:rPr lang="ru-RU" dirty="0" smtClean="0"/>
              <a:t>Ребусы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Кабинет 25\Desktop\яковцева о.а\лар ив\скан\3 001.jpg"/>
          <p:cNvPicPr>
            <a:picLocks noChangeAspect="1" noChangeArrowheads="1"/>
          </p:cNvPicPr>
          <p:nvPr/>
        </p:nvPicPr>
        <p:blipFill>
          <a:blip r:embed="rId2" cstate="print"/>
          <a:srcRect t="3125" b="19173"/>
          <a:stretch>
            <a:fillRect/>
          </a:stretch>
        </p:blipFill>
        <p:spPr bwMode="auto">
          <a:xfrm>
            <a:off x="323528" y="836711"/>
            <a:ext cx="8352928" cy="59789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511437" y="116632"/>
            <a:ext cx="8643998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66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7030A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Спасибо за внимание</a:t>
            </a:r>
            <a:endParaRPr lang="ru-RU" sz="66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7030A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26" name="Picture 2" descr="C:\Users\Кабинет 25\Desktop\IMG-20180420-WA00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2649" y="1484784"/>
            <a:ext cx="3857652" cy="5143536"/>
          </a:xfrm>
          <a:prstGeom prst="rect">
            <a:avLst/>
          </a:prstGeom>
          <a:noFill/>
        </p:spPr>
      </p:pic>
      <p:pic>
        <p:nvPicPr>
          <p:cNvPr id="1027" name="Picture 3" descr="C:\Users\Кабинет 25\Desktop\IMG-20180420-WA000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29006" y="1484808"/>
            <a:ext cx="3857634" cy="51435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90</Words>
  <Application>Microsoft Office PowerPoint</Application>
  <PresentationFormat>Экран (4:3)</PresentationFormat>
  <Paragraphs>24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ДЕРПАРТАМЕНТ ОБРАЗОВАНИЯ И НАУКИ  краевое государственное автономное  профессиональное образовательное учреждение «Дальнегорский индустриально-технологический колледж» </vt:lpstr>
      <vt:lpstr>Способы диагностики</vt:lpstr>
      <vt:lpstr>Индивидуальный план работы</vt:lpstr>
      <vt:lpstr>Виды уроков</vt:lpstr>
      <vt:lpstr>Самостоятельная работа по теме «Иррациональные уравнения и неравенства»</vt:lpstr>
      <vt:lpstr>Часть В</vt:lpstr>
      <vt:lpstr>Самостоятельная работа по теме «Показательные уравнения»</vt:lpstr>
      <vt:lpstr>Презентация PowerPoint</vt:lpstr>
      <vt:lpstr>Презентация PowerPoint</vt:lpstr>
      <vt:lpstr>Разделить фигуру на две равные части</vt:lpstr>
      <vt:lpstr>Устный счёт</vt:lpstr>
      <vt:lpstr>Устный счёт</vt:lpstr>
      <vt:lpstr>Ребусы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Департамент образования и науки краевое государственное автономное профессиональное  образовательное учреждение «Дальнегорский индустриально-технологичыеский колледж»</dc:title>
  <dc:creator>Администратор</dc:creator>
  <cp:lastModifiedBy>OD</cp:lastModifiedBy>
  <cp:revision>15</cp:revision>
  <dcterms:created xsi:type="dcterms:W3CDTF">2018-04-16T02:25:43Z</dcterms:created>
  <dcterms:modified xsi:type="dcterms:W3CDTF">2018-04-19T23:10:12Z</dcterms:modified>
</cp:coreProperties>
</file>