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78" r:id="rId5"/>
    <p:sldId id="279" r:id="rId6"/>
    <p:sldId id="262" r:id="rId7"/>
    <p:sldId id="265" r:id="rId8"/>
    <p:sldId id="280" r:id="rId9"/>
    <p:sldId id="283" r:id="rId10"/>
    <p:sldId id="281" r:id="rId11"/>
    <p:sldId id="282" r:id="rId12"/>
    <p:sldId id="268" r:id="rId13"/>
    <p:sldId id="270" r:id="rId14"/>
    <p:sldId id="284" r:id="rId15"/>
    <p:sldId id="271" r:id="rId16"/>
    <p:sldId id="274" r:id="rId17"/>
    <p:sldId id="267" r:id="rId18"/>
    <p:sldId id="266" r:id="rId19"/>
    <p:sldId id="275" r:id="rId20"/>
    <p:sldId id="269" r:id="rId21"/>
    <p:sldId id="276" r:id="rId22"/>
    <p:sldId id="25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5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C34AF7-C150-47A7-9D72-3F861AD97B51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F837F29-66EB-433F-A3F9-BCE2A83BA42D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endParaRPr lang="ru-RU" dirty="0"/>
        </a:p>
      </dgm:t>
    </dgm:pt>
    <dgm:pt modelId="{84FEC174-5E4B-45DE-8547-E627C22260AB}" type="parTrans" cxnId="{2AA82099-6407-4E90-A97F-1C743F705653}">
      <dgm:prSet/>
      <dgm:spPr/>
      <dgm:t>
        <a:bodyPr/>
        <a:lstStyle/>
        <a:p>
          <a:endParaRPr lang="ru-RU"/>
        </a:p>
      </dgm:t>
    </dgm:pt>
    <dgm:pt modelId="{10475CD3-B018-43D3-B0A7-FD77FDB2DF4F}" type="sibTrans" cxnId="{2AA82099-6407-4E90-A97F-1C743F705653}">
      <dgm:prSet/>
      <dgm:spPr/>
      <dgm:t>
        <a:bodyPr/>
        <a:lstStyle/>
        <a:p>
          <a:endParaRPr lang="ru-RU"/>
        </a:p>
      </dgm:t>
    </dgm:pt>
    <dgm:pt modelId="{762E294F-C78E-4064-88F0-4551371873C2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endParaRPr lang="ru-RU"/>
        </a:p>
      </dgm:t>
    </dgm:pt>
    <dgm:pt modelId="{0D44759D-8C7A-4423-A1AE-FF0BBBD4C887}" type="parTrans" cxnId="{2C727FB0-6C47-4BB9-A35B-041CB3F7FF11}">
      <dgm:prSet/>
      <dgm:spPr/>
      <dgm:t>
        <a:bodyPr/>
        <a:lstStyle/>
        <a:p>
          <a:endParaRPr lang="ru-RU"/>
        </a:p>
      </dgm:t>
    </dgm:pt>
    <dgm:pt modelId="{A4073656-3A12-413C-8314-F7388E889E24}" type="sibTrans" cxnId="{2C727FB0-6C47-4BB9-A35B-041CB3F7FF11}">
      <dgm:prSet/>
      <dgm:spPr/>
      <dgm:t>
        <a:bodyPr/>
        <a:lstStyle/>
        <a:p>
          <a:endParaRPr lang="ru-RU"/>
        </a:p>
      </dgm:t>
    </dgm:pt>
    <dgm:pt modelId="{D8CD41CB-7288-4B88-8DCC-248EAD1D406B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/>
        </a:p>
      </dgm:t>
    </dgm:pt>
    <dgm:pt modelId="{124EA63D-909F-4475-9F5E-9865A1F283D1}" type="parTrans" cxnId="{FC66B9B3-56EC-4CB9-B63F-566DEB924198}">
      <dgm:prSet/>
      <dgm:spPr/>
      <dgm:t>
        <a:bodyPr/>
        <a:lstStyle/>
        <a:p>
          <a:endParaRPr lang="ru-RU"/>
        </a:p>
      </dgm:t>
    </dgm:pt>
    <dgm:pt modelId="{71A0600D-F537-44E1-BE19-AD0D829886EE}" type="sibTrans" cxnId="{FC66B9B3-56EC-4CB9-B63F-566DEB924198}">
      <dgm:prSet/>
      <dgm:spPr/>
      <dgm:t>
        <a:bodyPr/>
        <a:lstStyle/>
        <a:p>
          <a:endParaRPr lang="ru-RU"/>
        </a:p>
      </dgm:t>
    </dgm:pt>
    <dgm:pt modelId="{FD301DAD-02A8-4798-B52E-425AA6A597D3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/>
        </a:p>
      </dgm:t>
    </dgm:pt>
    <dgm:pt modelId="{8FF0D13C-3D55-4409-93B7-0A799340DC42}" type="parTrans" cxnId="{1DE4DA5D-F527-40B0-A574-9544BAACD864}">
      <dgm:prSet/>
      <dgm:spPr/>
      <dgm:t>
        <a:bodyPr/>
        <a:lstStyle/>
        <a:p>
          <a:endParaRPr lang="ru-RU"/>
        </a:p>
      </dgm:t>
    </dgm:pt>
    <dgm:pt modelId="{91393103-0D83-4149-BAA9-043CD8A619CB}" type="sibTrans" cxnId="{1DE4DA5D-F527-40B0-A574-9544BAACD864}">
      <dgm:prSet/>
      <dgm:spPr/>
      <dgm:t>
        <a:bodyPr/>
        <a:lstStyle/>
        <a:p>
          <a:endParaRPr lang="ru-RU"/>
        </a:p>
      </dgm:t>
    </dgm:pt>
    <dgm:pt modelId="{8A2FA455-6E36-4B04-ACBF-3DEF646E8D63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/>
        </a:p>
      </dgm:t>
    </dgm:pt>
    <dgm:pt modelId="{13DCFD77-6791-43E1-A18D-FAB68F45B8CA}" type="parTrans" cxnId="{2CCC01F1-4C99-4FEE-A026-75532E534E90}">
      <dgm:prSet/>
      <dgm:spPr/>
      <dgm:t>
        <a:bodyPr/>
        <a:lstStyle/>
        <a:p>
          <a:endParaRPr lang="ru-RU"/>
        </a:p>
      </dgm:t>
    </dgm:pt>
    <dgm:pt modelId="{550CFF7B-3C60-499F-9494-18F5E60BAA1B}" type="sibTrans" cxnId="{2CCC01F1-4C99-4FEE-A026-75532E534E90}">
      <dgm:prSet/>
      <dgm:spPr/>
      <dgm:t>
        <a:bodyPr/>
        <a:lstStyle/>
        <a:p>
          <a:endParaRPr lang="ru-RU"/>
        </a:p>
      </dgm:t>
    </dgm:pt>
    <dgm:pt modelId="{87D9602E-E340-414F-82BF-87C49B451549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/>
        </a:p>
      </dgm:t>
    </dgm:pt>
    <dgm:pt modelId="{79FF689C-26D2-4552-9693-D4BF88346F21}" type="parTrans" cxnId="{F1C9558B-490F-483A-8064-5B9792E50E9A}">
      <dgm:prSet/>
      <dgm:spPr/>
      <dgm:t>
        <a:bodyPr/>
        <a:lstStyle/>
        <a:p>
          <a:endParaRPr lang="ru-RU"/>
        </a:p>
      </dgm:t>
    </dgm:pt>
    <dgm:pt modelId="{B3EAD84C-02F9-41C4-BB10-6154D6AB0B72}" type="sibTrans" cxnId="{F1C9558B-490F-483A-8064-5B9792E50E9A}">
      <dgm:prSet/>
      <dgm:spPr/>
      <dgm:t>
        <a:bodyPr/>
        <a:lstStyle/>
        <a:p>
          <a:endParaRPr lang="ru-RU"/>
        </a:p>
      </dgm:t>
    </dgm:pt>
    <dgm:pt modelId="{02F430B2-6893-4FD4-8015-E70B85C1B927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/>
        </a:p>
      </dgm:t>
    </dgm:pt>
    <dgm:pt modelId="{C5F9A798-51E6-4E30-91E7-D87C91EB5C5F}" type="parTrans" cxnId="{89075DDC-55CC-48DF-BFAD-E41C5C8BBAFC}">
      <dgm:prSet/>
      <dgm:spPr/>
      <dgm:t>
        <a:bodyPr/>
        <a:lstStyle/>
        <a:p>
          <a:endParaRPr lang="ru-RU"/>
        </a:p>
      </dgm:t>
    </dgm:pt>
    <dgm:pt modelId="{ADD35137-50C0-454F-B0DC-A319B30BFFCF}" type="sibTrans" cxnId="{89075DDC-55CC-48DF-BFAD-E41C5C8BBAFC}">
      <dgm:prSet/>
      <dgm:spPr/>
      <dgm:t>
        <a:bodyPr/>
        <a:lstStyle/>
        <a:p>
          <a:endParaRPr lang="ru-RU"/>
        </a:p>
      </dgm:t>
    </dgm:pt>
    <dgm:pt modelId="{1949EBC4-28F6-4A61-B304-62CDD4F0D49E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/>
        </a:p>
      </dgm:t>
    </dgm:pt>
    <dgm:pt modelId="{14255B11-D2D8-40AB-AC1B-DA9CBD1C5F6A}" type="parTrans" cxnId="{A4A81CAB-6B5E-4198-81E1-A491E709F8F1}">
      <dgm:prSet/>
      <dgm:spPr/>
      <dgm:t>
        <a:bodyPr/>
        <a:lstStyle/>
        <a:p>
          <a:endParaRPr lang="ru-RU"/>
        </a:p>
      </dgm:t>
    </dgm:pt>
    <dgm:pt modelId="{28ACD553-94B9-4598-BED2-90EA6C948B42}" type="sibTrans" cxnId="{A4A81CAB-6B5E-4198-81E1-A491E709F8F1}">
      <dgm:prSet/>
      <dgm:spPr/>
      <dgm:t>
        <a:bodyPr/>
        <a:lstStyle/>
        <a:p>
          <a:endParaRPr lang="ru-RU"/>
        </a:p>
      </dgm:t>
    </dgm:pt>
    <dgm:pt modelId="{4BE259F2-DF39-4659-B9D5-CFCD085DFD5B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endParaRPr lang="ru-RU" dirty="0"/>
        </a:p>
      </dgm:t>
    </dgm:pt>
    <dgm:pt modelId="{DD4EA98B-7C98-450D-9963-295DEFEFE5BE}" type="sibTrans" cxnId="{FDEE5374-AECC-4D7D-9031-50614BC89C0C}">
      <dgm:prSet/>
      <dgm:spPr/>
      <dgm:t>
        <a:bodyPr/>
        <a:lstStyle/>
        <a:p>
          <a:endParaRPr lang="ru-RU"/>
        </a:p>
      </dgm:t>
    </dgm:pt>
    <dgm:pt modelId="{35609B1F-7613-4302-AB0B-A0D5EA1E568F}" type="parTrans" cxnId="{FDEE5374-AECC-4D7D-9031-50614BC89C0C}">
      <dgm:prSet/>
      <dgm:spPr/>
      <dgm:t>
        <a:bodyPr/>
        <a:lstStyle/>
        <a:p>
          <a:endParaRPr lang="ru-RU"/>
        </a:p>
      </dgm:t>
    </dgm:pt>
    <dgm:pt modelId="{5F536A93-80DE-427A-A867-1D69DA62EE62}" type="pres">
      <dgm:prSet presAssocID="{F4C34AF7-C150-47A7-9D72-3F861AD97B5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EBE30D-EADC-46E7-9620-FADA7771E922}" type="pres">
      <dgm:prSet presAssocID="{5F837F29-66EB-433F-A3F9-BCE2A83BA42D}" presName="comp" presStyleCnt="0"/>
      <dgm:spPr/>
    </dgm:pt>
    <dgm:pt modelId="{3C199D28-A4BF-4A2D-9484-395CA956F980}" type="pres">
      <dgm:prSet presAssocID="{5F837F29-66EB-433F-A3F9-BCE2A83BA42D}" presName="box" presStyleLbl="node1" presStyleIdx="0" presStyleCnt="3"/>
      <dgm:spPr/>
      <dgm:t>
        <a:bodyPr/>
        <a:lstStyle/>
        <a:p>
          <a:endParaRPr lang="ru-RU"/>
        </a:p>
      </dgm:t>
    </dgm:pt>
    <dgm:pt modelId="{909458B0-8E91-4EE6-BE4D-045E83B9BF1E}" type="pres">
      <dgm:prSet presAssocID="{5F837F29-66EB-433F-A3F9-BCE2A83BA42D}" presName="img" presStyleLbl="fgImgPlace1" presStyleIdx="0" presStyleCnt="3" custScaleX="355729"/>
      <dgm:spPr/>
    </dgm:pt>
    <dgm:pt modelId="{0F209B96-81C4-4B04-A236-07880204BE72}" type="pres">
      <dgm:prSet presAssocID="{5F837F29-66EB-433F-A3F9-BCE2A83BA42D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50C57D-148A-45A5-B859-CEC3B390CCF6}" type="pres">
      <dgm:prSet presAssocID="{10475CD3-B018-43D3-B0A7-FD77FDB2DF4F}" presName="spacer" presStyleCnt="0"/>
      <dgm:spPr/>
    </dgm:pt>
    <dgm:pt modelId="{9601A169-393B-45A8-AD71-6B09DF7B5170}" type="pres">
      <dgm:prSet presAssocID="{D8CD41CB-7288-4B88-8DCC-248EAD1D406B}" presName="comp" presStyleCnt="0"/>
      <dgm:spPr/>
    </dgm:pt>
    <dgm:pt modelId="{9902C865-8240-4CAD-BA39-E374BAF65D3A}" type="pres">
      <dgm:prSet presAssocID="{D8CD41CB-7288-4B88-8DCC-248EAD1D406B}" presName="box" presStyleLbl="node1" presStyleIdx="1" presStyleCnt="3"/>
      <dgm:spPr/>
      <dgm:t>
        <a:bodyPr/>
        <a:lstStyle/>
        <a:p>
          <a:endParaRPr lang="ru-RU"/>
        </a:p>
      </dgm:t>
    </dgm:pt>
    <dgm:pt modelId="{A8186509-E0E2-4091-B439-E878B7D0ED85}" type="pres">
      <dgm:prSet presAssocID="{D8CD41CB-7288-4B88-8DCC-248EAD1D406B}" presName="img" presStyleLbl="fgImgPlace1" presStyleIdx="1" presStyleCnt="3" custScaleX="361394"/>
      <dgm:spPr/>
    </dgm:pt>
    <dgm:pt modelId="{5576A038-44BB-40BE-9BB9-D7771A0625A9}" type="pres">
      <dgm:prSet presAssocID="{D8CD41CB-7288-4B88-8DCC-248EAD1D406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FCA11C-D4E6-433A-88DB-376A8F2CCA08}" type="pres">
      <dgm:prSet presAssocID="{71A0600D-F537-44E1-BE19-AD0D829886EE}" presName="spacer" presStyleCnt="0"/>
      <dgm:spPr/>
    </dgm:pt>
    <dgm:pt modelId="{922FBA99-DD2B-4F9E-9F76-07B3601AD1F3}" type="pres">
      <dgm:prSet presAssocID="{87D9602E-E340-414F-82BF-87C49B451549}" presName="comp" presStyleCnt="0"/>
      <dgm:spPr/>
    </dgm:pt>
    <dgm:pt modelId="{B02D3B76-DFC3-452C-8149-DA9509378796}" type="pres">
      <dgm:prSet presAssocID="{87D9602E-E340-414F-82BF-87C49B451549}" presName="box" presStyleLbl="node1" presStyleIdx="2" presStyleCnt="3" custLinFactNeighborX="1546" custLinFactNeighborY="-623"/>
      <dgm:spPr/>
      <dgm:t>
        <a:bodyPr/>
        <a:lstStyle/>
        <a:p>
          <a:endParaRPr lang="ru-RU"/>
        </a:p>
      </dgm:t>
    </dgm:pt>
    <dgm:pt modelId="{C78F5DCA-B071-4A47-B986-354DC9E2E5A7}" type="pres">
      <dgm:prSet presAssocID="{87D9602E-E340-414F-82BF-87C49B451549}" presName="img" presStyleLbl="fgImgPlace1" presStyleIdx="2" presStyleCnt="3" custScaleX="347725"/>
      <dgm:spPr/>
    </dgm:pt>
    <dgm:pt modelId="{1CF0BD7B-CD96-4C4D-B919-7951CC6D951E}" type="pres">
      <dgm:prSet presAssocID="{87D9602E-E340-414F-82BF-87C49B451549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152A8A-2040-4AD0-A346-553AAD86A657}" type="presOf" srcId="{87D9602E-E340-414F-82BF-87C49B451549}" destId="{B02D3B76-DFC3-452C-8149-DA9509378796}" srcOrd="0" destOrd="0" presId="urn:microsoft.com/office/officeart/2005/8/layout/vList4"/>
    <dgm:cxn modelId="{C065AAB3-430A-458B-917E-672FBAD356C3}" type="presOf" srcId="{87D9602E-E340-414F-82BF-87C49B451549}" destId="{1CF0BD7B-CD96-4C4D-B919-7951CC6D951E}" srcOrd="1" destOrd="0" presId="urn:microsoft.com/office/officeart/2005/8/layout/vList4"/>
    <dgm:cxn modelId="{AA183AFB-AD90-45F5-9264-FF2124AB3521}" type="presOf" srcId="{02F430B2-6893-4FD4-8015-E70B85C1B927}" destId="{B02D3B76-DFC3-452C-8149-DA9509378796}" srcOrd="0" destOrd="1" presId="urn:microsoft.com/office/officeart/2005/8/layout/vList4"/>
    <dgm:cxn modelId="{7446A312-F4C5-4628-9D22-3DA9A33B0DB3}" type="presOf" srcId="{FD301DAD-02A8-4798-B52E-425AA6A597D3}" destId="{9902C865-8240-4CAD-BA39-E374BAF65D3A}" srcOrd="0" destOrd="1" presId="urn:microsoft.com/office/officeart/2005/8/layout/vList4"/>
    <dgm:cxn modelId="{6AF5A556-0009-428B-AD6F-B381CCB21ED5}" type="presOf" srcId="{4BE259F2-DF39-4659-B9D5-CFCD085DFD5B}" destId="{3C199D28-A4BF-4A2D-9484-395CA956F980}" srcOrd="0" destOrd="1" presId="urn:microsoft.com/office/officeart/2005/8/layout/vList4"/>
    <dgm:cxn modelId="{FDEE5374-AECC-4D7D-9031-50614BC89C0C}" srcId="{5F837F29-66EB-433F-A3F9-BCE2A83BA42D}" destId="{4BE259F2-DF39-4659-B9D5-CFCD085DFD5B}" srcOrd="0" destOrd="0" parTransId="{35609B1F-7613-4302-AB0B-A0D5EA1E568F}" sibTransId="{DD4EA98B-7C98-450D-9963-295DEFEFE5BE}"/>
    <dgm:cxn modelId="{91724DC8-7217-41B9-9A34-E592C6A2DDD4}" type="presOf" srcId="{02F430B2-6893-4FD4-8015-E70B85C1B927}" destId="{1CF0BD7B-CD96-4C4D-B919-7951CC6D951E}" srcOrd="1" destOrd="1" presId="urn:microsoft.com/office/officeart/2005/8/layout/vList4"/>
    <dgm:cxn modelId="{E0F94EE5-CC36-45BE-B7D4-43465D1B38B9}" type="presOf" srcId="{D8CD41CB-7288-4B88-8DCC-248EAD1D406B}" destId="{9902C865-8240-4CAD-BA39-E374BAF65D3A}" srcOrd="0" destOrd="0" presId="urn:microsoft.com/office/officeart/2005/8/layout/vList4"/>
    <dgm:cxn modelId="{F1C9558B-490F-483A-8064-5B9792E50E9A}" srcId="{F4C34AF7-C150-47A7-9D72-3F861AD97B51}" destId="{87D9602E-E340-414F-82BF-87C49B451549}" srcOrd="2" destOrd="0" parTransId="{79FF689C-26D2-4552-9693-D4BF88346F21}" sibTransId="{B3EAD84C-02F9-41C4-BB10-6154D6AB0B72}"/>
    <dgm:cxn modelId="{9E92B329-4FB4-4378-A1D0-0C74DD4A3F62}" type="presOf" srcId="{1949EBC4-28F6-4A61-B304-62CDD4F0D49E}" destId="{B02D3B76-DFC3-452C-8149-DA9509378796}" srcOrd="0" destOrd="2" presId="urn:microsoft.com/office/officeart/2005/8/layout/vList4"/>
    <dgm:cxn modelId="{19D786E7-9963-4133-B9E7-6E60639AAF0B}" type="presOf" srcId="{4BE259F2-DF39-4659-B9D5-CFCD085DFD5B}" destId="{0F209B96-81C4-4B04-A236-07880204BE72}" srcOrd="1" destOrd="1" presId="urn:microsoft.com/office/officeart/2005/8/layout/vList4"/>
    <dgm:cxn modelId="{2C727FB0-6C47-4BB9-A35B-041CB3F7FF11}" srcId="{5F837F29-66EB-433F-A3F9-BCE2A83BA42D}" destId="{762E294F-C78E-4064-88F0-4551371873C2}" srcOrd="1" destOrd="0" parTransId="{0D44759D-8C7A-4423-A1AE-FF0BBBD4C887}" sibTransId="{A4073656-3A12-413C-8314-F7388E889E24}"/>
    <dgm:cxn modelId="{89075DDC-55CC-48DF-BFAD-E41C5C8BBAFC}" srcId="{87D9602E-E340-414F-82BF-87C49B451549}" destId="{02F430B2-6893-4FD4-8015-E70B85C1B927}" srcOrd="0" destOrd="0" parTransId="{C5F9A798-51E6-4E30-91E7-D87C91EB5C5F}" sibTransId="{ADD35137-50C0-454F-B0DC-A319B30BFFCF}"/>
    <dgm:cxn modelId="{FC66B9B3-56EC-4CB9-B63F-566DEB924198}" srcId="{F4C34AF7-C150-47A7-9D72-3F861AD97B51}" destId="{D8CD41CB-7288-4B88-8DCC-248EAD1D406B}" srcOrd="1" destOrd="0" parTransId="{124EA63D-909F-4475-9F5E-9865A1F283D1}" sibTransId="{71A0600D-F537-44E1-BE19-AD0D829886EE}"/>
    <dgm:cxn modelId="{B1B63385-4529-41C5-8587-10FAF627D0CB}" type="presOf" srcId="{1949EBC4-28F6-4A61-B304-62CDD4F0D49E}" destId="{1CF0BD7B-CD96-4C4D-B919-7951CC6D951E}" srcOrd="1" destOrd="2" presId="urn:microsoft.com/office/officeart/2005/8/layout/vList4"/>
    <dgm:cxn modelId="{B8C2AF7C-8CD9-4961-81C5-2CA267F06EBB}" type="presOf" srcId="{762E294F-C78E-4064-88F0-4551371873C2}" destId="{0F209B96-81C4-4B04-A236-07880204BE72}" srcOrd="1" destOrd="2" presId="urn:microsoft.com/office/officeart/2005/8/layout/vList4"/>
    <dgm:cxn modelId="{2AA82099-6407-4E90-A97F-1C743F705653}" srcId="{F4C34AF7-C150-47A7-9D72-3F861AD97B51}" destId="{5F837F29-66EB-433F-A3F9-BCE2A83BA42D}" srcOrd="0" destOrd="0" parTransId="{84FEC174-5E4B-45DE-8547-E627C22260AB}" sibTransId="{10475CD3-B018-43D3-B0A7-FD77FDB2DF4F}"/>
    <dgm:cxn modelId="{137C282D-7556-4CB9-A148-E405FD8A9F81}" type="presOf" srcId="{F4C34AF7-C150-47A7-9D72-3F861AD97B51}" destId="{5F536A93-80DE-427A-A867-1D69DA62EE62}" srcOrd="0" destOrd="0" presId="urn:microsoft.com/office/officeart/2005/8/layout/vList4"/>
    <dgm:cxn modelId="{B88B04CA-84B0-4FFE-A0FD-0CB2202187D0}" type="presOf" srcId="{5F837F29-66EB-433F-A3F9-BCE2A83BA42D}" destId="{3C199D28-A4BF-4A2D-9484-395CA956F980}" srcOrd="0" destOrd="0" presId="urn:microsoft.com/office/officeart/2005/8/layout/vList4"/>
    <dgm:cxn modelId="{A4A81CAB-6B5E-4198-81E1-A491E709F8F1}" srcId="{87D9602E-E340-414F-82BF-87C49B451549}" destId="{1949EBC4-28F6-4A61-B304-62CDD4F0D49E}" srcOrd="1" destOrd="0" parTransId="{14255B11-D2D8-40AB-AC1B-DA9CBD1C5F6A}" sibTransId="{28ACD553-94B9-4598-BED2-90EA6C948B42}"/>
    <dgm:cxn modelId="{295E396A-D2F4-4B75-AC47-BFD6699E6A00}" type="presOf" srcId="{8A2FA455-6E36-4B04-ACBF-3DEF646E8D63}" destId="{5576A038-44BB-40BE-9BB9-D7771A0625A9}" srcOrd="1" destOrd="2" presId="urn:microsoft.com/office/officeart/2005/8/layout/vList4"/>
    <dgm:cxn modelId="{E37AD68E-B84A-4F0F-8DFF-518B2C680641}" type="presOf" srcId="{762E294F-C78E-4064-88F0-4551371873C2}" destId="{3C199D28-A4BF-4A2D-9484-395CA956F980}" srcOrd="0" destOrd="2" presId="urn:microsoft.com/office/officeart/2005/8/layout/vList4"/>
    <dgm:cxn modelId="{49A9F58A-FB3E-4B7A-9E2E-59D23E03D002}" type="presOf" srcId="{FD301DAD-02A8-4798-B52E-425AA6A597D3}" destId="{5576A038-44BB-40BE-9BB9-D7771A0625A9}" srcOrd="1" destOrd="1" presId="urn:microsoft.com/office/officeart/2005/8/layout/vList4"/>
    <dgm:cxn modelId="{2ABB6A3D-9695-40D1-95D1-C833DB229DE2}" type="presOf" srcId="{8A2FA455-6E36-4B04-ACBF-3DEF646E8D63}" destId="{9902C865-8240-4CAD-BA39-E374BAF65D3A}" srcOrd="0" destOrd="2" presId="urn:microsoft.com/office/officeart/2005/8/layout/vList4"/>
    <dgm:cxn modelId="{2CCC01F1-4C99-4FEE-A026-75532E534E90}" srcId="{D8CD41CB-7288-4B88-8DCC-248EAD1D406B}" destId="{8A2FA455-6E36-4B04-ACBF-3DEF646E8D63}" srcOrd="1" destOrd="0" parTransId="{13DCFD77-6791-43E1-A18D-FAB68F45B8CA}" sibTransId="{550CFF7B-3C60-499F-9494-18F5E60BAA1B}"/>
    <dgm:cxn modelId="{1DE4DA5D-F527-40B0-A574-9544BAACD864}" srcId="{D8CD41CB-7288-4B88-8DCC-248EAD1D406B}" destId="{FD301DAD-02A8-4798-B52E-425AA6A597D3}" srcOrd="0" destOrd="0" parTransId="{8FF0D13C-3D55-4409-93B7-0A799340DC42}" sibTransId="{91393103-0D83-4149-BAA9-043CD8A619CB}"/>
    <dgm:cxn modelId="{7E877576-9B55-4BB3-B9F4-244D5C373D46}" type="presOf" srcId="{D8CD41CB-7288-4B88-8DCC-248EAD1D406B}" destId="{5576A038-44BB-40BE-9BB9-D7771A0625A9}" srcOrd="1" destOrd="0" presId="urn:microsoft.com/office/officeart/2005/8/layout/vList4"/>
    <dgm:cxn modelId="{46F7B9A8-AEA6-4DFD-AF37-6D6354851912}" type="presOf" srcId="{5F837F29-66EB-433F-A3F9-BCE2A83BA42D}" destId="{0F209B96-81C4-4B04-A236-07880204BE72}" srcOrd="1" destOrd="0" presId="urn:microsoft.com/office/officeart/2005/8/layout/vList4"/>
    <dgm:cxn modelId="{B620A3D2-2FD2-473A-8364-D88A1054008B}" type="presParOf" srcId="{5F536A93-80DE-427A-A867-1D69DA62EE62}" destId="{21EBE30D-EADC-46E7-9620-FADA7771E922}" srcOrd="0" destOrd="0" presId="urn:microsoft.com/office/officeart/2005/8/layout/vList4"/>
    <dgm:cxn modelId="{7381F618-24C0-4E7D-AFD1-77AF6765DF3B}" type="presParOf" srcId="{21EBE30D-EADC-46E7-9620-FADA7771E922}" destId="{3C199D28-A4BF-4A2D-9484-395CA956F980}" srcOrd="0" destOrd="0" presId="urn:microsoft.com/office/officeart/2005/8/layout/vList4"/>
    <dgm:cxn modelId="{B1C6F3B4-8F34-42CB-98B5-A1955464BCA6}" type="presParOf" srcId="{21EBE30D-EADC-46E7-9620-FADA7771E922}" destId="{909458B0-8E91-4EE6-BE4D-045E83B9BF1E}" srcOrd="1" destOrd="0" presId="urn:microsoft.com/office/officeart/2005/8/layout/vList4"/>
    <dgm:cxn modelId="{6B34DA7B-E04D-4097-BAE5-9C878728D889}" type="presParOf" srcId="{21EBE30D-EADC-46E7-9620-FADA7771E922}" destId="{0F209B96-81C4-4B04-A236-07880204BE72}" srcOrd="2" destOrd="0" presId="urn:microsoft.com/office/officeart/2005/8/layout/vList4"/>
    <dgm:cxn modelId="{32200F1D-4895-40E7-A263-6751685E77BF}" type="presParOf" srcId="{5F536A93-80DE-427A-A867-1D69DA62EE62}" destId="{DE50C57D-148A-45A5-B859-CEC3B390CCF6}" srcOrd="1" destOrd="0" presId="urn:microsoft.com/office/officeart/2005/8/layout/vList4"/>
    <dgm:cxn modelId="{749C7494-C7EC-4E3B-A205-60C1A16B0F18}" type="presParOf" srcId="{5F536A93-80DE-427A-A867-1D69DA62EE62}" destId="{9601A169-393B-45A8-AD71-6B09DF7B5170}" srcOrd="2" destOrd="0" presId="urn:microsoft.com/office/officeart/2005/8/layout/vList4"/>
    <dgm:cxn modelId="{EAEE6A91-359C-448B-9C6E-EF89678C2980}" type="presParOf" srcId="{9601A169-393B-45A8-AD71-6B09DF7B5170}" destId="{9902C865-8240-4CAD-BA39-E374BAF65D3A}" srcOrd="0" destOrd="0" presId="urn:microsoft.com/office/officeart/2005/8/layout/vList4"/>
    <dgm:cxn modelId="{AE60481C-430E-40C7-8DC0-261B9D878F50}" type="presParOf" srcId="{9601A169-393B-45A8-AD71-6B09DF7B5170}" destId="{A8186509-E0E2-4091-B439-E878B7D0ED85}" srcOrd="1" destOrd="0" presId="urn:microsoft.com/office/officeart/2005/8/layout/vList4"/>
    <dgm:cxn modelId="{1A4139AC-3766-4389-BD3D-ECEF4BF2944E}" type="presParOf" srcId="{9601A169-393B-45A8-AD71-6B09DF7B5170}" destId="{5576A038-44BB-40BE-9BB9-D7771A0625A9}" srcOrd="2" destOrd="0" presId="urn:microsoft.com/office/officeart/2005/8/layout/vList4"/>
    <dgm:cxn modelId="{C0C81C6A-83E2-44AF-8BD4-73C4E4369B8B}" type="presParOf" srcId="{5F536A93-80DE-427A-A867-1D69DA62EE62}" destId="{A7FCA11C-D4E6-433A-88DB-376A8F2CCA08}" srcOrd="3" destOrd="0" presId="urn:microsoft.com/office/officeart/2005/8/layout/vList4"/>
    <dgm:cxn modelId="{F89B7CD7-0E32-492B-BF99-A9950A547895}" type="presParOf" srcId="{5F536A93-80DE-427A-A867-1D69DA62EE62}" destId="{922FBA99-DD2B-4F9E-9F76-07B3601AD1F3}" srcOrd="4" destOrd="0" presId="urn:microsoft.com/office/officeart/2005/8/layout/vList4"/>
    <dgm:cxn modelId="{A9A41C38-B4A5-49F2-8E9F-27F3DE0F4543}" type="presParOf" srcId="{922FBA99-DD2B-4F9E-9F76-07B3601AD1F3}" destId="{B02D3B76-DFC3-452C-8149-DA9509378796}" srcOrd="0" destOrd="0" presId="urn:microsoft.com/office/officeart/2005/8/layout/vList4"/>
    <dgm:cxn modelId="{2F04001D-4E61-45D8-958E-B72B6509D480}" type="presParOf" srcId="{922FBA99-DD2B-4F9E-9F76-07B3601AD1F3}" destId="{C78F5DCA-B071-4A47-B986-354DC9E2E5A7}" srcOrd="1" destOrd="0" presId="urn:microsoft.com/office/officeart/2005/8/layout/vList4"/>
    <dgm:cxn modelId="{385C2DD3-3762-46DF-895C-9BB57546553E}" type="presParOf" srcId="{922FBA99-DD2B-4F9E-9F76-07B3601AD1F3}" destId="{1CF0BD7B-CD96-4C4D-B919-7951CC6D951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C34AF7-C150-47A7-9D72-3F861AD97B51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F837F29-66EB-433F-A3F9-BCE2A83BA42D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endParaRPr lang="ru-RU" dirty="0"/>
        </a:p>
      </dgm:t>
    </dgm:pt>
    <dgm:pt modelId="{84FEC174-5E4B-45DE-8547-E627C22260AB}" type="parTrans" cxnId="{2AA82099-6407-4E90-A97F-1C743F705653}">
      <dgm:prSet/>
      <dgm:spPr/>
      <dgm:t>
        <a:bodyPr/>
        <a:lstStyle/>
        <a:p>
          <a:endParaRPr lang="ru-RU"/>
        </a:p>
      </dgm:t>
    </dgm:pt>
    <dgm:pt modelId="{10475CD3-B018-43D3-B0A7-FD77FDB2DF4F}" type="sibTrans" cxnId="{2AA82099-6407-4E90-A97F-1C743F705653}">
      <dgm:prSet/>
      <dgm:spPr/>
      <dgm:t>
        <a:bodyPr/>
        <a:lstStyle/>
        <a:p>
          <a:endParaRPr lang="ru-RU"/>
        </a:p>
      </dgm:t>
    </dgm:pt>
    <dgm:pt modelId="{762E294F-C78E-4064-88F0-4551371873C2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endParaRPr lang="ru-RU" dirty="0"/>
        </a:p>
      </dgm:t>
    </dgm:pt>
    <dgm:pt modelId="{0D44759D-8C7A-4423-A1AE-FF0BBBD4C887}" type="parTrans" cxnId="{2C727FB0-6C47-4BB9-A35B-041CB3F7FF11}">
      <dgm:prSet/>
      <dgm:spPr/>
      <dgm:t>
        <a:bodyPr/>
        <a:lstStyle/>
        <a:p>
          <a:endParaRPr lang="ru-RU"/>
        </a:p>
      </dgm:t>
    </dgm:pt>
    <dgm:pt modelId="{A4073656-3A12-413C-8314-F7388E889E24}" type="sibTrans" cxnId="{2C727FB0-6C47-4BB9-A35B-041CB3F7FF11}">
      <dgm:prSet/>
      <dgm:spPr/>
      <dgm:t>
        <a:bodyPr/>
        <a:lstStyle/>
        <a:p>
          <a:endParaRPr lang="ru-RU"/>
        </a:p>
      </dgm:t>
    </dgm:pt>
    <dgm:pt modelId="{D8CD41CB-7288-4B88-8DCC-248EAD1D406B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 dirty="0"/>
        </a:p>
      </dgm:t>
    </dgm:pt>
    <dgm:pt modelId="{124EA63D-909F-4475-9F5E-9865A1F283D1}" type="parTrans" cxnId="{FC66B9B3-56EC-4CB9-B63F-566DEB924198}">
      <dgm:prSet/>
      <dgm:spPr/>
      <dgm:t>
        <a:bodyPr/>
        <a:lstStyle/>
        <a:p>
          <a:endParaRPr lang="ru-RU"/>
        </a:p>
      </dgm:t>
    </dgm:pt>
    <dgm:pt modelId="{71A0600D-F537-44E1-BE19-AD0D829886EE}" type="sibTrans" cxnId="{FC66B9B3-56EC-4CB9-B63F-566DEB924198}">
      <dgm:prSet/>
      <dgm:spPr/>
      <dgm:t>
        <a:bodyPr/>
        <a:lstStyle/>
        <a:p>
          <a:endParaRPr lang="ru-RU"/>
        </a:p>
      </dgm:t>
    </dgm:pt>
    <dgm:pt modelId="{FD301DAD-02A8-4798-B52E-425AA6A597D3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 dirty="0"/>
        </a:p>
      </dgm:t>
    </dgm:pt>
    <dgm:pt modelId="{8FF0D13C-3D55-4409-93B7-0A799340DC42}" type="parTrans" cxnId="{1DE4DA5D-F527-40B0-A574-9544BAACD864}">
      <dgm:prSet/>
      <dgm:spPr/>
      <dgm:t>
        <a:bodyPr/>
        <a:lstStyle/>
        <a:p>
          <a:endParaRPr lang="ru-RU"/>
        </a:p>
      </dgm:t>
    </dgm:pt>
    <dgm:pt modelId="{91393103-0D83-4149-BAA9-043CD8A619CB}" type="sibTrans" cxnId="{1DE4DA5D-F527-40B0-A574-9544BAACD864}">
      <dgm:prSet/>
      <dgm:spPr/>
      <dgm:t>
        <a:bodyPr/>
        <a:lstStyle/>
        <a:p>
          <a:endParaRPr lang="ru-RU"/>
        </a:p>
      </dgm:t>
    </dgm:pt>
    <dgm:pt modelId="{8A2FA455-6E36-4B04-ACBF-3DEF646E8D63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 dirty="0"/>
        </a:p>
      </dgm:t>
    </dgm:pt>
    <dgm:pt modelId="{13DCFD77-6791-43E1-A18D-FAB68F45B8CA}" type="parTrans" cxnId="{2CCC01F1-4C99-4FEE-A026-75532E534E90}">
      <dgm:prSet/>
      <dgm:spPr/>
      <dgm:t>
        <a:bodyPr/>
        <a:lstStyle/>
        <a:p>
          <a:endParaRPr lang="ru-RU"/>
        </a:p>
      </dgm:t>
    </dgm:pt>
    <dgm:pt modelId="{550CFF7B-3C60-499F-9494-18F5E60BAA1B}" type="sibTrans" cxnId="{2CCC01F1-4C99-4FEE-A026-75532E534E90}">
      <dgm:prSet/>
      <dgm:spPr/>
      <dgm:t>
        <a:bodyPr/>
        <a:lstStyle/>
        <a:p>
          <a:endParaRPr lang="ru-RU"/>
        </a:p>
      </dgm:t>
    </dgm:pt>
    <dgm:pt modelId="{87D9602E-E340-414F-82BF-87C49B451549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 dirty="0"/>
        </a:p>
      </dgm:t>
    </dgm:pt>
    <dgm:pt modelId="{79FF689C-26D2-4552-9693-D4BF88346F21}" type="parTrans" cxnId="{F1C9558B-490F-483A-8064-5B9792E50E9A}">
      <dgm:prSet/>
      <dgm:spPr/>
      <dgm:t>
        <a:bodyPr/>
        <a:lstStyle/>
        <a:p>
          <a:endParaRPr lang="ru-RU"/>
        </a:p>
      </dgm:t>
    </dgm:pt>
    <dgm:pt modelId="{B3EAD84C-02F9-41C4-BB10-6154D6AB0B72}" type="sibTrans" cxnId="{F1C9558B-490F-483A-8064-5B9792E50E9A}">
      <dgm:prSet/>
      <dgm:spPr/>
      <dgm:t>
        <a:bodyPr/>
        <a:lstStyle/>
        <a:p>
          <a:endParaRPr lang="ru-RU"/>
        </a:p>
      </dgm:t>
    </dgm:pt>
    <dgm:pt modelId="{02F430B2-6893-4FD4-8015-E70B85C1B927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 dirty="0"/>
        </a:p>
      </dgm:t>
    </dgm:pt>
    <dgm:pt modelId="{C5F9A798-51E6-4E30-91E7-D87C91EB5C5F}" type="parTrans" cxnId="{89075DDC-55CC-48DF-BFAD-E41C5C8BBAFC}">
      <dgm:prSet/>
      <dgm:spPr/>
      <dgm:t>
        <a:bodyPr/>
        <a:lstStyle/>
        <a:p>
          <a:endParaRPr lang="ru-RU"/>
        </a:p>
      </dgm:t>
    </dgm:pt>
    <dgm:pt modelId="{ADD35137-50C0-454F-B0DC-A319B30BFFCF}" type="sibTrans" cxnId="{89075DDC-55CC-48DF-BFAD-E41C5C8BBAFC}">
      <dgm:prSet/>
      <dgm:spPr/>
      <dgm:t>
        <a:bodyPr/>
        <a:lstStyle/>
        <a:p>
          <a:endParaRPr lang="ru-RU"/>
        </a:p>
      </dgm:t>
    </dgm:pt>
    <dgm:pt modelId="{1949EBC4-28F6-4A61-B304-62CDD4F0D49E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rgbClr val="0070C0"/>
          </a:solidFill>
        </a:ln>
      </dgm:spPr>
      <dgm:t>
        <a:bodyPr/>
        <a:lstStyle/>
        <a:p>
          <a:endParaRPr lang="ru-RU" dirty="0"/>
        </a:p>
      </dgm:t>
    </dgm:pt>
    <dgm:pt modelId="{14255B11-D2D8-40AB-AC1B-DA9CBD1C5F6A}" type="parTrans" cxnId="{A4A81CAB-6B5E-4198-81E1-A491E709F8F1}">
      <dgm:prSet/>
      <dgm:spPr/>
      <dgm:t>
        <a:bodyPr/>
        <a:lstStyle/>
        <a:p>
          <a:endParaRPr lang="ru-RU"/>
        </a:p>
      </dgm:t>
    </dgm:pt>
    <dgm:pt modelId="{28ACD553-94B9-4598-BED2-90EA6C948B42}" type="sibTrans" cxnId="{A4A81CAB-6B5E-4198-81E1-A491E709F8F1}">
      <dgm:prSet/>
      <dgm:spPr/>
      <dgm:t>
        <a:bodyPr/>
        <a:lstStyle/>
        <a:p>
          <a:endParaRPr lang="ru-RU"/>
        </a:p>
      </dgm:t>
    </dgm:pt>
    <dgm:pt modelId="{4BE259F2-DF39-4659-B9D5-CFCD085DFD5B}">
      <dgm:prSet phldrT="[Текст]" phldr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endParaRPr lang="ru-RU" dirty="0"/>
        </a:p>
      </dgm:t>
    </dgm:pt>
    <dgm:pt modelId="{DD4EA98B-7C98-450D-9963-295DEFEFE5BE}" type="sibTrans" cxnId="{FDEE5374-AECC-4D7D-9031-50614BC89C0C}">
      <dgm:prSet/>
      <dgm:spPr/>
      <dgm:t>
        <a:bodyPr/>
        <a:lstStyle/>
        <a:p>
          <a:endParaRPr lang="ru-RU"/>
        </a:p>
      </dgm:t>
    </dgm:pt>
    <dgm:pt modelId="{35609B1F-7613-4302-AB0B-A0D5EA1E568F}" type="parTrans" cxnId="{FDEE5374-AECC-4D7D-9031-50614BC89C0C}">
      <dgm:prSet/>
      <dgm:spPr/>
      <dgm:t>
        <a:bodyPr/>
        <a:lstStyle/>
        <a:p>
          <a:endParaRPr lang="ru-RU"/>
        </a:p>
      </dgm:t>
    </dgm:pt>
    <dgm:pt modelId="{5F536A93-80DE-427A-A867-1D69DA62EE62}" type="pres">
      <dgm:prSet presAssocID="{F4C34AF7-C150-47A7-9D72-3F861AD97B5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EBE30D-EADC-46E7-9620-FADA7771E922}" type="pres">
      <dgm:prSet presAssocID="{5F837F29-66EB-433F-A3F9-BCE2A83BA42D}" presName="comp" presStyleCnt="0"/>
      <dgm:spPr/>
    </dgm:pt>
    <dgm:pt modelId="{3C199D28-A4BF-4A2D-9484-395CA956F980}" type="pres">
      <dgm:prSet presAssocID="{5F837F29-66EB-433F-A3F9-BCE2A83BA42D}" presName="box" presStyleLbl="node1" presStyleIdx="0" presStyleCnt="3"/>
      <dgm:spPr/>
      <dgm:t>
        <a:bodyPr/>
        <a:lstStyle/>
        <a:p>
          <a:endParaRPr lang="ru-RU"/>
        </a:p>
      </dgm:t>
    </dgm:pt>
    <dgm:pt modelId="{909458B0-8E91-4EE6-BE4D-045E83B9BF1E}" type="pres">
      <dgm:prSet presAssocID="{5F837F29-66EB-433F-A3F9-BCE2A83BA42D}" presName="img" presStyleLbl="fgImgPlace1" presStyleIdx="0" presStyleCnt="3" custScaleX="355729"/>
      <dgm:spPr/>
    </dgm:pt>
    <dgm:pt modelId="{0F209B96-81C4-4B04-A236-07880204BE72}" type="pres">
      <dgm:prSet presAssocID="{5F837F29-66EB-433F-A3F9-BCE2A83BA42D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50C57D-148A-45A5-B859-CEC3B390CCF6}" type="pres">
      <dgm:prSet presAssocID="{10475CD3-B018-43D3-B0A7-FD77FDB2DF4F}" presName="spacer" presStyleCnt="0"/>
      <dgm:spPr/>
    </dgm:pt>
    <dgm:pt modelId="{9601A169-393B-45A8-AD71-6B09DF7B5170}" type="pres">
      <dgm:prSet presAssocID="{D8CD41CB-7288-4B88-8DCC-248EAD1D406B}" presName="comp" presStyleCnt="0"/>
      <dgm:spPr/>
    </dgm:pt>
    <dgm:pt modelId="{9902C865-8240-4CAD-BA39-E374BAF65D3A}" type="pres">
      <dgm:prSet presAssocID="{D8CD41CB-7288-4B88-8DCC-248EAD1D406B}" presName="box" presStyleLbl="node1" presStyleIdx="1" presStyleCnt="3"/>
      <dgm:spPr/>
      <dgm:t>
        <a:bodyPr/>
        <a:lstStyle/>
        <a:p>
          <a:endParaRPr lang="ru-RU"/>
        </a:p>
      </dgm:t>
    </dgm:pt>
    <dgm:pt modelId="{A8186509-E0E2-4091-B439-E878B7D0ED85}" type="pres">
      <dgm:prSet presAssocID="{D8CD41CB-7288-4B88-8DCC-248EAD1D406B}" presName="img" presStyleLbl="fgImgPlace1" presStyleIdx="1" presStyleCnt="3" custScaleX="361394"/>
      <dgm:spPr/>
    </dgm:pt>
    <dgm:pt modelId="{5576A038-44BB-40BE-9BB9-D7771A0625A9}" type="pres">
      <dgm:prSet presAssocID="{D8CD41CB-7288-4B88-8DCC-248EAD1D406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FCA11C-D4E6-433A-88DB-376A8F2CCA08}" type="pres">
      <dgm:prSet presAssocID="{71A0600D-F537-44E1-BE19-AD0D829886EE}" presName="spacer" presStyleCnt="0"/>
      <dgm:spPr/>
    </dgm:pt>
    <dgm:pt modelId="{922FBA99-DD2B-4F9E-9F76-07B3601AD1F3}" type="pres">
      <dgm:prSet presAssocID="{87D9602E-E340-414F-82BF-87C49B451549}" presName="comp" presStyleCnt="0"/>
      <dgm:spPr/>
    </dgm:pt>
    <dgm:pt modelId="{B02D3B76-DFC3-452C-8149-DA9509378796}" type="pres">
      <dgm:prSet presAssocID="{87D9602E-E340-414F-82BF-87C49B451549}" presName="box" presStyleLbl="node1" presStyleIdx="2" presStyleCnt="3" custLinFactNeighborX="1546" custLinFactNeighborY="-623"/>
      <dgm:spPr/>
      <dgm:t>
        <a:bodyPr/>
        <a:lstStyle/>
        <a:p>
          <a:endParaRPr lang="ru-RU"/>
        </a:p>
      </dgm:t>
    </dgm:pt>
    <dgm:pt modelId="{C78F5DCA-B071-4A47-B986-354DC9E2E5A7}" type="pres">
      <dgm:prSet presAssocID="{87D9602E-E340-414F-82BF-87C49B451549}" presName="img" presStyleLbl="fgImgPlace1" presStyleIdx="2" presStyleCnt="3" custScaleX="347725"/>
      <dgm:spPr/>
    </dgm:pt>
    <dgm:pt modelId="{1CF0BD7B-CD96-4C4D-B919-7951CC6D951E}" type="pres">
      <dgm:prSet presAssocID="{87D9602E-E340-414F-82BF-87C49B451549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2E3F3D-142A-4FC8-9E0B-C716B6083DC0}" type="presOf" srcId="{1949EBC4-28F6-4A61-B304-62CDD4F0D49E}" destId="{1CF0BD7B-CD96-4C4D-B919-7951CC6D951E}" srcOrd="1" destOrd="2" presId="urn:microsoft.com/office/officeart/2005/8/layout/vList4"/>
    <dgm:cxn modelId="{191E0E6F-EBDD-4EFF-B049-95DC70455D17}" type="presOf" srcId="{8A2FA455-6E36-4B04-ACBF-3DEF646E8D63}" destId="{9902C865-8240-4CAD-BA39-E374BAF65D3A}" srcOrd="0" destOrd="2" presId="urn:microsoft.com/office/officeart/2005/8/layout/vList4"/>
    <dgm:cxn modelId="{5F089462-03BA-465B-91A5-2B5F0B032630}" type="presOf" srcId="{5F837F29-66EB-433F-A3F9-BCE2A83BA42D}" destId="{3C199D28-A4BF-4A2D-9484-395CA956F980}" srcOrd="0" destOrd="0" presId="urn:microsoft.com/office/officeart/2005/8/layout/vList4"/>
    <dgm:cxn modelId="{4A16FEE6-48A0-4EC1-A820-A3613A0B33F5}" type="presOf" srcId="{762E294F-C78E-4064-88F0-4551371873C2}" destId="{3C199D28-A4BF-4A2D-9484-395CA956F980}" srcOrd="0" destOrd="2" presId="urn:microsoft.com/office/officeart/2005/8/layout/vList4"/>
    <dgm:cxn modelId="{3DD69DCF-B04F-4F78-B69D-5C6EE2233F7C}" type="presOf" srcId="{4BE259F2-DF39-4659-B9D5-CFCD085DFD5B}" destId="{3C199D28-A4BF-4A2D-9484-395CA956F980}" srcOrd="0" destOrd="1" presId="urn:microsoft.com/office/officeart/2005/8/layout/vList4"/>
    <dgm:cxn modelId="{16100E58-2906-446B-AA99-9E87B0BE27AD}" type="presOf" srcId="{D8CD41CB-7288-4B88-8DCC-248EAD1D406B}" destId="{5576A038-44BB-40BE-9BB9-D7771A0625A9}" srcOrd="1" destOrd="0" presId="urn:microsoft.com/office/officeart/2005/8/layout/vList4"/>
    <dgm:cxn modelId="{5EB17A7D-99EC-422B-A661-7C12A9F8F0A3}" type="presOf" srcId="{D8CD41CB-7288-4B88-8DCC-248EAD1D406B}" destId="{9902C865-8240-4CAD-BA39-E374BAF65D3A}" srcOrd="0" destOrd="0" presId="urn:microsoft.com/office/officeart/2005/8/layout/vList4"/>
    <dgm:cxn modelId="{FDEE5374-AECC-4D7D-9031-50614BC89C0C}" srcId="{5F837F29-66EB-433F-A3F9-BCE2A83BA42D}" destId="{4BE259F2-DF39-4659-B9D5-CFCD085DFD5B}" srcOrd="0" destOrd="0" parTransId="{35609B1F-7613-4302-AB0B-A0D5EA1E568F}" sibTransId="{DD4EA98B-7C98-450D-9963-295DEFEFE5BE}"/>
    <dgm:cxn modelId="{B01B8ED3-F878-481C-8F58-CD61B6C4B3D4}" type="presOf" srcId="{762E294F-C78E-4064-88F0-4551371873C2}" destId="{0F209B96-81C4-4B04-A236-07880204BE72}" srcOrd="1" destOrd="2" presId="urn:microsoft.com/office/officeart/2005/8/layout/vList4"/>
    <dgm:cxn modelId="{F1C9558B-490F-483A-8064-5B9792E50E9A}" srcId="{F4C34AF7-C150-47A7-9D72-3F861AD97B51}" destId="{87D9602E-E340-414F-82BF-87C49B451549}" srcOrd="2" destOrd="0" parTransId="{79FF689C-26D2-4552-9693-D4BF88346F21}" sibTransId="{B3EAD84C-02F9-41C4-BB10-6154D6AB0B72}"/>
    <dgm:cxn modelId="{2C727FB0-6C47-4BB9-A35B-041CB3F7FF11}" srcId="{5F837F29-66EB-433F-A3F9-BCE2A83BA42D}" destId="{762E294F-C78E-4064-88F0-4551371873C2}" srcOrd="1" destOrd="0" parTransId="{0D44759D-8C7A-4423-A1AE-FF0BBBD4C887}" sibTransId="{A4073656-3A12-413C-8314-F7388E889E24}"/>
    <dgm:cxn modelId="{FD29F1CD-EB41-4763-A313-25FB9CBACBBB}" type="presOf" srcId="{FD301DAD-02A8-4798-B52E-425AA6A597D3}" destId="{5576A038-44BB-40BE-9BB9-D7771A0625A9}" srcOrd="1" destOrd="1" presId="urn:microsoft.com/office/officeart/2005/8/layout/vList4"/>
    <dgm:cxn modelId="{B047CA65-1C2C-4E05-8410-919A08CBA799}" type="presOf" srcId="{F4C34AF7-C150-47A7-9D72-3F861AD97B51}" destId="{5F536A93-80DE-427A-A867-1D69DA62EE62}" srcOrd="0" destOrd="0" presId="urn:microsoft.com/office/officeart/2005/8/layout/vList4"/>
    <dgm:cxn modelId="{89075DDC-55CC-48DF-BFAD-E41C5C8BBAFC}" srcId="{87D9602E-E340-414F-82BF-87C49B451549}" destId="{02F430B2-6893-4FD4-8015-E70B85C1B927}" srcOrd="0" destOrd="0" parTransId="{C5F9A798-51E6-4E30-91E7-D87C91EB5C5F}" sibTransId="{ADD35137-50C0-454F-B0DC-A319B30BFFCF}"/>
    <dgm:cxn modelId="{46921955-963A-496C-944C-ABFA59E167C7}" type="presOf" srcId="{87D9602E-E340-414F-82BF-87C49B451549}" destId="{1CF0BD7B-CD96-4C4D-B919-7951CC6D951E}" srcOrd="1" destOrd="0" presId="urn:microsoft.com/office/officeart/2005/8/layout/vList4"/>
    <dgm:cxn modelId="{C3C30ADF-B099-41AD-9CBF-AE8FB4CA460D}" type="presOf" srcId="{02F430B2-6893-4FD4-8015-E70B85C1B927}" destId="{B02D3B76-DFC3-452C-8149-DA9509378796}" srcOrd="0" destOrd="1" presId="urn:microsoft.com/office/officeart/2005/8/layout/vList4"/>
    <dgm:cxn modelId="{85A0A227-20CD-4F01-85D4-4AA1C093BEA5}" type="presOf" srcId="{8A2FA455-6E36-4B04-ACBF-3DEF646E8D63}" destId="{5576A038-44BB-40BE-9BB9-D7771A0625A9}" srcOrd="1" destOrd="2" presId="urn:microsoft.com/office/officeart/2005/8/layout/vList4"/>
    <dgm:cxn modelId="{FC66B9B3-56EC-4CB9-B63F-566DEB924198}" srcId="{F4C34AF7-C150-47A7-9D72-3F861AD97B51}" destId="{D8CD41CB-7288-4B88-8DCC-248EAD1D406B}" srcOrd="1" destOrd="0" parTransId="{124EA63D-909F-4475-9F5E-9865A1F283D1}" sibTransId="{71A0600D-F537-44E1-BE19-AD0D829886EE}"/>
    <dgm:cxn modelId="{8073AA47-C510-420C-974B-A35A547D87EF}" type="presOf" srcId="{FD301DAD-02A8-4798-B52E-425AA6A597D3}" destId="{9902C865-8240-4CAD-BA39-E374BAF65D3A}" srcOrd="0" destOrd="1" presId="urn:microsoft.com/office/officeart/2005/8/layout/vList4"/>
    <dgm:cxn modelId="{2AA82099-6407-4E90-A97F-1C743F705653}" srcId="{F4C34AF7-C150-47A7-9D72-3F861AD97B51}" destId="{5F837F29-66EB-433F-A3F9-BCE2A83BA42D}" srcOrd="0" destOrd="0" parTransId="{84FEC174-5E4B-45DE-8547-E627C22260AB}" sibTransId="{10475CD3-B018-43D3-B0A7-FD77FDB2DF4F}"/>
    <dgm:cxn modelId="{AC8DEE6D-7B0D-418A-84D3-88B47752975D}" type="presOf" srcId="{4BE259F2-DF39-4659-B9D5-CFCD085DFD5B}" destId="{0F209B96-81C4-4B04-A236-07880204BE72}" srcOrd="1" destOrd="1" presId="urn:microsoft.com/office/officeart/2005/8/layout/vList4"/>
    <dgm:cxn modelId="{A4A81CAB-6B5E-4198-81E1-A491E709F8F1}" srcId="{87D9602E-E340-414F-82BF-87C49B451549}" destId="{1949EBC4-28F6-4A61-B304-62CDD4F0D49E}" srcOrd="1" destOrd="0" parTransId="{14255B11-D2D8-40AB-AC1B-DA9CBD1C5F6A}" sibTransId="{28ACD553-94B9-4598-BED2-90EA6C948B42}"/>
    <dgm:cxn modelId="{2CCC01F1-4C99-4FEE-A026-75532E534E90}" srcId="{D8CD41CB-7288-4B88-8DCC-248EAD1D406B}" destId="{8A2FA455-6E36-4B04-ACBF-3DEF646E8D63}" srcOrd="1" destOrd="0" parTransId="{13DCFD77-6791-43E1-A18D-FAB68F45B8CA}" sibTransId="{550CFF7B-3C60-499F-9494-18F5E60BAA1B}"/>
    <dgm:cxn modelId="{1DE4DA5D-F527-40B0-A574-9544BAACD864}" srcId="{D8CD41CB-7288-4B88-8DCC-248EAD1D406B}" destId="{FD301DAD-02A8-4798-B52E-425AA6A597D3}" srcOrd="0" destOrd="0" parTransId="{8FF0D13C-3D55-4409-93B7-0A799340DC42}" sibTransId="{91393103-0D83-4149-BAA9-043CD8A619CB}"/>
    <dgm:cxn modelId="{B1242A9A-E409-490C-A163-CC670788A278}" type="presOf" srcId="{5F837F29-66EB-433F-A3F9-BCE2A83BA42D}" destId="{0F209B96-81C4-4B04-A236-07880204BE72}" srcOrd="1" destOrd="0" presId="urn:microsoft.com/office/officeart/2005/8/layout/vList4"/>
    <dgm:cxn modelId="{C5CA577F-7FBB-49E3-A148-5018D03D819A}" type="presOf" srcId="{02F430B2-6893-4FD4-8015-E70B85C1B927}" destId="{1CF0BD7B-CD96-4C4D-B919-7951CC6D951E}" srcOrd="1" destOrd="1" presId="urn:microsoft.com/office/officeart/2005/8/layout/vList4"/>
    <dgm:cxn modelId="{4CFB674F-1712-436E-B21D-64D11691FC14}" type="presOf" srcId="{87D9602E-E340-414F-82BF-87C49B451549}" destId="{B02D3B76-DFC3-452C-8149-DA9509378796}" srcOrd="0" destOrd="0" presId="urn:microsoft.com/office/officeart/2005/8/layout/vList4"/>
    <dgm:cxn modelId="{1C046660-1AFC-4EFE-93BB-6E43ABEEB2C6}" type="presOf" srcId="{1949EBC4-28F6-4A61-B304-62CDD4F0D49E}" destId="{B02D3B76-DFC3-452C-8149-DA9509378796}" srcOrd="0" destOrd="2" presId="urn:microsoft.com/office/officeart/2005/8/layout/vList4"/>
    <dgm:cxn modelId="{5C193591-F087-4F17-B6B2-A537CC39295D}" type="presParOf" srcId="{5F536A93-80DE-427A-A867-1D69DA62EE62}" destId="{21EBE30D-EADC-46E7-9620-FADA7771E922}" srcOrd="0" destOrd="0" presId="urn:microsoft.com/office/officeart/2005/8/layout/vList4"/>
    <dgm:cxn modelId="{0AF5FDF6-9A1C-4CE4-B956-D50A9473543D}" type="presParOf" srcId="{21EBE30D-EADC-46E7-9620-FADA7771E922}" destId="{3C199D28-A4BF-4A2D-9484-395CA956F980}" srcOrd="0" destOrd="0" presId="urn:microsoft.com/office/officeart/2005/8/layout/vList4"/>
    <dgm:cxn modelId="{51CABE1E-A107-49D2-9DAB-B0EEED48997C}" type="presParOf" srcId="{21EBE30D-EADC-46E7-9620-FADA7771E922}" destId="{909458B0-8E91-4EE6-BE4D-045E83B9BF1E}" srcOrd="1" destOrd="0" presId="urn:microsoft.com/office/officeart/2005/8/layout/vList4"/>
    <dgm:cxn modelId="{C47E6519-737C-4BCF-90B9-8B9A810C5F98}" type="presParOf" srcId="{21EBE30D-EADC-46E7-9620-FADA7771E922}" destId="{0F209B96-81C4-4B04-A236-07880204BE72}" srcOrd="2" destOrd="0" presId="urn:microsoft.com/office/officeart/2005/8/layout/vList4"/>
    <dgm:cxn modelId="{FD4BBAC6-0D37-4654-92F3-65D98CFBC96F}" type="presParOf" srcId="{5F536A93-80DE-427A-A867-1D69DA62EE62}" destId="{DE50C57D-148A-45A5-B859-CEC3B390CCF6}" srcOrd="1" destOrd="0" presId="urn:microsoft.com/office/officeart/2005/8/layout/vList4"/>
    <dgm:cxn modelId="{A7147A35-22F7-4E15-B12B-3C184D992852}" type="presParOf" srcId="{5F536A93-80DE-427A-A867-1D69DA62EE62}" destId="{9601A169-393B-45A8-AD71-6B09DF7B5170}" srcOrd="2" destOrd="0" presId="urn:microsoft.com/office/officeart/2005/8/layout/vList4"/>
    <dgm:cxn modelId="{794724D2-3918-4D40-9DF6-BF32798603A2}" type="presParOf" srcId="{9601A169-393B-45A8-AD71-6B09DF7B5170}" destId="{9902C865-8240-4CAD-BA39-E374BAF65D3A}" srcOrd="0" destOrd="0" presId="urn:microsoft.com/office/officeart/2005/8/layout/vList4"/>
    <dgm:cxn modelId="{29272E10-FDA4-434B-B7D6-7A72A0DA3298}" type="presParOf" srcId="{9601A169-393B-45A8-AD71-6B09DF7B5170}" destId="{A8186509-E0E2-4091-B439-E878B7D0ED85}" srcOrd="1" destOrd="0" presId="urn:microsoft.com/office/officeart/2005/8/layout/vList4"/>
    <dgm:cxn modelId="{804A5AF0-0C8F-459B-87A9-38591E5D7D9A}" type="presParOf" srcId="{9601A169-393B-45A8-AD71-6B09DF7B5170}" destId="{5576A038-44BB-40BE-9BB9-D7771A0625A9}" srcOrd="2" destOrd="0" presId="urn:microsoft.com/office/officeart/2005/8/layout/vList4"/>
    <dgm:cxn modelId="{6251025C-D176-4B39-B803-CCDDA2A31EC9}" type="presParOf" srcId="{5F536A93-80DE-427A-A867-1D69DA62EE62}" destId="{A7FCA11C-D4E6-433A-88DB-376A8F2CCA08}" srcOrd="3" destOrd="0" presId="urn:microsoft.com/office/officeart/2005/8/layout/vList4"/>
    <dgm:cxn modelId="{99EFE7FE-EDAB-454F-BB0F-2F19B9B8A890}" type="presParOf" srcId="{5F536A93-80DE-427A-A867-1D69DA62EE62}" destId="{922FBA99-DD2B-4F9E-9F76-07B3601AD1F3}" srcOrd="4" destOrd="0" presId="urn:microsoft.com/office/officeart/2005/8/layout/vList4"/>
    <dgm:cxn modelId="{87B866EE-E210-4621-807C-771ED9C61E04}" type="presParOf" srcId="{922FBA99-DD2B-4F9E-9F76-07B3601AD1F3}" destId="{B02D3B76-DFC3-452C-8149-DA9509378796}" srcOrd="0" destOrd="0" presId="urn:microsoft.com/office/officeart/2005/8/layout/vList4"/>
    <dgm:cxn modelId="{0E43ABD7-798A-4BA8-AD83-DE1634BC1539}" type="presParOf" srcId="{922FBA99-DD2B-4F9E-9F76-07B3601AD1F3}" destId="{C78F5DCA-B071-4A47-B986-354DC9E2E5A7}" srcOrd="1" destOrd="0" presId="urn:microsoft.com/office/officeart/2005/8/layout/vList4"/>
    <dgm:cxn modelId="{C68A2520-AAD3-4DEE-B1EB-917366E24EE4}" type="presParOf" srcId="{922FBA99-DD2B-4F9E-9F76-07B3601AD1F3}" destId="{1CF0BD7B-CD96-4C4D-B919-7951CC6D951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3065" t="16360" r="25164" b="16704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071546"/>
            <a:ext cx="8715436" cy="328614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3200" b="1" dirty="0" smtClean="0"/>
              <a:t>Организация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образовательной </a:t>
            </a:r>
            <a:r>
              <a:rPr lang="ru-RU" sz="3200" b="1" dirty="0" smtClean="0"/>
              <a:t>деятельности </a:t>
            </a:r>
            <a:br>
              <a:rPr lang="ru-RU" sz="3200" b="1" dirty="0" smtClean="0"/>
            </a:br>
            <a:r>
              <a:rPr lang="ru-RU" sz="3200" b="1" dirty="0" smtClean="0"/>
              <a:t>с умственно отсталыми детьми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 современных условиях</a:t>
            </a:r>
            <a:endParaRPr lang="ru-RU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41157" t="70128" r="29897" b="23547"/>
          <a:stretch>
            <a:fillRect/>
          </a:stretch>
        </p:blipFill>
        <p:spPr bwMode="auto">
          <a:xfrm>
            <a:off x="3203848" y="4869160"/>
            <a:ext cx="511256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1760" y="4725144"/>
            <a:ext cx="6400800" cy="17526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Евсеева Лариса Владимировна, </a:t>
            </a:r>
          </a:p>
          <a:p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Учитель-дефектолог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Тамбовское областное государственное казенное учреждение социального обслуживания – детский дом – интернат для детей с серьезными нарушениями в интеллектуальном развитии «Мишутка»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Нормативно-правовая основа </a:t>
            </a:r>
            <a:endParaRPr lang="ru-RU" sz="4400" dirty="0"/>
          </a:p>
        </p:txBody>
      </p:sp>
      <p:pic>
        <p:nvPicPr>
          <p:cNvPr id="14338" name="Picture 2" descr="http://sotsproekt-ryazan.ru/sites/default/files/articles/inb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5061835"/>
            <a:ext cx="2515050" cy="1796165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58" y="1214422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 smtClean="0"/>
              <a:t>Образование лиц с ограниченными возможностями здоровья является одним из приоритетных направлений государственной политики Российской Федерации в области образования на современном этапе.</a:t>
            </a:r>
          </a:p>
          <a:p>
            <a:pPr algn="just">
              <a:buNone/>
            </a:pPr>
            <a:r>
              <a:rPr lang="ru-RU" dirty="0" smtClean="0"/>
              <a:t>В рамках модернизации российского образования создается  специальное образовательное пространство, обеспечивающее доступность и качество образования для детей с ОВЗ с учетом особенностей их психофизического развития и состояния здоровья.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http://aa457.com/pics/581832dedcb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14488"/>
            <a:ext cx="1143008" cy="149260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214290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Нормативно-правовая основа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1428728" y="1000108"/>
            <a:ext cx="750095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        В соответствии с частями 1 и 2 статьи 43 Конституции Российской Федерации и положениями Конвенции ООН «О правах инвалидов», каждому гражданину </a:t>
            </a:r>
            <a:r>
              <a:rPr lang="ru-RU" sz="2400" b="1" i="1" dirty="0" smtClean="0"/>
              <a:t>гарантируется</a:t>
            </a:r>
            <a:r>
              <a:rPr lang="ru-RU" sz="2400" dirty="0" smtClean="0"/>
              <a:t> </a:t>
            </a:r>
            <a:r>
              <a:rPr lang="ru-RU" sz="2400" b="1" i="1" dirty="0" smtClean="0"/>
              <a:t>общедоступность и бесплатность</a:t>
            </a:r>
            <a:r>
              <a:rPr lang="ru-RU" sz="2400" dirty="0" smtClean="0"/>
              <a:t> дошкольного, основного общего и среднего профессионального образования в государственных или муниципальных образовательных и иных образовательных организациях.</a:t>
            </a:r>
          </a:p>
          <a:p>
            <a:pPr algn="just"/>
            <a:r>
              <a:rPr lang="ru-RU" sz="2400" dirty="0" smtClean="0"/>
              <a:t>        Федеральный закон от 29 декабря 2012 г. № 273-ФЗ «Об образовании в Российской Федерации» </a:t>
            </a:r>
            <a:r>
              <a:rPr lang="ru-RU" sz="2400" b="1" i="1" dirty="0" smtClean="0"/>
              <a:t>комплексно регулирует отношения в сфере образования</a:t>
            </a:r>
            <a:r>
              <a:rPr lang="ru-RU" sz="2400" dirty="0" smtClean="0"/>
              <a:t>, в том числе образования инвалидов и лиц с ограниченными возможностями здоровья, а также устанавливает особенности организации образовательного процесса для названной категории обучающихся.</a:t>
            </a:r>
          </a:p>
          <a:p>
            <a:endParaRPr lang="ru-RU" sz="2400" dirty="0"/>
          </a:p>
        </p:txBody>
      </p:sp>
      <p:pic>
        <p:nvPicPr>
          <p:cNvPr id="18437" name="Picture 5" descr="http://cdn2.top-shop.ru/e5/41/normal_bdbfbaebb3eb2e336130a619448141e5.jpg"/>
          <p:cNvPicPr>
            <a:picLocks noChangeAspect="1" noChangeArrowheads="1"/>
          </p:cNvPicPr>
          <p:nvPr/>
        </p:nvPicPr>
        <p:blipFill>
          <a:blip r:embed="rId3" cstate="print"/>
          <a:srcRect l="17647" r="20588"/>
          <a:stretch>
            <a:fillRect/>
          </a:stretch>
        </p:blipFill>
        <p:spPr bwMode="auto">
          <a:xfrm>
            <a:off x="214282" y="4572008"/>
            <a:ext cx="1111258" cy="142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4290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Нормативно-правовая основа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1000108"/>
            <a:ext cx="864396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     Согласно </a:t>
            </a:r>
            <a:r>
              <a:rPr lang="ru-RU" sz="2400" b="1" i="1" dirty="0" smtClean="0"/>
              <a:t>статье 2</a:t>
            </a:r>
            <a:r>
              <a:rPr lang="ru-RU" sz="2400" dirty="0" smtClean="0"/>
              <a:t> Закона обучающийся с ограниченными возможностями здоровья–</a:t>
            </a:r>
            <a:r>
              <a:rPr lang="ru-RU" sz="2400" b="1" i="1" dirty="0" smtClean="0"/>
              <a:t>физическое лицо</a:t>
            </a:r>
            <a:r>
              <a:rPr lang="ru-RU" sz="2400" dirty="0" smtClean="0"/>
              <a:t>, имеющее недостатки в физическом и (или) психологическом развитии, подтвержденные психолого-медико-педагогической комиссией и препятствующие получению образования без создания специальных условий.</a:t>
            </a:r>
          </a:p>
          <a:p>
            <a:pPr algn="just"/>
            <a:r>
              <a:rPr lang="ru-RU" sz="2400" dirty="0" smtClean="0"/>
              <a:t>     Согласно </a:t>
            </a:r>
            <a:r>
              <a:rPr lang="ru-RU" sz="2400" b="1" i="1" dirty="0" smtClean="0"/>
              <a:t>статье 5</a:t>
            </a:r>
            <a:r>
              <a:rPr lang="ru-RU" sz="2400" dirty="0" smtClean="0"/>
              <a:t> Закона в целях реализации права каждого человека на образование предусмотрено </a:t>
            </a:r>
            <a:r>
              <a:rPr lang="ru-RU" sz="2400" b="1" i="1" dirty="0" smtClean="0"/>
              <a:t>создание необходимых условий</a:t>
            </a:r>
            <a:r>
              <a:rPr lang="ru-RU" sz="2400" dirty="0" smtClean="0"/>
              <a:t> для получения без дискриминации качественного образования лицами с ОВЗ, для коррекции нарушений развития и социальной адаптации, оказание ранней коррекционной помощи на основе специальных педагогических подходов и наиболее подходящих для этих лиц языков, методов и способов общения и условия, в максимальной степени способствующие получению образования определенного уровня и определенной направленности.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4290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Нормативно-правовая основа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1285860"/>
            <a:ext cx="864396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     </a:t>
            </a:r>
            <a:r>
              <a:rPr lang="ru-RU" sz="2400" b="1" dirty="0" smtClean="0"/>
              <a:t> </a:t>
            </a:r>
            <a:r>
              <a:rPr lang="ru-RU" sz="2400" b="1" i="1" dirty="0" smtClean="0"/>
              <a:t>Статьей 79 </a:t>
            </a:r>
            <a:r>
              <a:rPr lang="ru-RU" sz="2400" dirty="0" smtClean="0"/>
              <a:t>Закона закреплено </a:t>
            </a:r>
            <a:r>
              <a:rPr lang="ru-RU" sz="2400" b="1" i="1" dirty="0" smtClean="0"/>
              <a:t>право</a:t>
            </a:r>
            <a:r>
              <a:rPr lang="ru-RU" sz="2400" dirty="0" smtClean="0"/>
              <a:t> детей с ОВЗ, в том числе и со сложной структурой дефекта, детей с выраженными формами умственной отсталости, </a:t>
            </a:r>
            <a:r>
              <a:rPr lang="ru-RU" sz="2400" b="1" i="1" dirty="0" smtClean="0"/>
              <a:t>на получение образования </a:t>
            </a:r>
            <a:r>
              <a:rPr lang="ru-RU" sz="2400" dirty="0" smtClean="0"/>
              <a:t>по адаптированным основным общеобразовательным программам (АООП), а для инвалидов также в соответствии с индивидуальной программой реабилитации (ИПР).</a:t>
            </a:r>
          </a:p>
          <a:p>
            <a:pPr algn="just"/>
            <a:r>
              <a:rPr lang="ru-RU" sz="2400" dirty="0" smtClean="0"/>
              <a:t>        Образование обучающихся с ОВЗ и инвалидностью осуществляется </a:t>
            </a:r>
            <a:r>
              <a:rPr lang="ru-RU" sz="2400" b="1" i="1" dirty="0" smtClean="0"/>
              <a:t>в организациях</a:t>
            </a:r>
            <a:r>
              <a:rPr lang="ru-RU" sz="2400" dirty="0" smtClean="0"/>
              <a:t>, осуществляющих образовательную деятельность по общим образовательным программам и (или) по адаптированным основным общеобразовательным программам. В таких организациях создаются </a:t>
            </a:r>
            <a:r>
              <a:rPr lang="ru-RU" sz="2400" b="1" i="1" dirty="0" smtClean="0"/>
              <a:t>специальные условия </a:t>
            </a:r>
            <a:r>
              <a:rPr lang="ru-RU" sz="2400" dirty="0" smtClean="0"/>
              <a:t>для получения образования указанными обучающимися.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2068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800" b="1" dirty="0" smtClean="0"/>
              <a:t>    </a:t>
            </a:r>
            <a:endParaRPr lang="ru-RU" sz="48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39552" y="2332037"/>
            <a:ext cx="8229600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/>
              <a:t>Для организации образования детей с умственной отсталостью приказом Министерства образования РФ от 19 декабря 2014 г. № 1599 утвержден федеральный государственный образовательный стандарт образования обучающихся с умственной отсталостью (интеллектуальными нарушениями), который   с 1 сентября 2016 г. является основным нормативным документом, устанавливающим государственные </a:t>
            </a:r>
            <a:r>
              <a:rPr lang="ru-RU" sz="2400" b="1" i="1" dirty="0" smtClean="0"/>
              <a:t>требования</a:t>
            </a:r>
            <a:r>
              <a:rPr lang="ru-RU" sz="2400" dirty="0" smtClean="0"/>
              <a:t> к образованию обучающихся названной категории: </a:t>
            </a:r>
            <a:r>
              <a:rPr lang="ru-RU" sz="2400" b="1" i="1" dirty="0" smtClean="0"/>
              <a:t>к условиям </a:t>
            </a:r>
            <a:r>
              <a:rPr lang="ru-RU" sz="2400" dirty="0" smtClean="0"/>
              <a:t>(кадровым, материально-техническим, финансовым) и </a:t>
            </a:r>
            <a:r>
              <a:rPr lang="ru-RU" sz="2400" b="1" i="1" dirty="0" smtClean="0"/>
              <a:t>результатам обучения</a:t>
            </a:r>
            <a:r>
              <a:rPr lang="ru-RU" sz="2400" dirty="0" smtClean="0"/>
              <a:t>.</a:t>
            </a:r>
          </a:p>
          <a:p>
            <a:endParaRPr lang="ru-RU" dirty="0"/>
          </a:p>
        </p:txBody>
      </p:sp>
      <p:pic>
        <p:nvPicPr>
          <p:cNvPr id="10242" name="Picture 2" descr="http://www.eduportal44.ru/BuyR/shush/SiteAssets/DocLib41/Forms/AllItems/%D0%A4%D0%93%D0%9E%D0%A1%20%D0%9D%D0%9E%D0%9E%20%D0%9E%D0%92%D0%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14290"/>
            <a:ext cx="3240360" cy="18866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648"/>
            <a:ext cx="9144000" cy="195390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ФГОС образования обучающихся </a:t>
            </a:r>
          </a:p>
          <a:p>
            <a:pPr algn="ctr"/>
            <a:r>
              <a:rPr lang="ru-RU" sz="4400" dirty="0" smtClean="0"/>
              <a:t>с умственной отсталостью (интеллектуальными) нарушениями) </a:t>
            </a:r>
            <a:endParaRPr lang="ru-RU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24328" y="4581128"/>
            <a:ext cx="1080120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Схема 8"/>
          <p:cNvGraphicFramePr/>
          <p:nvPr/>
        </p:nvGraphicFramePr>
        <p:xfrm>
          <a:off x="1928794" y="250030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1285852" y="2643182"/>
            <a:ext cx="4357718" cy="1000132"/>
          </a:xfrm>
          <a:prstGeom prst="roundRect">
            <a:avLst>
              <a:gd name="adj" fmla="val 3091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РЕАЛИЗАЦИЯ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85720" y="4000504"/>
            <a:ext cx="4357718" cy="1071570"/>
          </a:xfrm>
          <a:prstGeom prst="roundRect">
            <a:avLst>
              <a:gd name="adj" fmla="val 3091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ИТОГОВАЯ ОЦЕНКА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214414" y="5429264"/>
            <a:ext cx="4429156" cy="928694"/>
          </a:xfrm>
          <a:prstGeom prst="roundRect">
            <a:avLst>
              <a:gd name="adj" fmla="val 3091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ДОКУМЕНТ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15008" y="2643182"/>
            <a:ext cx="3143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Срок освоения – 9-13 лет</a:t>
            </a:r>
          </a:p>
          <a:p>
            <a:r>
              <a:rPr lang="ru-RU" sz="2000" dirty="0" smtClean="0"/>
              <a:t>Реализация СИПР </a:t>
            </a:r>
          </a:p>
          <a:p>
            <a:r>
              <a:rPr lang="ru-RU" sz="2000" dirty="0" smtClean="0"/>
              <a:t>(2 вариант)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14876" y="4000504"/>
            <a:ext cx="4000528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solidFill>
                  <a:prstClr val="black"/>
                </a:solidFill>
              </a:rPr>
              <a:t>достижение результатов освоения СИПР последнего года обучения и развития жизненной компетенции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786447" y="5429264"/>
            <a:ext cx="29289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Свидетельства об обучении</a:t>
            </a:r>
          </a:p>
          <a:p>
            <a:r>
              <a:rPr lang="ru-RU" dirty="0" smtClean="0"/>
              <a:t> лиц с ОВЗ (с различными формами умственной отсталости)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648"/>
            <a:ext cx="9144000" cy="195390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ФГОС образования обучающихся </a:t>
            </a:r>
          </a:p>
          <a:p>
            <a:pPr algn="ctr"/>
            <a:r>
              <a:rPr lang="ru-RU" sz="4400" dirty="0" smtClean="0"/>
              <a:t>с умственной отсталостью (интеллектуальными) нарушениями) </a:t>
            </a:r>
            <a:endParaRPr lang="ru-RU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24328" y="4581128"/>
            <a:ext cx="1080120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Схема 8"/>
          <p:cNvGraphicFramePr/>
          <p:nvPr/>
        </p:nvGraphicFramePr>
        <p:xfrm>
          <a:off x="1928794" y="250030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1285852" y="2643182"/>
            <a:ext cx="4357718" cy="1000132"/>
          </a:xfrm>
          <a:prstGeom prst="roundRect">
            <a:avLst>
              <a:gd name="adj" fmla="val 3091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РЕАЛИЗАЦИЯ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85720" y="4000504"/>
            <a:ext cx="4357718" cy="1071570"/>
          </a:xfrm>
          <a:prstGeom prst="roundRect">
            <a:avLst>
              <a:gd name="adj" fmla="val 3091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ИТОГОВАЯ ОЦЕНКА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214414" y="5429264"/>
            <a:ext cx="4429156" cy="928694"/>
          </a:xfrm>
          <a:prstGeom prst="roundRect">
            <a:avLst>
              <a:gd name="adj" fmla="val 3091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ДОКУМЕНТ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15008" y="2643182"/>
            <a:ext cx="3143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Срок освоения – 9-13 лет</a:t>
            </a:r>
          </a:p>
          <a:p>
            <a:r>
              <a:rPr lang="ru-RU" sz="2000" dirty="0" smtClean="0"/>
              <a:t>Реализация СИПР </a:t>
            </a:r>
          </a:p>
          <a:p>
            <a:r>
              <a:rPr lang="ru-RU" sz="2000" dirty="0" smtClean="0"/>
              <a:t>(2 вариант)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14876" y="4000504"/>
            <a:ext cx="4000528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solidFill>
                  <a:prstClr val="black"/>
                </a:solidFill>
              </a:rPr>
              <a:t>достижение результатов освоения СИПР последнего года обучения и развития жизненной компетенции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786447" y="5429264"/>
            <a:ext cx="29289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Свидетельства об обучении</a:t>
            </a:r>
          </a:p>
          <a:p>
            <a:r>
              <a:rPr lang="ru-RU" dirty="0" smtClean="0"/>
              <a:t> лиц с ОВЗ (с различными формами умственной отсталости)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58" y="1071546"/>
            <a:ext cx="8358246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/>
              <a:t>Местонахождение::</a:t>
            </a:r>
            <a:r>
              <a:rPr lang="ru-RU" sz="2800" dirty="0" smtClean="0"/>
              <a:t> Тамбовская область, </a:t>
            </a:r>
            <a:r>
              <a:rPr lang="ru-RU" sz="2800" dirty="0" err="1" smtClean="0"/>
              <a:t>Сампурский</a:t>
            </a:r>
            <a:r>
              <a:rPr lang="ru-RU" sz="2800" dirty="0" smtClean="0"/>
              <a:t> район, с. Гавриловка, ул. Сиреневая,14</a:t>
            </a:r>
          </a:p>
          <a:p>
            <a:pPr>
              <a:buNone/>
            </a:pPr>
            <a:r>
              <a:rPr lang="ru-RU" sz="2800" dirty="0" smtClean="0"/>
              <a:t>                                       г. Тамбов, ул. Рязанская, д. 17, </a:t>
            </a:r>
          </a:p>
          <a:p>
            <a:pPr marL="0" indent="0" algn="just">
              <a:buNone/>
            </a:pPr>
            <a:r>
              <a:rPr lang="ru-RU" sz="2800" dirty="0" smtClean="0"/>
              <a:t>       </a:t>
            </a:r>
            <a:r>
              <a:rPr lang="ru-RU" sz="2800" b="1" i="1" dirty="0" smtClean="0"/>
              <a:t>Предметом деятельности</a:t>
            </a:r>
            <a:r>
              <a:rPr lang="ru-RU" sz="2800" dirty="0" smtClean="0"/>
              <a:t> учреждения является предоставление социальных услуг в стационарной и </a:t>
            </a:r>
            <a:r>
              <a:rPr lang="ru-RU" sz="2800" dirty="0" err="1" smtClean="0"/>
              <a:t>полустационарной</a:t>
            </a:r>
            <a:r>
              <a:rPr lang="ru-RU" sz="2800" dirty="0" smtClean="0"/>
              <a:t> формах социального обслуживания детям в возрасте от 4 до 18 лет, проживающим на территории Тамбовской области, имеющим серьезные нарушения в интеллектуальном развитии, страдающим психическими хроническими заболеваниями и   признанным нуждающимися в социальном обслуживании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9789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Управление  социальной защиты и семейной политики Тамбовской области</a:t>
            </a:r>
            <a:endParaRPr lang="ru-RU" sz="2000" dirty="0" smtClean="0">
              <a:solidFill>
                <a:schemeClr val="bg1"/>
              </a:solidFill>
            </a:endParaRPr>
          </a:p>
          <a:p>
            <a:pPr algn="ctr" eaLnBrk="0" hangingPunct="0">
              <a:defRPr/>
            </a:pPr>
            <a:r>
              <a:rPr lang="ru-RU" sz="3600" kern="0" dirty="0" smtClean="0">
                <a:solidFill>
                  <a:schemeClr val="bg1"/>
                </a:solidFill>
              </a:rPr>
              <a:t>ТОГКУ СО-ДИ «Мишутка»</a:t>
            </a:r>
            <a:endParaRPr lang="ru-RU" sz="3600" kern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9789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>
              <a:defRPr/>
            </a:pPr>
            <a:r>
              <a:rPr lang="ru-RU" sz="2000" b="1" dirty="0" smtClean="0">
                <a:solidFill>
                  <a:schemeClr val="bg1"/>
                </a:solidFill>
              </a:rPr>
              <a:t>Управление  социальной защиты и семейной политики Тамбовской области</a:t>
            </a:r>
            <a:endParaRPr lang="ru-RU" sz="2000" dirty="0" smtClean="0">
              <a:solidFill>
                <a:schemeClr val="bg1"/>
              </a:solidFill>
            </a:endParaRPr>
          </a:p>
          <a:p>
            <a:pPr algn="ctr" eaLnBrk="0" hangingPunct="0">
              <a:defRPr/>
            </a:pPr>
            <a:r>
              <a:rPr lang="ru-RU" sz="3600" kern="0" dirty="0" smtClean="0">
                <a:solidFill>
                  <a:schemeClr val="bg1"/>
                </a:solidFill>
              </a:rPr>
              <a:t>ТОГКУ СО-ДИ «Мишутка»</a:t>
            </a:r>
            <a:endParaRPr lang="ru-RU" sz="3600" kern="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t="21800" r="21349" b="18672"/>
          <a:stretch>
            <a:fillRect/>
          </a:stretch>
        </p:blipFill>
        <p:spPr bwMode="auto">
          <a:xfrm>
            <a:off x="0" y="908050"/>
            <a:ext cx="9144000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9789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ОТДЕЛЕНИЕ  ПЯТИДНЕВНОГО  В  НЕДЕЛЮ   ДНЕВНОГО  ПРЕБЫВАНИЯ</a:t>
            </a:r>
          </a:p>
          <a:p>
            <a:pPr algn="ctr" eaLnBrk="0" hangingPunct="0">
              <a:defRPr/>
            </a:pPr>
            <a:r>
              <a:rPr lang="ru-RU" sz="3600" kern="0" dirty="0" smtClean="0">
                <a:solidFill>
                  <a:schemeClr val="bg1"/>
                </a:solidFill>
              </a:rPr>
              <a:t>ТОГКУ СО-ДИ «Мишутка»</a:t>
            </a:r>
            <a:endParaRPr lang="ru-RU" sz="3600" kern="0" dirty="0">
              <a:solidFill>
                <a:schemeClr val="bg1"/>
              </a:solidFill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 l="12628" t="12695" r="12701"/>
          <a:stretch>
            <a:fillRect/>
          </a:stretch>
        </p:blipFill>
        <p:spPr bwMode="auto">
          <a:xfrm>
            <a:off x="0" y="941068"/>
            <a:ext cx="9144000" cy="5916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66" cy="6304214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4400" dirty="0" smtClean="0"/>
              <a:t>В соответствии с:</a:t>
            </a:r>
          </a:p>
          <a:p>
            <a:pPr>
              <a:buFont typeface="Wingdings" pitchFamily="2" charset="2"/>
              <a:buChar char="Ø"/>
            </a:pPr>
            <a:r>
              <a:rPr lang="ru-RU" sz="4400" dirty="0" smtClean="0"/>
              <a:t>Лицензией на право ведения образовательной деятельности;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4400" dirty="0" err="1" smtClean="0"/>
              <a:t>СанПиН</a:t>
            </a:r>
            <a:r>
              <a:rPr lang="ru-RU" sz="4400" dirty="0" smtClean="0"/>
              <a:t> 2.4.2.3286-15 "</a:t>
            </a:r>
            <a:r>
              <a:rPr lang="ru-RU" sz="4400" dirty="0" err="1" smtClean="0"/>
              <a:t>Санитарно-эпидемиоло-гические</a:t>
            </a:r>
            <a:r>
              <a:rPr lang="ru-RU" sz="4400" dirty="0" smtClean="0"/>
              <a:t> требования к условиям и организации обучения и воспитания в организациях, осуществляющих образовательную деятельность по адаптированным основным общеобразовательным программам для обучающихся с ограниченными возможностями здоровья";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4400" dirty="0" smtClean="0"/>
              <a:t>адаптированной основной общеобразовательной программой образования обучающихся с умеренной, тяжелой и глубокой умственной отсталостью (интеллектуальными нарушениями), тяжелыми и множественными нарушениями развития (вариант 2)</a:t>
            </a:r>
          </a:p>
          <a:p>
            <a:pPr algn="just">
              <a:buFont typeface="Wingdings" pitchFamily="2" charset="2"/>
              <a:buChar char="Ø"/>
            </a:pPr>
            <a:r>
              <a:rPr lang="ru-RU" sz="4400" dirty="0" smtClean="0"/>
              <a:t>графиком организации образовательного процесса;</a:t>
            </a:r>
          </a:p>
          <a:p>
            <a:pPr>
              <a:buFont typeface="Wingdings" pitchFamily="2" charset="2"/>
              <a:buChar char="Ø"/>
            </a:pPr>
            <a:r>
              <a:rPr lang="ru-RU" sz="4400" dirty="0" smtClean="0"/>
              <a:t>режимом работы отделения;</a:t>
            </a:r>
          </a:p>
          <a:p>
            <a:pPr>
              <a:buFont typeface="Wingdings" pitchFamily="2" charset="2"/>
              <a:buChar char="Ø"/>
            </a:pPr>
            <a:r>
              <a:rPr lang="ru-RU" sz="4400" dirty="0" smtClean="0"/>
              <a:t>учебным планом;</a:t>
            </a:r>
          </a:p>
          <a:p>
            <a:pPr>
              <a:buFont typeface="Wingdings" pitchFamily="2" charset="2"/>
              <a:buChar char="Ø"/>
            </a:pPr>
            <a:r>
              <a:rPr lang="ru-RU" sz="4400" dirty="0" smtClean="0"/>
              <a:t>расписанием занятий.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Организация образовательного процесса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Организационно-содержательные </a:t>
            </a:r>
            <a:r>
              <a:rPr lang="ru-RU" sz="3200" dirty="0" err="1" smtClean="0"/>
              <a:t>меоприятия</a:t>
            </a:r>
            <a:endParaRPr lang="ru-RU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357298"/>
            <a:ext cx="8229600" cy="4098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07097" y="476672"/>
          <a:ext cx="8136903" cy="6120681"/>
        </p:xfrm>
        <a:graphic>
          <a:graphicData uri="http://schemas.openxmlformats.org/drawingml/2006/table">
            <a:tbl>
              <a:tblPr/>
              <a:tblGrid>
                <a:gridCol w="32675"/>
                <a:gridCol w="2462768"/>
                <a:gridCol w="97343"/>
                <a:gridCol w="5112110"/>
                <a:gridCol w="32675"/>
                <a:gridCol w="366657"/>
                <a:gridCol w="32675"/>
              </a:tblGrid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03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График  организации образовательного процесса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5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Классы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/ группы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Период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(дополнительный) </a:t>
                      </a:r>
                      <a:r>
                        <a:rPr lang="en-US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класс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/ группа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Сроки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I четверть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сентября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–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3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ноября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Осенние каникулы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ноября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–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ноября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II четверть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ноября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– 28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декабря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Зимние каникулы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29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декабря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– 1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января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III четверть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января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– 2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марта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81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Дополнительные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каникулы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февраля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–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26 февраля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д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ля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1-дополнительного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18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класс</a:t>
                      </a: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5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Весенние каникулы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5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марта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–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апреля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IV четверть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апреля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– 31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мая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Летние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каникулы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С 01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июня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– 31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августа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5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04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74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: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33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учебные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недели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График организации образовательного процесса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Режим работы для детей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23528" y="819016"/>
          <a:ext cx="8496944" cy="6064257"/>
        </p:xfrm>
        <a:graphic>
          <a:graphicData uri="http://schemas.openxmlformats.org/drawingml/2006/table">
            <a:tbl>
              <a:tblPr/>
              <a:tblGrid>
                <a:gridCol w="5444643"/>
                <a:gridCol w="684299"/>
                <a:gridCol w="2368002"/>
              </a:tblGrid>
              <a:tr h="2838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295" marR="27765" marT="55530" marB="5553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295" marR="27765" marT="55530" marB="5553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295" marR="27765" marT="55530" marB="5553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0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</a:rPr>
                        <a:t>Режимные моменты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</a:rPr>
                        <a:t>Время суток (час.)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Утренний прием детей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с  7.00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Зарядка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Times New Roman"/>
                        </a:rPr>
                        <a:t>8.00-8.20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Завтрак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Times New Roman"/>
                        </a:rPr>
                        <a:t>8.15-8.30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Учебные занятия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8.30-11.30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Прогулка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11.30-12.00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Подготовка к обеду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Times New Roman"/>
                        </a:rPr>
                        <a:t>12.00-12.30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Обед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12.30-13.00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Дневной сон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13.00-15.00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Подъем, подготовка к полднику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15.00-15.15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Полдник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15.15-15.30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43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Внеурочная деятельность, занятия по интересам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15.30-16.30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43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Прогулка, общественно полезный труд на воздухе 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16.30-18.00</a:t>
                      </a:r>
                    </a:p>
                  </a:txBody>
                  <a:tcPr marL="83295" marR="27765" marT="55530" marB="5553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Учебный план для детей </a:t>
            </a:r>
            <a:r>
              <a:rPr lang="ru-RU" sz="3200" b="1" dirty="0" smtClean="0">
                <a:solidFill>
                  <a:schemeClr val="bg1"/>
                </a:solidFill>
              </a:rPr>
              <a:t>  7 - 8 лет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endParaRPr lang="ru-RU" sz="3200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 l="19174" t="35063" r="37855" b="33438"/>
          <a:stretch>
            <a:fillRect/>
          </a:stretch>
        </p:blipFill>
        <p:spPr bwMode="auto">
          <a:xfrm>
            <a:off x="539552" y="1628800"/>
            <a:ext cx="817585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4000" b="1" dirty="0" smtClean="0"/>
              <a:t>С  1 сентября 2016 года</a:t>
            </a:r>
            <a:endParaRPr lang="ru-RU" sz="4000" dirty="0" smtClean="0"/>
          </a:p>
          <a:p>
            <a:pPr algn="just">
              <a:buNone/>
            </a:pPr>
            <a:r>
              <a:rPr lang="ru-RU" dirty="0" smtClean="0"/>
              <a:t>Образовательный процесс реализуют специалисты отделения:</a:t>
            </a:r>
          </a:p>
          <a:p>
            <a:pPr>
              <a:buFontTx/>
              <a:buChar char="-"/>
            </a:pPr>
            <a:r>
              <a:rPr lang="ru-RU" sz="2800" dirty="0" smtClean="0"/>
              <a:t>учитель-дефектолог;</a:t>
            </a:r>
          </a:p>
          <a:p>
            <a:pPr>
              <a:buFontTx/>
              <a:buChar char="-"/>
            </a:pPr>
            <a:r>
              <a:rPr lang="ru-RU" sz="2800" dirty="0" smtClean="0"/>
              <a:t>учитель; </a:t>
            </a:r>
          </a:p>
          <a:p>
            <a:pPr>
              <a:buFontTx/>
              <a:buChar char="-"/>
            </a:pPr>
            <a:r>
              <a:rPr lang="ru-RU" sz="2800" dirty="0" smtClean="0"/>
              <a:t>воспитатель;</a:t>
            </a:r>
          </a:p>
          <a:p>
            <a:pPr>
              <a:buFontTx/>
              <a:buChar char="-"/>
            </a:pPr>
            <a:r>
              <a:rPr lang="ru-RU" sz="2800" dirty="0" smtClean="0"/>
              <a:t>педагог-психолог;</a:t>
            </a:r>
          </a:p>
          <a:p>
            <a:pPr>
              <a:buFontTx/>
              <a:buChar char="-"/>
            </a:pPr>
            <a:r>
              <a:rPr lang="ru-RU" sz="2800" dirty="0" smtClean="0"/>
              <a:t>учитель-логопед;</a:t>
            </a:r>
          </a:p>
          <a:p>
            <a:pPr>
              <a:buFontTx/>
              <a:buChar char="-"/>
            </a:pPr>
            <a:r>
              <a:rPr lang="ru-RU" sz="2800" dirty="0" smtClean="0"/>
              <a:t>педагог дополнительного образования;</a:t>
            </a:r>
          </a:p>
          <a:p>
            <a:pPr>
              <a:buFontTx/>
              <a:buChar char="-"/>
            </a:pPr>
            <a:r>
              <a:rPr lang="ru-RU" sz="2800" dirty="0" smtClean="0"/>
              <a:t>музыкальный руководитель;</a:t>
            </a:r>
          </a:p>
          <a:p>
            <a:pPr>
              <a:buFontTx/>
              <a:buChar char="-"/>
            </a:pPr>
            <a:r>
              <a:rPr lang="ru-RU" sz="2800" dirty="0" smtClean="0"/>
              <a:t>инструктор по физической культуре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sz="4000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Организация образовательного процесса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257800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6400" b="1" dirty="0" smtClean="0"/>
              <a:t>С  1 сентября 2016 года</a:t>
            </a:r>
          </a:p>
          <a:p>
            <a:endParaRPr lang="ru-RU" dirty="0" smtClean="0"/>
          </a:p>
          <a:p>
            <a:pPr>
              <a:buNone/>
            </a:pPr>
            <a:r>
              <a:rPr lang="ru-RU" sz="4000" dirty="0" smtClean="0"/>
              <a:t>В соответствии с возрастным принципом:</a:t>
            </a:r>
          </a:p>
          <a:p>
            <a:pPr algn="just">
              <a:buNone/>
            </a:pPr>
            <a:r>
              <a:rPr lang="ru-RU" sz="4000" b="1" dirty="0" smtClean="0">
                <a:solidFill>
                  <a:srgbClr val="0070C0"/>
                </a:solidFill>
              </a:rPr>
              <a:t>Дети 4-7 (8) лет </a:t>
            </a:r>
            <a:r>
              <a:rPr lang="ru-RU" sz="4000" dirty="0" smtClean="0"/>
              <a:t>- Адаптированная образовательная программа (АОП) для детей дошкольного возраста с умственной отсталостью (умеренной и тяжелой).</a:t>
            </a:r>
          </a:p>
          <a:p>
            <a:pPr algn="just">
              <a:buNone/>
            </a:pPr>
            <a:r>
              <a:rPr lang="ru-RU" sz="4000" b="1" dirty="0" smtClean="0">
                <a:solidFill>
                  <a:srgbClr val="0070C0"/>
                </a:solidFill>
              </a:rPr>
              <a:t>Дети 7-8 лет </a:t>
            </a:r>
            <a:r>
              <a:rPr lang="ru-RU" sz="4000" dirty="0" smtClean="0"/>
              <a:t>- Адаптированная основная общеобразовательная программа образования обучающихся с умеренной, тяжелой и глубокой умственной отсталостью (интеллектуальными нарушениями), тяжелыми и множественными нарушениями развития (вариант 2).</a:t>
            </a:r>
          </a:p>
          <a:p>
            <a:pPr algn="just">
              <a:buNone/>
            </a:pPr>
            <a:r>
              <a:rPr lang="ru-RU" sz="4000" b="1" dirty="0" smtClean="0">
                <a:solidFill>
                  <a:srgbClr val="0070C0"/>
                </a:solidFill>
              </a:rPr>
              <a:t>Дети     9 - 18 лет</a:t>
            </a:r>
            <a:r>
              <a:rPr lang="ru-RU" sz="4000" dirty="0" smtClean="0">
                <a:solidFill>
                  <a:srgbClr val="0070C0"/>
                </a:solidFill>
              </a:rPr>
              <a:t>  </a:t>
            </a:r>
            <a:r>
              <a:rPr lang="ru-RU" sz="4000" dirty="0" smtClean="0"/>
              <a:t>- Адаптированная  программа обучения   и воспитания детей с умственной отсталостью (интеллектуальными нарушениями).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Организация образовательного процесса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5589240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2600" dirty="0" smtClean="0"/>
              <a:t>В соответствии с ФГОС  в сентябре проводится диагностический период, результатом наблюдений в котором на каждого ребенка составлена Специальная индивидуальная программа развития ребенка</a:t>
            </a:r>
          </a:p>
          <a:p>
            <a:pPr algn="just">
              <a:buNone/>
            </a:pPr>
            <a:r>
              <a:rPr lang="ru-RU" sz="2600" dirty="0" smtClean="0"/>
              <a:t>Особые образовательные потребности детей с умеренной, тяжелой, глубокой умственной отсталостью, с ТМНР диктуют необходимость </a:t>
            </a:r>
            <a:r>
              <a:rPr lang="ru-RU" sz="2600" b="1" dirty="0" smtClean="0"/>
              <a:t>специальной индивидуальной программы</a:t>
            </a:r>
            <a:r>
              <a:rPr lang="ru-RU" sz="2600" dirty="0" smtClean="0"/>
              <a:t> </a:t>
            </a:r>
            <a:r>
              <a:rPr lang="ru-RU" sz="2600" b="1" dirty="0" smtClean="0"/>
              <a:t>развития </a:t>
            </a:r>
            <a:r>
              <a:rPr lang="ru-RU" sz="2600" dirty="0" smtClean="0"/>
              <a:t>для их обучения и воспитания.</a:t>
            </a:r>
            <a:r>
              <a:rPr lang="ru-RU" sz="2600" b="1" dirty="0" smtClean="0"/>
              <a:t> </a:t>
            </a:r>
            <a:r>
              <a:rPr lang="ru-RU" sz="2600" dirty="0" smtClean="0"/>
              <a:t>Целью реализации такой программы является</a:t>
            </a:r>
            <a:r>
              <a:rPr lang="ru-RU" sz="2600" b="1" dirty="0" smtClean="0"/>
              <a:t> </a:t>
            </a:r>
            <a:r>
              <a:rPr lang="ru-RU" sz="2600" dirty="0" smtClean="0"/>
              <a:t>обретение обучающимся таких жизненных компетенций, которые позволяют ему достигать максимально возможной самостоятельности в решении повседневных жизненных задач, обеспечивают  его  включение  в  жизнь  общества  на  основе  индивидуального  поэтапного, планомерного расширения жизненного опыта и повседневных социальных контактов в доступных для каждого обучающегося пределах.</a:t>
            </a:r>
          </a:p>
          <a:p>
            <a:pPr>
              <a:buNone/>
            </a:pPr>
            <a:endParaRPr lang="ru-RU" sz="2400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sz="4000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Диагностический период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136904" cy="5040560"/>
          </a:xfrm>
        </p:spPr>
        <p:txBody>
          <a:bodyPr>
            <a:normAutofit fontScale="92500" lnSpcReduction="20000"/>
          </a:bodyPr>
          <a:lstStyle/>
          <a:p>
            <a:pPr algn="just" hangingPunct="0">
              <a:buNone/>
            </a:pPr>
            <a:r>
              <a:rPr lang="ru-RU" sz="3000" dirty="0" smtClean="0"/>
              <a:t>Специальная индивидуальная программа развития (СИПР) разрабатывается на основе адаптированной основной общеобразовательной программы начального общего образования и нацелена на обучение детей с умеренной, тяжелой, глубокой умственной отсталостью, с ТМНР с учетом их индивидуальных образовательных потребностей. СИПР составляется на ограниченный период времени (один год). В ее разработке принимают участие все специалисты, работающие с ребенком в образовательной организации, при участии его родителей.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88640"/>
            <a:ext cx="9144000" cy="100811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Специальная индивидуальная программа</a:t>
            </a:r>
            <a:r>
              <a:rPr lang="ru-RU" sz="3600" dirty="0" smtClean="0"/>
              <a:t> </a:t>
            </a:r>
            <a:r>
              <a:rPr lang="ru-RU" sz="3600" b="1" dirty="0" smtClean="0"/>
              <a:t>развития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01416"/>
            <a:ext cx="8424936" cy="5256584"/>
          </a:xfrm>
        </p:spPr>
        <p:txBody>
          <a:bodyPr>
            <a:normAutofit fontScale="47500" lnSpcReduction="20000"/>
          </a:bodyPr>
          <a:lstStyle/>
          <a:p>
            <a:pPr algn="just">
              <a:buNone/>
            </a:pPr>
            <a:r>
              <a:rPr lang="ru-RU" sz="6000" dirty="0" smtClean="0"/>
              <a:t>Итоговые достижения обучающихся с умеренной, тяжелой, глубокой умственной отсталостью, с ТМНР (вариант 2) определяются </a:t>
            </a:r>
            <a:r>
              <a:rPr lang="ru-RU" sz="6000" b="1" dirty="0" smtClean="0"/>
              <a:t>индивидуальными</a:t>
            </a:r>
            <a:r>
              <a:rPr lang="ru-RU" sz="6000" dirty="0" smtClean="0"/>
              <a:t> возможностями ребенка и тем, что его образование нацелено на максимальное развитие жизненной компетенции. Овладение знаниями, умениями и навыками в различных образовательных областях («академический» компонент) регламентируется рамками полезных и необходимых </a:t>
            </a:r>
            <a:r>
              <a:rPr lang="ru-RU" sz="6000" i="1" dirty="0" smtClean="0"/>
              <a:t>инструментов</a:t>
            </a:r>
            <a:r>
              <a:rPr lang="ru-RU" sz="6000" dirty="0" smtClean="0"/>
              <a:t> для решения задач повседневной жизни.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Итоговые достижения обучающихся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385392"/>
            <a:ext cx="7920880" cy="5472608"/>
          </a:xfrm>
        </p:spPr>
        <p:txBody>
          <a:bodyPr>
            <a:normAutofit fontScale="47500" lnSpcReduction="20000"/>
          </a:bodyPr>
          <a:lstStyle/>
          <a:p>
            <a:pPr algn="just">
              <a:buNone/>
            </a:pPr>
            <a:r>
              <a:rPr lang="ru-RU" sz="6000" dirty="0" smtClean="0"/>
              <a:t>Накопление доступных навыков коммуникации, самообслуживания, бытовой и доступной трудовой деятельности, а также перенос  сформированных  представлений  и  умений  в  собственную  деятельность (компонент «жизненной компетенции») готовит обучающегося к использованию приобретенных в процессе образования умений для активной жизни в семье и обществе.</a:t>
            </a:r>
          </a:p>
          <a:p>
            <a:pPr algn="just">
              <a:buNone/>
            </a:pPr>
            <a:r>
              <a:rPr lang="ru-RU" sz="6000" dirty="0" smtClean="0">
                <a:solidFill>
                  <a:srgbClr val="0070C0"/>
                </a:solidFill>
              </a:rPr>
              <a:t>Итогом образования человека с умственной отсталостью, с ТМНР является </a:t>
            </a:r>
            <a:r>
              <a:rPr lang="ru-RU" sz="6000" b="1" dirty="0" smtClean="0">
                <a:solidFill>
                  <a:srgbClr val="0070C0"/>
                </a:solidFill>
              </a:rPr>
              <a:t>нормализация</a:t>
            </a:r>
            <a:r>
              <a:rPr lang="ru-RU" sz="6000" dirty="0" smtClean="0">
                <a:solidFill>
                  <a:srgbClr val="0070C0"/>
                </a:solidFill>
              </a:rPr>
              <a:t> его жизни.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60648"/>
            <a:ext cx="9144000" cy="7647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Итоговые достижения обучающихся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454545"/>
      </a:dk1>
      <a:lt1>
        <a:sysClr val="window" lastClr="FAFAFA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922</TotalTime>
  <Words>1252</Words>
  <Application>Microsoft Office PowerPoint</Application>
  <PresentationFormat>Экран (4:3)</PresentationFormat>
  <Paragraphs>152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Организация  образовательной деятельности  с умственно отсталыми детьми  в современных условиях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Организациябразовательный</dc:title>
  <dc:creator>Пользователь</dc:creator>
  <cp:lastModifiedBy>user</cp:lastModifiedBy>
  <cp:revision>97</cp:revision>
  <dcterms:created xsi:type="dcterms:W3CDTF">2016-08-30T09:03:22Z</dcterms:created>
  <dcterms:modified xsi:type="dcterms:W3CDTF">2017-09-11T20:45:18Z</dcterms:modified>
</cp:coreProperties>
</file>