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9" r:id="rId9"/>
    <p:sldId id="264" r:id="rId10"/>
    <p:sldId id="265" r:id="rId11"/>
    <p:sldId id="266" r:id="rId12"/>
    <p:sldId id="267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45" autoAdjust="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00430" y="214290"/>
            <a:ext cx="5072098" cy="285752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«Методические рекомендации для родителей»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 </a:t>
            </a:r>
            <a:br>
              <a:rPr lang="ru-RU" sz="4800" dirty="0" smtClean="0"/>
            </a:br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/>
          </a:p>
        </p:txBody>
      </p:sp>
      <p:pic>
        <p:nvPicPr>
          <p:cNvPr id="30724" name="Picture 4" descr="Картинки по запросу школьники картинки рисованны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7884" y="2285992"/>
            <a:ext cx="6136116" cy="4572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Упражнения на развитие мелкой моторики.</a:t>
            </a:r>
            <a:endParaRPr lang="ru-RU" sz="4400" dirty="0"/>
          </a:p>
        </p:txBody>
      </p:sp>
      <p:pic>
        <p:nvPicPr>
          <p:cNvPr id="4" name="Содержимое 3" descr="http://www.maam.ru/upload/blogs/d2875447df2511feb7afa212b73e7284.jpg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3050" y="2071678"/>
            <a:ext cx="6029346" cy="3951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214290"/>
            <a:ext cx="8572528" cy="6643710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Упражнение «Зайка». </a:t>
            </a:r>
            <a:endParaRPr lang="ru-RU" sz="2000" dirty="0" smtClean="0"/>
          </a:p>
          <a:p>
            <a:r>
              <a:rPr lang="ru-RU" sz="2000" dirty="0" smtClean="0"/>
              <a:t>Инструкция: вытянуть указательный и средний пальцы, безымянный и мизинец зажать большим. Аналогично выполнить другой рукой.</a:t>
            </a:r>
          </a:p>
          <a:p>
            <a:r>
              <a:rPr lang="ru-RU" sz="2000" b="1" dirty="0" smtClean="0"/>
              <a:t>Упражнение «Коза».</a:t>
            </a:r>
            <a:endParaRPr lang="ru-RU" sz="2000" dirty="0" smtClean="0"/>
          </a:p>
          <a:p>
            <a:r>
              <a:rPr lang="ru-RU" sz="2000" dirty="0" smtClean="0"/>
              <a:t>Инструкция: вытянуть указательный палец и мизинец, средний и безымянный зажать большим. Аналогично выполнить другой рукой.</a:t>
            </a:r>
          </a:p>
          <a:p>
            <a:r>
              <a:rPr lang="ru-RU" sz="2000" b="1" dirty="0" smtClean="0"/>
              <a:t>Упражнение «Лодочка».</a:t>
            </a:r>
            <a:endParaRPr lang="ru-RU" sz="2000" dirty="0" smtClean="0"/>
          </a:p>
          <a:p>
            <a:r>
              <a:rPr lang="ru-RU" sz="2000" dirty="0" smtClean="0"/>
              <a:t>Инструкция: ладони и пальцы обеих рук прижаты друг к другу.</a:t>
            </a:r>
          </a:p>
          <a:p>
            <a:r>
              <a:rPr lang="ru-RU" sz="2000" b="1" dirty="0" smtClean="0"/>
              <a:t>Упражнение «Кораблик».</a:t>
            </a:r>
            <a:endParaRPr lang="ru-RU" sz="2000" dirty="0" smtClean="0"/>
          </a:p>
          <a:p>
            <a:r>
              <a:rPr lang="ru-RU" sz="2000" dirty="0" smtClean="0"/>
              <a:t>Инструкция: ладони, указательные, средние, безымянные пальцы прижаты друг к другу. Большие пальцы подняты перпендикулярно рукам. Чередовать упражнения «Лодочка», </a:t>
            </a:r>
          </a:p>
          <a:p>
            <a:r>
              <a:rPr lang="ru-RU" sz="2000" dirty="0" smtClean="0"/>
              <a:t>«Кораблик».</a:t>
            </a:r>
          </a:p>
          <a:p>
            <a:pPr>
              <a:buNone/>
            </a:pPr>
            <a:r>
              <a:rPr lang="ru-RU" sz="3200" b="1" dirty="0" smtClean="0"/>
              <a:t> </a:t>
            </a:r>
            <a:endParaRPr lang="ru-RU" sz="3200" dirty="0" smtClean="0"/>
          </a:p>
          <a:p>
            <a:endParaRPr lang="ru-RU" sz="4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357166"/>
            <a:ext cx="8143932" cy="6072230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r>
              <a:rPr lang="ru-RU" sz="2000" b="1" dirty="0" smtClean="0"/>
              <a:t>Игры с крупой, бусами, орехами, пуговицами</a:t>
            </a:r>
            <a:endParaRPr lang="ru-RU" sz="2000" dirty="0" smtClean="0"/>
          </a:p>
          <a:p>
            <a:r>
              <a:rPr lang="ru-RU" sz="2000" b="1" dirty="0" smtClean="0"/>
              <a:t>      </a:t>
            </a:r>
            <a:r>
              <a:rPr lang="ru-RU" sz="2000" dirty="0" smtClean="0"/>
              <a:t>-отбери фасоль от гороха, фасоль от ореха</a:t>
            </a:r>
          </a:p>
          <a:p>
            <a:r>
              <a:rPr lang="ru-RU" sz="2000" dirty="0" smtClean="0"/>
              <a:t>       -разложи бусинки по цвету и размеру, надень </a:t>
            </a:r>
          </a:p>
          <a:p>
            <a:r>
              <a:rPr lang="ru-RU" sz="2000" dirty="0" smtClean="0"/>
              <a:t>        бусинки на шнурок, чередуя по цвету</a:t>
            </a:r>
          </a:p>
          <a:p>
            <a:r>
              <a:rPr lang="ru-RU" sz="2000" dirty="0" smtClean="0"/>
              <a:t>       -застегни пуговицы, молнию</a:t>
            </a:r>
          </a:p>
          <a:p>
            <a:r>
              <a:rPr lang="ru-RU" sz="2000" dirty="0" smtClean="0"/>
              <a:t>       -выкладывание геометрических фигур, предметов с   помощью  счётных   палочек</a:t>
            </a:r>
            <a:r>
              <a:rPr lang="ru-RU" sz="2000" dirty="0" smtClean="0"/>
              <a:t>.</a:t>
            </a:r>
            <a:endParaRPr lang="ru-RU" sz="2000" b="1" dirty="0" smtClean="0"/>
          </a:p>
          <a:p>
            <a:r>
              <a:rPr lang="ru-RU" sz="2000" b="1" dirty="0" smtClean="0"/>
              <a:t>Работа </a:t>
            </a:r>
            <a:r>
              <a:rPr lang="ru-RU" sz="2000" b="1" dirty="0" smtClean="0"/>
              <a:t>с пластилином.</a:t>
            </a:r>
            <a:endParaRPr lang="ru-RU" sz="2000" dirty="0" smtClean="0"/>
          </a:p>
          <a:p>
            <a:r>
              <a:rPr lang="ru-RU" sz="2000" b="1" dirty="0" smtClean="0"/>
              <a:t>     </a:t>
            </a:r>
            <a:r>
              <a:rPr lang="ru-RU" sz="2000" dirty="0" smtClean="0"/>
              <a:t>Инструкция: вылепить различные фигуры,   размазать пластилин на картоне по контуру.</a:t>
            </a:r>
          </a:p>
          <a:p>
            <a:r>
              <a:rPr lang="ru-RU" sz="2000" b="1" dirty="0" smtClean="0"/>
              <a:t>Графические упражнения.</a:t>
            </a:r>
            <a:endParaRPr lang="ru-RU" sz="2000" dirty="0" smtClean="0"/>
          </a:p>
          <a:p>
            <a:r>
              <a:rPr lang="ru-RU" sz="2000" dirty="0" smtClean="0"/>
              <a:t>-обведи рисунок по контуру, по трафарету</a:t>
            </a:r>
          </a:p>
          <a:p>
            <a:r>
              <a:rPr lang="ru-RU" sz="2000" dirty="0" smtClean="0"/>
              <a:t>-продолжи заданный узор, </a:t>
            </a:r>
          </a:p>
          <a:p>
            <a:r>
              <a:rPr lang="ru-RU" sz="2000" dirty="0" smtClean="0"/>
              <a:t>-дорисуй вторую половину изображения</a:t>
            </a:r>
          </a:p>
          <a:p>
            <a:r>
              <a:rPr lang="ru-RU" sz="2000" dirty="0" smtClean="0"/>
              <a:t>-штриховка фигур, рисование по клеточкам.</a:t>
            </a:r>
          </a:p>
          <a:p>
            <a:pPr>
              <a:buNone/>
            </a:pP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142984"/>
            <a:ext cx="8643998" cy="550072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/>
              <a:t>Упражнения на развитие     восприятия</a:t>
            </a: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C:\Users\admin\Desktop\i_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679251"/>
            <a:ext cx="5286412" cy="4607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714356"/>
            <a:ext cx="8429684" cy="5357850"/>
          </a:xfrm>
        </p:spPr>
        <p:txBody>
          <a:bodyPr>
            <a:normAutofit fontScale="25000" lnSpcReduction="20000"/>
          </a:bodyPr>
          <a:lstStyle/>
          <a:p>
            <a:r>
              <a:rPr lang="ru-RU" sz="6400" dirty="0" smtClean="0"/>
              <a:t> </a:t>
            </a:r>
            <a:r>
              <a:rPr lang="ru-RU" sz="8000" b="1" dirty="0" smtClean="0"/>
              <a:t>Упражнение «Нарисуй фигуры»</a:t>
            </a:r>
            <a:r>
              <a:rPr lang="ru-RU" sz="8000" dirty="0" smtClean="0"/>
              <a:t> (на развитие  пространственных  представлений).</a:t>
            </a:r>
          </a:p>
          <a:p>
            <a:r>
              <a:rPr lang="ru-RU" sz="8000" dirty="0" smtClean="0"/>
              <a:t>Инструкция: ребёнка просят на листе бумаги в клетку нарисовать в центре - круг, слева- квадрат, выше круга- треугольник, ниже круга- прямоугольник, над прямоугольником- два маленьких кружка, под прямоугольником- большой овал. Задание ребёнок выполняет последовательно.</a:t>
            </a:r>
          </a:p>
          <a:p>
            <a:r>
              <a:rPr lang="ru-RU" sz="8000" b="1" dirty="0" smtClean="0"/>
              <a:t>Упражнение «Нарисуй недостающую деталь»</a:t>
            </a:r>
            <a:endParaRPr lang="ru-RU" sz="8000" dirty="0" smtClean="0"/>
          </a:p>
          <a:p>
            <a:r>
              <a:rPr lang="ru-RU" sz="8000" dirty="0" smtClean="0"/>
              <a:t>Инструкция: ребёнку дают изображение с недорисованными элементами. Например, птица без клюва, рыба без хвоста, цветок без лепестков, платье без рукава, стул без ножки. Нужно назвать недостающую деталь, нарисовать.</a:t>
            </a:r>
          </a:p>
          <a:p>
            <a:r>
              <a:rPr lang="ru-RU" sz="8000" b="1" dirty="0" smtClean="0"/>
              <a:t>Упражнение на развитие восприятия цвета.</a:t>
            </a:r>
            <a:endParaRPr lang="ru-RU" sz="8000" dirty="0" smtClean="0"/>
          </a:p>
          <a:p>
            <a:r>
              <a:rPr lang="ru-RU" sz="8000" dirty="0" smtClean="0"/>
              <a:t>Инструкция: подбери картинку по цвету к квадрату такого же цвета. Для этого задания можно использовать  следующие картинки: красное яблоко, жёлтый цыплёнок, синяя машина, белый медведь, коричневый гриб, коричневая лодка, зелёная ёлка, зелёная гусеница, красный телефон, жёлтый банан, зелёная капуста, красный зонт, жёлтый колосок, коричневый ёжик.</a:t>
            </a:r>
          </a:p>
          <a:p>
            <a:pPr>
              <a:buNone/>
            </a:pPr>
            <a:r>
              <a:rPr lang="ru-RU" sz="6400" dirty="0" smtClean="0"/>
              <a:t>                                                                                               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                    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 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 smtClean="0"/>
              <a:t>Упражнения </a:t>
            </a:r>
            <a:r>
              <a:rPr lang="ru-RU" b="1" dirty="0" smtClean="0"/>
              <a:t>на развитие мышления</a:t>
            </a: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/>
          </a:p>
        </p:txBody>
      </p:sp>
      <p:pic>
        <p:nvPicPr>
          <p:cNvPr id="4" name="Рисунок 3" descr="C:\Users\admin\Desktop\Найди-Лишний-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500174"/>
            <a:ext cx="4071966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285728"/>
            <a:ext cx="8858312" cy="6572272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Упражнение «4 лишний»</a:t>
            </a:r>
            <a:endParaRPr lang="ru-RU" sz="2000" dirty="0" smtClean="0"/>
          </a:p>
          <a:p>
            <a:r>
              <a:rPr lang="ru-RU" sz="2000" dirty="0" smtClean="0"/>
              <a:t>Инструкция: выбери лишний предмет, объясни. </a:t>
            </a:r>
          </a:p>
          <a:p>
            <a:r>
              <a:rPr lang="ru-RU" sz="2000" dirty="0" smtClean="0"/>
              <a:t>Примерный вариант заданий: три больших треугольника, один маленький, треугольник.</a:t>
            </a:r>
          </a:p>
          <a:p>
            <a:r>
              <a:rPr lang="ru-RU" sz="2000" dirty="0" smtClean="0"/>
              <a:t>2 вариант: три красных круга, один зелёный круг.</a:t>
            </a:r>
          </a:p>
          <a:p>
            <a:r>
              <a:rPr lang="ru-RU" sz="2000" dirty="0" smtClean="0"/>
              <a:t>Аналогичное задание можно сделать с предметными картинками ( или определить на слух лишнее слово)</a:t>
            </a:r>
          </a:p>
          <a:p>
            <a:r>
              <a:rPr lang="ru-RU" sz="2000" dirty="0" smtClean="0"/>
              <a:t>Примерные картинки:</a:t>
            </a:r>
          </a:p>
          <a:p>
            <a:r>
              <a:rPr lang="ru-RU" sz="2000" dirty="0" smtClean="0"/>
              <a:t>-кастрюля, сковорода, мяч, тарелка</a:t>
            </a:r>
          </a:p>
          <a:p>
            <a:r>
              <a:rPr lang="ru-RU" sz="2000" dirty="0" smtClean="0"/>
              <a:t>-ручка, кукла, тетрадь, линейка</a:t>
            </a:r>
          </a:p>
          <a:p>
            <a:r>
              <a:rPr lang="ru-RU" sz="2000" dirty="0" smtClean="0"/>
              <a:t>-рубашка, туфли, платье, свитер</a:t>
            </a:r>
          </a:p>
          <a:p>
            <a:r>
              <a:rPr lang="ru-RU" sz="2000" dirty="0" smtClean="0"/>
              <a:t>-стул, диван, табуретка, шкаф.</a:t>
            </a:r>
          </a:p>
          <a:p>
            <a:endParaRPr lang="ru-RU" sz="29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714356"/>
            <a:ext cx="8358246" cy="585791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357166"/>
            <a:ext cx="78581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/>
          </a:p>
          <a:p>
            <a:r>
              <a:rPr lang="ru-RU" sz="2000" b="1" dirty="0" smtClean="0"/>
              <a:t>Упражнение на обобщение понятий.</a:t>
            </a:r>
            <a:endParaRPr lang="ru-RU" sz="2000" dirty="0" smtClean="0"/>
          </a:p>
          <a:p>
            <a:r>
              <a:rPr lang="ru-RU" sz="2000" dirty="0" smtClean="0"/>
              <a:t>Инструкция: ребёнку предлагается обобщить несколько групп конкретных понятий и назвать одним словом следующие группы:</a:t>
            </a:r>
          </a:p>
          <a:p>
            <a:r>
              <a:rPr lang="ru-RU" sz="2000" dirty="0" smtClean="0"/>
              <a:t>тарелка, стакан, кружка, блюдце (посуда)</a:t>
            </a:r>
          </a:p>
          <a:p>
            <a:r>
              <a:rPr lang="ru-RU" sz="2000" dirty="0" smtClean="0"/>
              <a:t>-стол, стул, диван, кресло, шкаф (мебель)</a:t>
            </a:r>
          </a:p>
          <a:p>
            <a:r>
              <a:rPr lang="ru-RU" sz="2000" dirty="0" smtClean="0"/>
              <a:t>-тапки, валенки, сапоги, сандалии, туфли (обувь)</a:t>
            </a:r>
          </a:p>
          <a:p>
            <a:r>
              <a:rPr lang="ru-RU" sz="2000" dirty="0" smtClean="0"/>
              <a:t>-рубашка, платье, юбка, брюки (одежда)</a:t>
            </a:r>
          </a:p>
          <a:p>
            <a:r>
              <a:rPr lang="ru-RU" sz="2000" dirty="0" smtClean="0"/>
              <a:t>-суп, каша, котлета, хлеб (еда)</a:t>
            </a:r>
          </a:p>
          <a:p>
            <a:r>
              <a:rPr lang="ru-RU" sz="2000" dirty="0" smtClean="0"/>
              <a:t>-берёза, липа, ель, сосна, осина (деревья)</a:t>
            </a:r>
          </a:p>
          <a:p>
            <a:r>
              <a:rPr lang="ru-RU" sz="2000" dirty="0" smtClean="0"/>
              <a:t>-карась, щука, окунь, лещ (рыбы)</a:t>
            </a:r>
          </a:p>
          <a:p>
            <a:r>
              <a:rPr lang="ru-RU" sz="2000" b="1" dirty="0" smtClean="0"/>
              <a:t>Игра «Угадай, что спряталось?»</a:t>
            </a:r>
            <a:endParaRPr lang="ru-RU" sz="2000" dirty="0" smtClean="0"/>
          </a:p>
          <a:p>
            <a:r>
              <a:rPr lang="ru-RU" sz="2000" dirty="0" smtClean="0"/>
              <a:t>Инструкция: ребёнок должен отгадать, какой предмет спрятан по описанию. Для этого необходимо подобрать какой-либо предмет или его изображение. Не показывая ребёнку, нужно описать этот предмет: его форму, цвет, фактуру.</a:t>
            </a: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715404" cy="785818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928670"/>
            <a:ext cx="9144000" cy="592933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143240" y="128748"/>
            <a:ext cx="407196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Упражнения на развитие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памяти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C:\Users\admin\Desktop\развитие памяти 1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357298"/>
            <a:ext cx="5357851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571480"/>
            <a:ext cx="9001156" cy="6072230"/>
          </a:xfrm>
        </p:spPr>
        <p:txBody>
          <a:bodyPr>
            <a:normAutofit fontScale="85000" lnSpcReduction="10000"/>
          </a:bodyPr>
          <a:lstStyle/>
          <a:p>
            <a:r>
              <a:rPr lang="ru-RU" sz="2600" b="1" dirty="0" smtClean="0"/>
              <a:t>Упражнение на развитие слуховой памяти.</a:t>
            </a:r>
            <a:endParaRPr lang="ru-RU" sz="2600" dirty="0" smtClean="0"/>
          </a:p>
          <a:p>
            <a:r>
              <a:rPr lang="ru-RU" sz="2600" dirty="0" smtClean="0"/>
              <a:t>Инструкция: запомни 7-10 слов, повтори.</a:t>
            </a:r>
          </a:p>
          <a:p>
            <a:r>
              <a:rPr lang="ru-RU" sz="2600" dirty="0" smtClean="0"/>
              <a:t>Ребёнку называются слова, затем он их повторяет </a:t>
            </a:r>
          </a:p>
          <a:p>
            <a:r>
              <a:rPr lang="ru-RU" sz="2600" dirty="0" smtClean="0"/>
              <a:t>(лес, хлеб, гриб, конь, брат, стул, вода, окно, игла, лёд)</a:t>
            </a:r>
          </a:p>
          <a:p>
            <a:r>
              <a:rPr lang="ru-RU" sz="2600" b="1" dirty="0" smtClean="0"/>
              <a:t>Упражнение на развитие тактильной памяти.</a:t>
            </a:r>
            <a:endParaRPr lang="ru-RU" sz="2600" dirty="0" smtClean="0"/>
          </a:p>
          <a:p>
            <a:r>
              <a:rPr lang="ru-RU" sz="2600" dirty="0" smtClean="0"/>
              <a:t>Инструкция: для этого задания необходимо приготовить 5 лоскутов из разной материи: из меха, замши, кожи, шерсти, шёлка.</a:t>
            </a:r>
          </a:p>
          <a:p>
            <a:r>
              <a:rPr lang="ru-RU" sz="2600" dirty="0" smtClean="0"/>
              <a:t>Ребёнок с открытыми глазами старается запомнить ощущения, которые возникают при поглаживании каждой материи. Затем ребёнку нужно завязать глаза и предложить расположить ткань по порядку.</a:t>
            </a:r>
          </a:p>
          <a:p>
            <a:r>
              <a:rPr lang="ru-RU" sz="2600" b="1" dirty="0" smtClean="0"/>
              <a:t>Упражнение на развитие зрительной памяти.</a:t>
            </a:r>
            <a:endParaRPr lang="ru-RU" sz="2600" dirty="0" smtClean="0"/>
          </a:p>
          <a:p>
            <a:r>
              <a:rPr lang="ru-RU" sz="2600" dirty="0" smtClean="0"/>
              <a:t>Инструкция: рассмотри картинки, запомни, назови их</a:t>
            </a:r>
            <a:r>
              <a:rPr lang="ru-RU" sz="2600" dirty="0" smtClean="0"/>
              <a:t>.</a:t>
            </a:r>
            <a:endParaRPr lang="ru-RU" sz="2600" dirty="0" smtClean="0"/>
          </a:p>
          <a:p>
            <a:r>
              <a:rPr lang="ru-RU" sz="2600" dirty="0" smtClean="0"/>
              <a:t>Показывается поочерёдно 7-10 картинок, ребёнок запоминает их, затем картинки убираются, ребёнок их называет (мяч, кукла, гриб, хлеб, яблоко, огурец, машина, цыплёнок, книга, телефон).</a:t>
            </a:r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0"/>
            <a:ext cx="5972188" cy="12033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Упражнения на развитие внимания</a:t>
            </a: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929190" y="2071678"/>
            <a:ext cx="4214810" cy="400052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Рисунок 8" descr="C:\Users\admin\Desktop\igri0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500174"/>
            <a:ext cx="5286412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714356"/>
            <a:ext cx="8572560" cy="6143644"/>
          </a:xfrm>
        </p:spPr>
        <p:txBody>
          <a:bodyPr>
            <a:normAutofit fontScale="92500"/>
          </a:bodyPr>
          <a:lstStyle/>
          <a:p>
            <a:r>
              <a:rPr lang="ru-RU" sz="2200" b="1" dirty="0" smtClean="0"/>
              <a:t>Упражнение «Корректурные пробы»</a:t>
            </a:r>
            <a:endParaRPr lang="ru-RU" sz="2200" dirty="0" smtClean="0"/>
          </a:p>
          <a:p>
            <a:r>
              <a:rPr lang="ru-RU" sz="2200" dirty="0" smtClean="0"/>
              <a:t>Инструкция:  используя обычную газету, ребёнку даётся задание, найти все буквы А. Один из вариантов задания: обвести кружком все буквы «А». Аналогичную работу можно проводить со всеми буквами алфавита.</a:t>
            </a:r>
          </a:p>
          <a:p>
            <a:r>
              <a:rPr lang="ru-RU" sz="2200" dirty="0" smtClean="0"/>
              <a:t>Задание можно усложнить: букву «О» подчеркнуть, букву «У» зачеркнуть.</a:t>
            </a:r>
          </a:p>
          <a:p>
            <a:r>
              <a:rPr lang="ru-RU" sz="2200" b="1" dirty="0" smtClean="0"/>
              <a:t>Игра « Где спрятана игрушка?» </a:t>
            </a:r>
            <a:endParaRPr lang="ru-RU" sz="2200" dirty="0" smtClean="0"/>
          </a:p>
          <a:p>
            <a:r>
              <a:rPr lang="ru-RU" sz="2200" dirty="0" smtClean="0"/>
              <a:t>Инструкция: необходимо склеить 4 спичечные коробки, также потребуются несколько мелких игрушек (шарик, пуговица, болтик). Взрослый показывает ребёнку, в какую коробочку он прячет игрушку. Затем коробочки на время убирают туда, где ребёнок не сможет их увидеть. Через некоторое время коробочки достают. Ребёнок по просьбе взрослого показывает, где находится  игрушка.</a:t>
            </a:r>
          </a:p>
          <a:p>
            <a:r>
              <a:rPr lang="ru-RU" sz="2200" dirty="0" smtClean="0"/>
              <a:t>После того, как ребёнок научится быстро находить игрушки, можно задания немного усложнить:</a:t>
            </a:r>
          </a:p>
          <a:p>
            <a:r>
              <a:rPr lang="ru-RU" sz="2200" dirty="0" smtClean="0"/>
              <a:t>-убирать коробочки на более длительное время</a:t>
            </a:r>
          </a:p>
          <a:p>
            <a:r>
              <a:rPr lang="ru-RU" sz="2200" dirty="0" smtClean="0"/>
              <a:t>-попросить показывать коробочку, в которой ничего нет</a:t>
            </a:r>
          </a:p>
          <a:p>
            <a:r>
              <a:rPr lang="ru-RU" sz="2200" dirty="0" smtClean="0"/>
              <a:t>-спрятать не одну, а сразу несколько игрушек.</a:t>
            </a:r>
          </a:p>
          <a:p>
            <a:endParaRPr lang="ru-RU" sz="22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149</TotalTime>
  <Words>949</Words>
  <Application>Microsoft Office PowerPoint</Application>
  <PresentationFormat>Экран (4:3)</PresentationFormat>
  <Paragraphs>114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«Методические рекомендации для родителей»           </vt:lpstr>
      <vt:lpstr>Упражнения на развитие мелкой моторики.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 </vt:lpstr>
      <vt:lpstr>Слайд 11</vt:lpstr>
      <vt:lpstr>Упражнения на развитие внимания 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ОТКЛОНЕНИЯ В РАЗВИТИИ</dc:title>
  <dc:creator>Евгения Шишова</dc:creator>
  <cp:lastModifiedBy>admin</cp:lastModifiedBy>
  <cp:revision>21</cp:revision>
  <dcterms:created xsi:type="dcterms:W3CDTF">2017-03-29T10:50:40Z</dcterms:created>
  <dcterms:modified xsi:type="dcterms:W3CDTF">2020-12-20T12:23:08Z</dcterms:modified>
</cp:coreProperties>
</file>