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diagrams/layout1.xml" ContentType="application/vnd.openxmlformats-officedocument.drawingml.diagramLayout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>
  <p:sldMasterIdLst>
    <p:sldMasterId id="2147483660" r:id="rId1"/>
  </p:sldMasterIdLst>
  <p:notesMasterIdLst>
    <p:notesMasterId r:id="rId2"/>
  </p:notesMasterIdLst>
  <p:sldIdLst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312" r:id="rId29"/>
    <p:sldId id="313" r:id="rId30"/>
  </p:sldIdLst>
  <p:sldSz type="screen16x9" cy="6858000" cx="12192000"/>
  <p:notesSz cx="6858000" cy="9144000"/>
  <p:defaultTextStyle>
    <a:defPPr>
      <a:defRPr lang="en-US"/>
    </a:defPPr>
    <a:lvl1pPr algn="l" defTabSz="4572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432" y="67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tableStyles" Target="tableStyles.xml"/><Relationship Id="rId32" Type="http://schemas.openxmlformats.org/officeDocument/2006/relationships/presProps" Target="presProps.xml"/><Relationship Id="rId33" Type="http://schemas.openxmlformats.org/officeDocument/2006/relationships/viewProps" Target="viewProps.xml"/><Relationship Id="rId3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178F87-AA34-4047-AD17-3A3C5A02181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B28AD2A-99EC-4194-B21D-A74C016841D3}">
      <dgm:prSet phldrT="[Текст]" custT="1"/>
      <dgm:spPr/>
      <dgm:t>
        <a:bodyPr/>
        <a:lstStyle/>
        <a:p>
          <a:r>
            <a:rPr lang="ru-RU" sz="2400" b="1" dirty="0" smtClean="0"/>
            <a:t>ОБЩИЕ</a:t>
          </a:r>
          <a:endParaRPr lang="ru-RU" sz="2400" b="1" dirty="0"/>
        </a:p>
      </dgm:t>
    </dgm:pt>
    <dgm:pt modelId="{D3478CDD-4294-409A-B83D-165EDEF06993}" type="parTrans" cxnId="{E04860F8-42F1-4637-B944-9491F91E606E}">
      <dgm:prSet/>
      <dgm:spPr/>
      <dgm:t>
        <a:bodyPr/>
        <a:lstStyle/>
        <a:p>
          <a:endParaRPr lang="ru-RU"/>
        </a:p>
      </dgm:t>
    </dgm:pt>
    <dgm:pt modelId="{A4203BA1-B898-430B-BDD5-35D1DDAD8CEA}" type="sibTrans" cxnId="{E04860F8-42F1-4637-B944-9491F91E606E}">
      <dgm:prSet/>
      <dgm:spPr/>
      <dgm:t>
        <a:bodyPr/>
        <a:lstStyle/>
        <a:p>
          <a:endParaRPr lang="ru-RU"/>
        </a:p>
      </dgm:t>
    </dgm:pt>
    <dgm:pt modelId="{623C33C3-B6F0-4E90-9D3A-66C2C76BE898}">
      <dgm:prSet phldrT="[Текст]" custT="1"/>
      <dgm:spPr/>
      <dgm:t>
        <a:bodyPr/>
        <a:lstStyle/>
        <a:p>
          <a:r>
            <a:rPr lang="ru-RU" sz="2000" b="1" dirty="0" smtClean="0"/>
            <a:t>ТЕОРЕТИЧЕСКИЕ</a:t>
          </a:r>
          <a:endParaRPr lang="ru-RU" sz="2000" b="1" dirty="0"/>
        </a:p>
      </dgm:t>
    </dgm:pt>
    <dgm:pt modelId="{C441DFEF-3333-468F-BD87-FF4FF2E67A78}" type="parTrans" cxnId="{D6AE7559-4823-4EEA-A25C-49C52F527B92}">
      <dgm:prSet/>
      <dgm:spPr/>
      <dgm:t>
        <a:bodyPr/>
        <a:lstStyle/>
        <a:p>
          <a:endParaRPr lang="ru-RU"/>
        </a:p>
      </dgm:t>
    </dgm:pt>
    <dgm:pt modelId="{7A2F5B87-F685-4263-BB24-2494C5065132}" type="sibTrans" cxnId="{D6AE7559-4823-4EEA-A25C-49C52F527B92}">
      <dgm:prSet/>
      <dgm:spPr/>
      <dgm:t>
        <a:bodyPr/>
        <a:lstStyle/>
        <a:p>
          <a:endParaRPr lang="ru-RU"/>
        </a:p>
      </dgm:t>
    </dgm:pt>
    <dgm:pt modelId="{DA9A00FE-F66F-473B-8D70-936930849F8F}">
      <dgm:prSet phldrT="[Текст]" custT="1"/>
      <dgm:spPr/>
      <dgm:t>
        <a:bodyPr/>
        <a:lstStyle/>
        <a:p>
          <a:r>
            <a:rPr lang="ru-RU" sz="2000" b="1" i="0" dirty="0" smtClean="0"/>
            <a:t>УЧЕБНЫЕ</a:t>
          </a:r>
          <a:endParaRPr lang="ru-RU" sz="2000" b="1" i="0" dirty="0"/>
        </a:p>
      </dgm:t>
    </dgm:pt>
    <dgm:pt modelId="{FF726CB1-3E7F-4DC4-AE1A-3D9F6392A2C1}" type="parTrans" cxnId="{55734777-C584-4748-9E58-59BE5A153110}">
      <dgm:prSet/>
      <dgm:spPr/>
      <dgm:t>
        <a:bodyPr/>
        <a:lstStyle/>
        <a:p>
          <a:endParaRPr lang="ru-RU"/>
        </a:p>
      </dgm:t>
    </dgm:pt>
    <dgm:pt modelId="{1A7FC906-91C9-41CE-A9DF-DD542E4B037B}" type="sibTrans" cxnId="{55734777-C584-4748-9E58-59BE5A153110}">
      <dgm:prSet/>
      <dgm:spPr/>
      <dgm:t>
        <a:bodyPr/>
        <a:lstStyle/>
        <a:p>
          <a:endParaRPr lang="ru-RU"/>
        </a:p>
      </dgm:t>
    </dgm:pt>
    <dgm:pt modelId="{6BEC5BC5-211E-445C-B089-39631A7E0F71}">
      <dgm:prSet phldrT="[Текст]" custT="1"/>
      <dgm:spPr/>
      <dgm:t>
        <a:bodyPr/>
        <a:lstStyle/>
        <a:p>
          <a:r>
            <a:rPr lang="ru-RU" sz="2200" b="1" dirty="0" smtClean="0"/>
            <a:t>СПЕЦИАЛЬНЫЕ</a:t>
          </a:r>
          <a:endParaRPr lang="ru-RU" sz="2200" b="1" dirty="0"/>
        </a:p>
      </dgm:t>
    </dgm:pt>
    <dgm:pt modelId="{A521D43A-C08E-4124-BBE9-B1DF53630249}" type="parTrans" cxnId="{2433E2DE-3715-460D-BC99-A0BD1B188AFC}">
      <dgm:prSet/>
      <dgm:spPr/>
      <dgm:t>
        <a:bodyPr/>
        <a:lstStyle/>
        <a:p>
          <a:endParaRPr lang="ru-RU"/>
        </a:p>
      </dgm:t>
    </dgm:pt>
    <dgm:pt modelId="{0DD23B59-8E34-40E6-8147-78718E95CDEF}" type="sibTrans" cxnId="{2433E2DE-3715-460D-BC99-A0BD1B188AFC}">
      <dgm:prSet/>
      <dgm:spPr/>
      <dgm:t>
        <a:bodyPr/>
        <a:lstStyle/>
        <a:p>
          <a:endParaRPr lang="ru-RU"/>
        </a:p>
      </dgm:t>
    </dgm:pt>
    <dgm:pt modelId="{777D1BCF-8E66-413B-B6CA-A839B269CF56}">
      <dgm:prSet phldrT="[Текст]" custT="1"/>
      <dgm:spPr/>
      <dgm:t>
        <a:bodyPr/>
        <a:lstStyle/>
        <a:p>
          <a:r>
            <a:rPr lang="ru-RU" sz="2400" b="1" dirty="0" smtClean="0"/>
            <a:t>ТВОРЧЕСКИЕ</a:t>
          </a:r>
          <a:endParaRPr lang="ru-RU" sz="2400" b="1" dirty="0"/>
        </a:p>
      </dgm:t>
    </dgm:pt>
    <dgm:pt modelId="{91A6FA3D-446E-40B4-A904-24EF20A21753}" type="parTrans" cxnId="{C8A8BE57-38A7-4062-AAB6-257908103606}">
      <dgm:prSet/>
      <dgm:spPr/>
      <dgm:t>
        <a:bodyPr/>
        <a:lstStyle/>
        <a:p>
          <a:endParaRPr lang="ru-RU"/>
        </a:p>
      </dgm:t>
    </dgm:pt>
    <dgm:pt modelId="{FAC47D9E-3F60-4481-99E1-5EFB4B980257}" type="sibTrans" cxnId="{C8A8BE57-38A7-4062-AAB6-257908103606}">
      <dgm:prSet/>
      <dgm:spPr/>
      <dgm:t>
        <a:bodyPr/>
        <a:lstStyle/>
        <a:p>
          <a:endParaRPr lang="ru-RU"/>
        </a:p>
      </dgm:t>
    </dgm:pt>
    <dgm:pt modelId="{4E2CB858-8E77-4E18-81D8-02801377B64C}">
      <dgm:prSet/>
      <dgm:spPr/>
      <dgm:t>
        <a:bodyPr/>
        <a:lstStyle/>
        <a:p>
          <a:endParaRPr lang="ru-RU"/>
        </a:p>
      </dgm:t>
    </dgm:pt>
    <dgm:pt modelId="{CC472474-A288-4F8E-B1A3-1C7396CFD608}" type="parTrans" cxnId="{20DCB2DF-F081-4BE6-9BB8-E149F5620FFD}">
      <dgm:prSet/>
      <dgm:spPr/>
      <dgm:t>
        <a:bodyPr/>
        <a:lstStyle/>
        <a:p>
          <a:endParaRPr lang="ru-RU"/>
        </a:p>
      </dgm:t>
    </dgm:pt>
    <dgm:pt modelId="{C3708294-34D3-426B-BF98-EB2D6776B70F}" type="sibTrans" cxnId="{20DCB2DF-F081-4BE6-9BB8-E149F5620FFD}">
      <dgm:prSet/>
      <dgm:spPr/>
      <dgm:t>
        <a:bodyPr/>
        <a:lstStyle/>
        <a:p>
          <a:endParaRPr lang="ru-RU"/>
        </a:p>
      </dgm:t>
    </dgm:pt>
    <dgm:pt modelId="{5E32509F-2F18-4383-B676-341636A222BD}">
      <dgm:prSet custT="1"/>
      <dgm:spPr/>
      <dgm:t>
        <a:bodyPr/>
        <a:lstStyle/>
        <a:p>
          <a:r>
            <a:rPr lang="ru-RU" sz="2000" b="1" dirty="0" smtClean="0"/>
            <a:t>ПРАКТИЧЕСКИЕ</a:t>
          </a:r>
          <a:endParaRPr lang="ru-RU" sz="2000" b="1" dirty="0"/>
        </a:p>
      </dgm:t>
    </dgm:pt>
    <dgm:pt modelId="{EAD15E02-0F98-462C-AE49-77049B7370E8}" type="parTrans" cxnId="{4513D4B3-D7FC-4D15-B712-770B5DA80707}">
      <dgm:prSet/>
      <dgm:spPr/>
      <dgm:t>
        <a:bodyPr/>
        <a:lstStyle/>
        <a:p>
          <a:endParaRPr lang="ru-RU"/>
        </a:p>
      </dgm:t>
    </dgm:pt>
    <dgm:pt modelId="{89466E89-5351-4D16-8E74-0297A918C9B2}" type="sibTrans" cxnId="{4513D4B3-D7FC-4D15-B712-770B5DA80707}">
      <dgm:prSet/>
      <dgm:spPr/>
      <dgm:t>
        <a:bodyPr/>
        <a:lstStyle/>
        <a:p>
          <a:endParaRPr lang="ru-RU"/>
        </a:p>
      </dgm:t>
    </dgm:pt>
    <dgm:pt modelId="{B1544C44-0BE8-4137-82A7-0466CBD232DC}">
      <dgm:prSet/>
      <dgm:spPr/>
      <dgm:t>
        <a:bodyPr/>
        <a:lstStyle/>
        <a:p>
          <a:endParaRPr lang="ru-RU"/>
        </a:p>
      </dgm:t>
    </dgm:pt>
    <dgm:pt modelId="{D6D5C2C1-A175-498F-987C-8428BF14682A}" type="parTrans" cxnId="{DEF39EE9-3C06-4DC2-870F-70481F21CAC7}">
      <dgm:prSet/>
      <dgm:spPr/>
      <dgm:t>
        <a:bodyPr/>
        <a:lstStyle/>
        <a:p>
          <a:endParaRPr lang="ru-RU"/>
        </a:p>
      </dgm:t>
    </dgm:pt>
    <dgm:pt modelId="{03A4156B-0F2C-47B3-B5E1-19BE0B7BCC05}" type="sibTrans" cxnId="{DEF39EE9-3C06-4DC2-870F-70481F21CAC7}">
      <dgm:prSet/>
      <dgm:spPr/>
      <dgm:t>
        <a:bodyPr/>
        <a:lstStyle/>
        <a:p>
          <a:endParaRPr lang="ru-RU"/>
        </a:p>
      </dgm:t>
    </dgm:pt>
    <dgm:pt modelId="{C5004465-BB65-469D-8940-A03CB4E40C14}" type="pres">
      <dgm:prSet presAssocID="{30178F87-AA34-4047-AD17-3A3C5A021815}" presName="diagram" presStyleCnt="0">
        <dgm:presLayoutVars>
          <dgm:dir/>
          <dgm:resizeHandles val="exact"/>
        </dgm:presLayoutVars>
      </dgm:prSet>
      <dgm:spPr/>
    </dgm:pt>
    <dgm:pt modelId="{06BF9C5B-1507-40C8-8B52-33DCC99C8689}" type="pres">
      <dgm:prSet presAssocID="{FB28AD2A-99EC-4194-B21D-A74C016841D3}" presName="node" presStyleLbl="node1" presStyleIdx="0" presStyleCnt="8" custLinFactNeighborX="1254" custLinFactNeighborY="2090">
        <dgm:presLayoutVars>
          <dgm:bulletEnabled val="1"/>
        </dgm:presLayoutVars>
      </dgm:prSet>
      <dgm:spPr/>
    </dgm:pt>
    <dgm:pt modelId="{35EF9B4E-B953-405E-9DFB-0E7D074FE3BB}" type="pres">
      <dgm:prSet presAssocID="{A4203BA1-B898-430B-BDD5-35D1DDAD8CEA}" presName="sibTrans" presStyleCnt="0"/>
      <dgm:spPr/>
    </dgm:pt>
    <dgm:pt modelId="{5B2138B9-2BE6-4E6F-B510-43BAE6DE08F7}" type="pres">
      <dgm:prSet presAssocID="{623C33C3-B6F0-4E90-9D3A-66C2C76BE898}" presName="node" presStyleLbl="node1" presStyleIdx="1" presStyleCnt="8">
        <dgm:presLayoutVars>
          <dgm:bulletEnabled val="1"/>
        </dgm:presLayoutVars>
      </dgm:prSet>
      <dgm:spPr/>
    </dgm:pt>
    <dgm:pt modelId="{76782F72-781A-4013-BCD6-7A13A7160668}" type="pres">
      <dgm:prSet presAssocID="{7A2F5B87-F685-4263-BB24-2494C5065132}" presName="sibTrans" presStyleCnt="0"/>
      <dgm:spPr/>
    </dgm:pt>
    <dgm:pt modelId="{3EE8D08D-47C4-463B-BB14-E7F6299C8C1F}" type="pres">
      <dgm:prSet presAssocID="{DA9A00FE-F66F-473B-8D70-936930849F8F}" presName="node" presStyleLbl="node1" presStyleIdx="2" presStyleCnt="8">
        <dgm:presLayoutVars>
          <dgm:bulletEnabled val="1"/>
        </dgm:presLayoutVars>
      </dgm:prSet>
      <dgm:spPr/>
    </dgm:pt>
    <dgm:pt modelId="{710E14B2-E3F1-4A7C-A582-83A0CF7CCA17}" type="pres">
      <dgm:prSet presAssocID="{1A7FC906-91C9-41CE-A9DF-DD542E4B037B}" presName="sibTrans" presStyleCnt="0"/>
      <dgm:spPr/>
    </dgm:pt>
    <dgm:pt modelId="{F993C4F6-8A21-4E4E-BF75-1004899F0A54}" type="pres">
      <dgm:prSet presAssocID="{4E2CB858-8E77-4E18-81D8-02801377B64C}" presName="node" presStyleLbl="node1" presStyleIdx="3" presStyleCnt="8">
        <dgm:presLayoutVars>
          <dgm:bulletEnabled val="1"/>
        </dgm:presLayoutVars>
      </dgm:prSet>
      <dgm:spPr/>
    </dgm:pt>
    <dgm:pt modelId="{D7ECB6AC-F49A-42D2-A08E-C9274B6F4A13}" type="pres">
      <dgm:prSet presAssocID="{C3708294-34D3-426B-BF98-EB2D6776B70F}" presName="sibTrans" presStyleCnt="0"/>
      <dgm:spPr/>
    </dgm:pt>
    <dgm:pt modelId="{90D7CCCA-A27F-4535-B571-40B32EAA6B77}" type="pres">
      <dgm:prSet presAssocID="{6BEC5BC5-211E-445C-B089-39631A7E0F71}" presName="node" presStyleLbl="node1" presStyleIdx="4" presStyleCnt="8">
        <dgm:presLayoutVars>
          <dgm:bulletEnabled val="1"/>
        </dgm:presLayoutVars>
      </dgm:prSet>
      <dgm:spPr/>
    </dgm:pt>
    <dgm:pt modelId="{811C4A62-6A26-46E1-9CE0-81CB8D4094D8}" type="pres">
      <dgm:prSet presAssocID="{0DD23B59-8E34-40E6-8147-78718E95CDEF}" presName="sibTrans" presStyleCnt="0"/>
      <dgm:spPr/>
    </dgm:pt>
    <dgm:pt modelId="{65447FF9-3364-442F-8C7D-5A433AE66666}" type="pres">
      <dgm:prSet presAssocID="{5E32509F-2F18-4383-B676-341636A222BD}" presName="node" presStyleLbl="node1" presStyleIdx="5" presStyleCnt="8">
        <dgm:presLayoutVars>
          <dgm:bulletEnabled val="1"/>
        </dgm:presLayoutVars>
      </dgm:prSet>
      <dgm:spPr/>
    </dgm:pt>
    <dgm:pt modelId="{7AE362FE-208F-48BD-9E85-019FA9F8C54F}" type="pres">
      <dgm:prSet presAssocID="{89466E89-5351-4D16-8E74-0297A918C9B2}" presName="sibTrans" presStyleCnt="0"/>
      <dgm:spPr/>
    </dgm:pt>
    <dgm:pt modelId="{F59F904B-C027-41B4-AAD4-7F2258632B81}" type="pres">
      <dgm:prSet presAssocID="{777D1BCF-8E66-413B-B6CA-A839B269CF56}" presName="node" presStyleLbl="node1" presStyleIdx="6" presStyleCnt="8">
        <dgm:presLayoutVars>
          <dgm:bulletEnabled val="1"/>
        </dgm:presLayoutVars>
      </dgm:prSet>
      <dgm:spPr/>
    </dgm:pt>
    <dgm:pt modelId="{07AAFAC9-22E9-43FF-BE6A-B98BD8473813}" type="pres">
      <dgm:prSet presAssocID="{FAC47D9E-3F60-4481-99E1-5EFB4B980257}" presName="sibTrans" presStyleCnt="0"/>
      <dgm:spPr/>
    </dgm:pt>
    <dgm:pt modelId="{DE828460-FDAD-4DB5-887E-25AE5D06E15D}" type="pres">
      <dgm:prSet presAssocID="{B1544C44-0BE8-4137-82A7-0466CBD232DC}" presName="node" presStyleLbl="node1" presStyleIdx="7" presStyleCnt="8">
        <dgm:presLayoutVars>
          <dgm:bulletEnabled val="1"/>
        </dgm:presLayoutVars>
      </dgm:prSet>
      <dgm:spPr/>
    </dgm:pt>
  </dgm:ptLst>
  <dgm:cxnLst>
    <dgm:cxn modelId="{D6AE7559-4823-4EEA-A25C-49C52F527B92}" srcId="{30178F87-AA34-4047-AD17-3A3C5A021815}" destId="{623C33C3-B6F0-4E90-9D3A-66C2C76BE898}" srcOrd="1" destOrd="0" parTransId="{C441DFEF-3333-468F-BD87-FF4FF2E67A78}" sibTransId="{7A2F5B87-F685-4263-BB24-2494C5065132}"/>
    <dgm:cxn modelId="{DC928B26-AA73-4844-B1EC-B03187130353}" type="presOf" srcId="{FB28AD2A-99EC-4194-B21D-A74C016841D3}" destId="{06BF9C5B-1507-40C8-8B52-33DCC99C8689}" srcOrd="0" destOrd="0" presId="urn:microsoft.com/office/officeart/2005/8/layout/default"/>
    <dgm:cxn modelId="{E52A9EB6-E7C7-42B0-A81F-69C7A717DA83}" type="presOf" srcId="{4E2CB858-8E77-4E18-81D8-02801377B64C}" destId="{F993C4F6-8A21-4E4E-BF75-1004899F0A54}" srcOrd="0" destOrd="0" presId="urn:microsoft.com/office/officeart/2005/8/layout/default"/>
    <dgm:cxn modelId="{5FD42BDE-C508-48F1-86E0-A97F27EDC7FA}" type="presOf" srcId="{B1544C44-0BE8-4137-82A7-0466CBD232DC}" destId="{DE828460-FDAD-4DB5-887E-25AE5D06E15D}" srcOrd="0" destOrd="0" presId="urn:microsoft.com/office/officeart/2005/8/layout/default"/>
    <dgm:cxn modelId="{4513D4B3-D7FC-4D15-B712-770B5DA80707}" srcId="{30178F87-AA34-4047-AD17-3A3C5A021815}" destId="{5E32509F-2F18-4383-B676-341636A222BD}" srcOrd="5" destOrd="0" parTransId="{EAD15E02-0F98-462C-AE49-77049B7370E8}" sibTransId="{89466E89-5351-4D16-8E74-0297A918C9B2}"/>
    <dgm:cxn modelId="{56B19927-9F15-47BD-9C57-8C7EB3863B31}" type="presOf" srcId="{30178F87-AA34-4047-AD17-3A3C5A021815}" destId="{C5004465-BB65-469D-8940-A03CB4E40C14}" srcOrd="0" destOrd="0" presId="urn:microsoft.com/office/officeart/2005/8/layout/default"/>
    <dgm:cxn modelId="{E04860F8-42F1-4637-B944-9491F91E606E}" srcId="{30178F87-AA34-4047-AD17-3A3C5A021815}" destId="{FB28AD2A-99EC-4194-B21D-A74C016841D3}" srcOrd="0" destOrd="0" parTransId="{D3478CDD-4294-409A-B83D-165EDEF06993}" sibTransId="{A4203BA1-B898-430B-BDD5-35D1DDAD8CEA}"/>
    <dgm:cxn modelId="{55734777-C584-4748-9E58-59BE5A153110}" srcId="{30178F87-AA34-4047-AD17-3A3C5A021815}" destId="{DA9A00FE-F66F-473B-8D70-936930849F8F}" srcOrd="2" destOrd="0" parTransId="{FF726CB1-3E7F-4DC4-AE1A-3D9F6392A2C1}" sibTransId="{1A7FC906-91C9-41CE-A9DF-DD542E4B037B}"/>
    <dgm:cxn modelId="{DEF39EE9-3C06-4DC2-870F-70481F21CAC7}" srcId="{30178F87-AA34-4047-AD17-3A3C5A021815}" destId="{B1544C44-0BE8-4137-82A7-0466CBD232DC}" srcOrd="7" destOrd="0" parTransId="{D6D5C2C1-A175-498F-987C-8428BF14682A}" sibTransId="{03A4156B-0F2C-47B3-B5E1-19BE0B7BCC05}"/>
    <dgm:cxn modelId="{20DCB2DF-F081-4BE6-9BB8-E149F5620FFD}" srcId="{30178F87-AA34-4047-AD17-3A3C5A021815}" destId="{4E2CB858-8E77-4E18-81D8-02801377B64C}" srcOrd="3" destOrd="0" parTransId="{CC472474-A288-4F8E-B1A3-1C7396CFD608}" sibTransId="{C3708294-34D3-426B-BF98-EB2D6776B70F}"/>
    <dgm:cxn modelId="{43A8ACE4-A46E-4BF6-BBCD-84F4A8692DB2}" type="presOf" srcId="{623C33C3-B6F0-4E90-9D3A-66C2C76BE898}" destId="{5B2138B9-2BE6-4E6F-B510-43BAE6DE08F7}" srcOrd="0" destOrd="0" presId="urn:microsoft.com/office/officeart/2005/8/layout/default"/>
    <dgm:cxn modelId="{6A986F5F-679A-4E9D-934D-981C3D832725}" type="presOf" srcId="{5E32509F-2F18-4383-B676-341636A222BD}" destId="{65447FF9-3364-442F-8C7D-5A433AE66666}" srcOrd="0" destOrd="0" presId="urn:microsoft.com/office/officeart/2005/8/layout/default"/>
    <dgm:cxn modelId="{C8A8BE57-38A7-4062-AAB6-257908103606}" srcId="{30178F87-AA34-4047-AD17-3A3C5A021815}" destId="{777D1BCF-8E66-413B-B6CA-A839B269CF56}" srcOrd="6" destOrd="0" parTransId="{91A6FA3D-446E-40B4-A904-24EF20A21753}" sibTransId="{FAC47D9E-3F60-4481-99E1-5EFB4B980257}"/>
    <dgm:cxn modelId="{A6F31C08-CA69-48FF-A553-692E79D5C9F5}" type="presOf" srcId="{6BEC5BC5-211E-445C-B089-39631A7E0F71}" destId="{90D7CCCA-A27F-4535-B571-40B32EAA6B77}" srcOrd="0" destOrd="0" presId="urn:microsoft.com/office/officeart/2005/8/layout/default"/>
    <dgm:cxn modelId="{2433E2DE-3715-460D-BC99-A0BD1B188AFC}" srcId="{30178F87-AA34-4047-AD17-3A3C5A021815}" destId="{6BEC5BC5-211E-445C-B089-39631A7E0F71}" srcOrd="4" destOrd="0" parTransId="{A521D43A-C08E-4124-BBE9-B1DF53630249}" sibTransId="{0DD23B59-8E34-40E6-8147-78718E95CDEF}"/>
    <dgm:cxn modelId="{C2A2D571-4DE4-4002-BBCB-E7B1FDA2CE78}" type="presOf" srcId="{777D1BCF-8E66-413B-B6CA-A839B269CF56}" destId="{F59F904B-C027-41B4-AAD4-7F2258632B81}" srcOrd="0" destOrd="0" presId="urn:microsoft.com/office/officeart/2005/8/layout/default"/>
    <dgm:cxn modelId="{C10022B6-7C89-477D-AB3E-39C1913CFE6F}" type="presOf" srcId="{DA9A00FE-F66F-473B-8D70-936930849F8F}" destId="{3EE8D08D-47C4-463B-BB14-E7F6299C8C1F}" srcOrd="0" destOrd="0" presId="urn:microsoft.com/office/officeart/2005/8/layout/default"/>
    <dgm:cxn modelId="{07499A3C-CE34-497C-85A5-F284D51ACEC2}" type="presParOf" srcId="{C5004465-BB65-469D-8940-A03CB4E40C14}" destId="{06BF9C5B-1507-40C8-8B52-33DCC99C8689}" srcOrd="0" destOrd="0" presId="urn:microsoft.com/office/officeart/2005/8/layout/default"/>
    <dgm:cxn modelId="{452EA1F4-E6B9-4780-8E41-15D7AEFA37C2}" type="presParOf" srcId="{C5004465-BB65-469D-8940-A03CB4E40C14}" destId="{35EF9B4E-B953-405E-9DFB-0E7D074FE3BB}" srcOrd="1" destOrd="0" presId="urn:microsoft.com/office/officeart/2005/8/layout/default"/>
    <dgm:cxn modelId="{4389B70B-41A7-432E-8C80-2B567D45C4F8}" type="presParOf" srcId="{C5004465-BB65-469D-8940-A03CB4E40C14}" destId="{5B2138B9-2BE6-4E6F-B510-43BAE6DE08F7}" srcOrd="2" destOrd="0" presId="urn:microsoft.com/office/officeart/2005/8/layout/default"/>
    <dgm:cxn modelId="{7BC72EA5-A9C1-45E0-BA11-C8D684F4C470}" type="presParOf" srcId="{C5004465-BB65-469D-8940-A03CB4E40C14}" destId="{76782F72-781A-4013-BCD6-7A13A7160668}" srcOrd="3" destOrd="0" presId="urn:microsoft.com/office/officeart/2005/8/layout/default"/>
    <dgm:cxn modelId="{74FF5717-77DF-4A70-B4CC-785FCEB141E1}" type="presParOf" srcId="{C5004465-BB65-469D-8940-A03CB4E40C14}" destId="{3EE8D08D-47C4-463B-BB14-E7F6299C8C1F}" srcOrd="4" destOrd="0" presId="urn:microsoft.com/office/officeart/2005/8/layout/default"/>
    <dgm:cxn modelId="{30149B7C-5251-4104-9C50-E2181362B833}" type="presParOf" srcId="{C5004465-BB65-469D-8940-A03CB4E40C14}" destId="{710E14B2-E3F1-4A7C-A582-83A0CF7CCA17}" srcOrd="5" destOrd="0" presId="urn:microsoft.com/office/officeart/2005/8/layout/default"/>
    <dgm:cxn modelId="{8593E531-3706-4BC0-AF02-A1A590E565B9}" type="presParOf" srcId="{C5004465-BB65-469D-8940-A03CB4E40C14}" destId="{F993C4F6-8A21-4E4E-BF75-1004899F0A54}" srcOrd="6" destOrd="0" presId="urn:microsoft.com/office/officeart/2005/8/layout/default"/>
    <dgm:cxn modelId="{441D5683-484E-4789-BF96-2470006D527D}" type="presParOf" srcId="{C5004465-BB65-469D-8940-A03CB4E40C14}" destId="{D7ECB6AC-F49A-42D2-A08E-C9274B6F4A13}" srcOrd="7" destOrd="0" presId="urn:microsoft.com/office/officeart/2005/8/layout/default"/>
    <dgm:cxn modelId="{C2825228-9EA0-405C-AA85-4BD6F513FEFC}" type="presParOf" srcId="{C5004465-BB65-469D-8940-A03CB4E40C14}" destId="{90D7CCCA-A27F-4535-B571-40B32EAA6B77}" srcOrd="8" destOrd="0" presId="urn:microsoft.com/office/officeart/2005/8/layout/default"/>
    <dgm:cxn modelId="{4B534416-F8A4-4523-8E84-F27C34000E2F}" type="presParOf" srcId="{C5004465-BB65-469D-8940-A03CB4E40C14}" destId="{811C4A62-6A26-46E1-9CE0-81CB8D4094D8}" srcOrd="9" destOrd="0" presId="urn:microsoft.com/office/officeart/2005/8/layout/default"/>
    <dgm:cxn modelId="{E717E7E0-3D98-4C00-ADEF-CE80A71967AE}" type="presParOf" srcId="{C5004465-BB65-469D-8940-A03CB4E40C14}" destId="{65447FF9-3364-442F-8C7D-5A433AE66666}" srcOrd="10" destOrd="0" presId="urn:microsoft.com/office/officeart/2005/8/layout/default"/>
    <dgm:cxn modelId="{C47B4ED6-67B9-4F2C-94E7-922A2FE0FC1B}" type="presParOf" srcId="{C5004465-BB65-469D-8940-A03CB4E40C14}" destId="{7AE362FE-208F-48BD-9E85-019FA9F8C54F}" srcOrd="11" destOrd="0" presId="urn:microsoft.com/office/officeart/2005/8/layout/default"/>
    <dgm:cxn modelId="{3484E08B-E3C3-4B7C-AD3B-C78BC1D972DA}" type="presParOf" srcId="{C5004465-BB65-469D-8940-A03CB4E40C14}" destId="{F59F904B-C027-41B4-AAD4-7F2258632B81}" srcOrd="12" destOrd="0" presId="urn:microsoft.com/office/officeart/2005/8/layout/default"/>
    <dgm:cxn modelId="{09B2C7CB-4144-48B6-BA0D-90FD3066A219}" type="presParOf" srcId="{C5004465-BB65-469D-8940-A03CB4E40C14}" destId="{07AAFAC9-22E9-43FF-BE6A-B98BD8473813}" srcOrd="13" destOrd="0" presId="urn:microsoft.com/office/officeart/2005/8/layout/default"/>
    <dgm:cxn modelId="{6D381E20-BEB7-407A-89B9-193CB60648BA}" type="presParOf" srcId="{C5004465-BB65-469D-8940-A03CB4E40C14}" destId="{DE828460-FDAD-4DB5-887E-25AE5D06E15D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BF9C5B-1507-40C8-8B52-33DCC99C8689}">
      <dsp:nvSpPr>
        <dsp:cNvPr id="0" name=""/>
        <dsp:cNvSpPr/>
      </dsp:nvSpPr>
      <dsp:spPr>
        <a:xfrm>
          <a:off x="30796" y="368189"/>
          <a:ext cx="2231528" cy="13389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ОБЩИЕ</a:t>
          </a:r>
          <a:endParaRPr lang="ru-RU" sz="2400" b="1" kern="1200" dirty="0"/>
        </a:p>
      </dsp:txBody>
      <dsp:txXfrm>
        <a:off x="30796" y="368189"/>
        <a:ext cx="2231528" cy="1338917"/>
      </dsp:txXfrm>
    </dsp:sp>
    <dsp:sp modelId="{5B2138B9-2BE6-4E6F-B510-43BAE6DE08F7}">
      <dsp:nvSpPr>
        <dsp:cNvPr id="0" name=""/>
        <dsp:cNvSpPr/>
      </dsp:nvSpPr>
      <dsp:spPr>
        <a:xfrm>
          <a:off x="2457494" y="340206"/>
          <a:ext cx="2231528" cy="13389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ТЕОРЕТИЧЕСКИЕ</a:t>
          </a:r>
          <a:endParaRPr lang="ru-RU" sz="2000" b="1" kern="1200" dirty="0"/>
        </a:p>
      </dsp:txBody>
      <dsp:txXfrm>
        <a:off x="2457494" y="340206"/>
        <a:ext cx="2231528" cy="1338917"/>
      </dsp:txXfrm>
    </dsp:sp>
    <dsp:sp modelId="{3EE8D08D-47C4-463B-BB14-E7F6299C8C1F}">
      <dsp:nvSpPr>
        <dsp:cNvPr id="0" name=""/>
        <dsp:cNvSpPr/>
      </dsp:nvSpPr>
      <dsp:spPr>
        <a:xfrm>
          <a:off x="4912176" y="340206"/>
          <a:ext cx="2231528" cy="13389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/>
            <a:t>УЧЕБНЫЕ</a:t>
          </a:r>
          <a:endParaRPr lang="ru-RU" sz="2000" b="1" i="0" kern="1200" dirty="0"/>
        </a:p>
      </dsp:txBody>
      <dsp:txXfrm>
        <a:off x="4912176" y="340206"/>
        <a:ext cx="2231528" cy="1338917"/>
      </dsp:txXfrm>
    </dsp:sp>
    <dsp:sp modelId="{F993C4F6-8A21-4E4E-BF75-1004899F0A54}">
      <dsp:nvSpPr>
        <dsp:cNvPr id="0" name=""/>
        <dsp:cNvSpPr/>
      </dsp:nvSpPr>
      <dsp:spPr>
        <a:xfrm>
          <a:off x="7366858" y="340206"/>
          <a:ext cx="2231528" cy="13389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/>
        </a:p>
      </dsp:txBody>
      <dsp:txXfrm>
        <a:off x="7366858" y="340206"/>
        <a:ext cx="2231528" cy="1338917"/>
      </dsp:txXfrm>
    </dsp:sp>
    <dsp:sp modelId="{90D7CCCA-A27F-4535-B571-40B32EAA6B77}">
      <dsp:nvSpPr>
        <dsp:cNvPr id="0" name=""/>
        <dsp:cNvSpPr/>
      </dsp:nvSpPr>
      <dsp:spPr>
        <a:xfrm>
          <a:off x="2812" y="1902276"/>
          <a:ext cx="2231528" cy="13389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СПЕЦИАЛЬНЫЕ</a:t>
          </a:r>
          <a:endParaRPr lang="ru-RU" sz="2200" b="1" kern="1200" dirty="0"/>
        </a:p>
      </dsp:txBody>
      <dsp:txXfrm>
        <a:off x="2812" y="1902276"/>
        <a:ext cx="2231528" cy="1338917"/>
      </dsp:txXfrm>
    </dsp:sp>
    <dsp:sp modelId="{65447FF9-3364-442F-8C7D-5A433AE66666}">
      <dsp:nvSpPr>
        <dsp:cNvPr id="0" name=""/>
        <dsp:cNvSpPr/>
      </dsp:nvSpPr>
      <dsp:spPr>
        <a:xfrm>
          <a:off x="2457494" y="1902276"/>
          <a:ext cx="2231528" cy="13389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ПРАКТИЧЕСКИЕ</a:t>
          </a:r>
          <a:endParaRPr lang="ru-RU" sz="2000" b="1" kern="1200" dirty="0"/>
        </a:p>
      </dsp:txBody>
      <dsp:txXfrm>
        <a:off x="2457494" y="1902276"/>
        <a:ext cx="2231528" cy="1338917"/>
      </dsp:txXfrm>
    </dsp:sp>
    <dsp:sp modelId="{F59F904B-C027-41B4-AAD4-7F2258632B81}">
      <dsp:nvSpPr>
        <dsp:cNvPr id="0" name=""/>
        <dsp:cNvSpPr/>
      </dsp:nvSpPr>
      <dsp:spPr>
        <a:xfrm>
          <a:off x="4912176" y="1902276"/>
          <a:ext cx="2231528" cy="13389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ТВОРЧЕСКИЕ</a:t>
          </a:r>
          <a:endParaRPr lang="ru-RU" sz="2400" b="1" kern="1200" dirty="0"/>
        </a:p>
      </dsp:txBody>
      <dsp:txXfrm>
        <a:off x="4912176" y="1902276"/>
        <a:ext cx="2231528" cy="1338917"/>
      </dsp:txXfrm>
    </dsp:sp>
    <dsp:sp modelId="{DE828460-FDAD-4DB5-887E-25AE5D06E15D}">
      <dsp:nvSpPr>
        <dsp:cNvPr id="0" name=""/>
        <dsp:cNvSpPr/>
      </dsp:nvSpPr>
      <dsp:spPr>
        <a:xfrm>
          <a:off x="7366858" y="1902276"/>
          <a:ext cx="2231528" cy="13389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/>
        </a:p>
      </dsp:txBody>
      <dsp:txXfrm>
        <a:off x="7366858" y="1902276"/>
        <a:ext cx="2231528" cy="13389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82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83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84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8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">
  <p:cSld name="Титульный слайд">
    <p:bg>
      <p:bgPr>
        <a:solidFill>
          <a:schemeClr val="bg2"/>
        </a:solidFill>
        <a:effectLst/>
      </p:bgPr>
    </p:bg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baseline="0" cap="all" sz="7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58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algn="ctr" indent="0" mar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dirty="0" lang="en-US"/>
          </a:p>
        </p:txBody>
      </p:sp>
      <p:sp>
        <p:nvSpPr>
          <p:cNvPr id="104858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58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dirty="0" lang="en-US"/>
          </a:p>
        </p:txBody>
      </p:sp>
      <p:sp>
        <p:nvSpPr>
          <p:cNvPr id="104858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  <p:grpSp>
        <p:nvGrpSpPr>
          <p:cNvPr id="25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048587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ah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48588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ah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accent1="accent1" accent2="accent2" accent3="accent3" accent4="accent4" accent5="accent5" accent6="accent6" bg1="lt1" bg2="lt2" tx1="dk1" tx2="dk2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612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61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6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secHead">
  <p:cSld name="Заголовок раздела">
    <p:bg>
      <p:bgRef idx="1001">
        <a:schemeClr val="bg2"/>
      </p:bgRef>
    </p:bg>
    <p:spTree>
      <p:nvGrpSpPr>
        <p:cNvPr id="7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baseline="0" cap="all" sz="7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662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algn="r" indent="0" mar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63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66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dirty="0" lang="en-US"/>
          </a:p>
        </p:txBody>
      </p:sp>
      <p:sp>
        <p:nvSpPr>
          <p:cNvPr id="104866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  <p:sp>
        <p:nvSpPr>
          <p:cNvPr id="1048666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ah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7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668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669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67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67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7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8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674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indent="0" marL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baseline="0" b="0" sz="3000">
                <a:solidFill>
                  <a:schemeClr val="tx2"/>
                </a:solidFill>
              </a:defRPr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75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67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indent="0" marL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baseline="0" b="0" sz="3000">
                <a:solidFill>
                  <a:schemeClr val="tx2"/>
                </a:solidFill>
              </a:defRPr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77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67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67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8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640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641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42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Пустой слайд"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602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0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objTx">
  <p:cSld name="Объект с подписью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91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baseline="0" sz="48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592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593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indent="0" marL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594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59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dirty="0" lang="en-US"/>
          </a:p>
        </p:txBody>
      </p:sp>
      <p:sp>
        <p:nvSpPr>
          <p:cNvPr id="1048596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  <p:sp>
        <p:nvSpPr>
          <p:cNvPr id="1048597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/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picTx">
  <p:cSld name="Рисунок с подписью">
    <p:spTree>
      <p:nvGrpSpPr>
        <p:cNvPr id="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49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baseline="0" sz="4800"/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650" name="Picture Placeholder 2"/>
          <p:cNvSpPr>
            <a:spLocks noChangeAspect="1" noGrp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indent="0" marL="0">
              <a:buNone/>
              <a:defRPr sz="2000"/>
            </a:lvl1pPr>
            <a:lvl2pPr indent="0" marL="457200">
              <a:buNone/>
              <a:defRPr sz="20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dirty="0" lang="en-US"/>
          </a:p>
        </p:txBody>
      </p:sp>
      <p:sp>
        <p:nvSpPr>
          <p:cNvPr id="1048651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indent="0" marL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52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653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dirty="0" lang="en-US"/>
          </a:p>
        </p:txBody>
      </p:sp>
      <p:sp>
        <p:nvSpPr>
          <p:cNvPr id="1048654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  <p:sp>
        <p:nvSpPr>
          <p:cNvPr id="1048655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/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657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65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65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6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Вертикальный заголовок и текст">
    <p:spTree>
      <p:nvGrpSpPr>
        <p:cNvPr id="7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644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64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64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4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/>
        </p:spPr>
        <p:txBody>
          <a:bodyPr anchor="t" bIns="45720" lIns="91440" rIns="91440" rtlCol="0" tIns="45720" vert="horz">
            <a:normAutofit/>
          </a:bodyPr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baseline="0" sz="120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dirty="0" lang="en-US"/>
              <a:t>11/16/2023</a:t>
            </a:fld>
            <a:endParaRPr dirty="0" 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baseline="0" sz="1200">
                <a:solidFill>
                  <a:schemeClr val="tx2"/>
                </a:solidFill>
              </a:defRPr>
            </a:lvl1pPr>
          </a:lstStyle>
          <a:p>
            <a:endParaRPr dirty="0" 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baseline="0" sz="120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dirty="0" lang="en-US"/>
              <a:t>‹#›</a:t>
            </a:fld>
            <a:endParaRPr dirty="0" lang="en-US"/>
          </a:p>
        </p:txBody>
      </p:sp>
      <p:sp>
        <p:nvSpPr>
          <p:cNvPr id="1048581" name="Rectangle 8" title="Side bar"/>
          <p:cNvSpPr/>
          <p:nvPr/>
        </p:nvSpPr>
        <p:spPr>
          <a:xfrm>
            <a:off x="478095" y="376"/>
            <a:ext cx="228600" cy="6858000"/>
          </a:xfrm>
          <a:prstGeom prst="rect"/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eaLnBrk="1" hangingPunct="1" latinLnBrk="0" rtl="0">
        <a:lnSpc>
          <a:spcPct val="89000"/>
        </a:lnSpc>
        <a:spcBef>
          <a:spcPct val="0"/>
        </a:spcBef>
        <a:buNone/>
        <a:defRPr baseline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384048" latinLnBrk="0" marL="384048" rtl="0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baseline="0" sz="2000" kern="1200">
          <a:solidFill>
            <a:schemeClr val="tx2"/>
          </a:solidFill>
          <a:latin typeface="+mn-lt"/>
          <a:ea typeface="+mn-ea"/>
          <a:cs typeface="+mn-cs"/>
        </a:defRPr>
      </a:lvl1pPr>
      <a:lvl2pPr algn="l" defTabSz="914400" eaLnBrk="1" hangingPunct="1" indent="-384048" latinLnBrk="0" marL="914400" rtl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baseline="0" sz="2000" i="1" kern="1200">
          <a:solidFill>
            <a:schemeClr val="tx2"/>
          </a:solidFill>
          <a:latin typeface="+mn-lt"/>
          <a:ea typeface="+mn-ea"/>
          <a:cs typeface="+mn-cs"/>
        </a:defRPr>
      </a:lvl2pPr>
      <a:lvl3pPr algn="l" defTabSz="914400" eaLnBrk="1" hangingPunct="1" indent="-384048" latinLnBrk="0" marL="1371600" rtl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baseline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algn="l" defTabSz="914400" eaLnBrk="1" hangingPunct="1" indent="-384048" latinLnBrk="0" marL="1828800" rtl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baseline="0" sz="1800" i="1" kern="1200">
          <a:solidFill>
            <a:schemeClr val="tx2"/>
          </a:solidFill>
          <a:latin typeface="+mn-lt"/>
          <a:ea typeface="+mn-ea"/>
          <a:cs typeface="+mn-cs"/>
        </a:defRPr>
      </a:lvl4pPr>
      <a:lvl5pPr algn="l" defTabSz="914400" eaLnBrk="1" hangingPunct="1" indent="-384048" latinLnBrk="0" marL="2286000" rtl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baseline="0" sz="1600" kern="1200">
          <a:solidFill>
            <a:schemeClr val="tx2"/>
          </a:solidFill>
          <a:latin typeface="+mn-lt"/>
          <a:ea typeface="+mn-ea"/>
          <a:cs typeface="+mn-cs"/>
        </a:defRPr>
      </a:lvl5pPr>
      <a:lvl6pPr algn="l" defTabSz="914400" eaLnBrk="1" hangingPunct="1" indent="-384048" latinLnBrk="0" marL="2743200" rtl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baseline="0" sz="1600" i="1" kern="1200">
          <a:solidFill>
            <a:schemeClr val="tx2"/>
          </a:solidFill>
          <a:latin typeface="+mn-lt"/>
          <a:ea typeface="+mn-ea"/>
          <a:cs typeface="+mn-cs"/>
        </a:defRPr>
      </a:lvl6pPr>
      <a:lvl7pPr algn="l" defTabSz="914400" eaLnBrk="1" hangingPunct="1" indent="-384048" latinLnBrk="0" marL="3200400" rtl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baseline="0" sz="1400" kern="1200">
          <a:solidFill>
            <a:schemeClr val="tx2"/>
          </a:solidFill>
          <a:latin typeface="+mn-lt"/>
          <a:ea typeface="+mn-ea"/>
          <a:cs typeface="+mn-cs"/>
        </a:defRPr>
      </a:lvl7pPr>
      <a:lvl8pPr algn="l" defTabSz="914400" eaLnBrk="1" hangingPunct="1" indent="-384048" latinLnBrk="0" marL="3657600" rtl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baseline="0" sz="1400" i="1" kern="1200">
          <a:solidFill>
            <a:schemeClr val="tx2"/>
          </a:solidFill>
          <a:latin typeface="+mn-lt"/>
          <a:ea typeface="+mn-ea"/>
          <a:cs typeface="+mn-cs"/>
        </a:defRPr>
      </a:lvl8pPr>
      <a:lvl9pPr algn="l" defTabSz="914400" eaLnBrk="1" hangingPunct="1" indent="-384048" latinLnBrk="0" marL="4114800" rtl="0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baseline="0"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8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8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8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3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6" Type="http://schemas.openxmlformats.org/officeDocument/2006/relationships/slideLayout" Target="../slideLayouts/slideLayout2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8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7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7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8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8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7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2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2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2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7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7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7.x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slideLayout" Target="../slideLayouts/slideLayout7.x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slideLayout" Target="../slideLayouts/slideLayout7.xml"/></Relationships>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slideLayout" Target="../slideLayouts/slideLayout2.xml"/></Relationships>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b="1" dirty="0" sz="4000" lang="ru-RU" smtClean="0"/>
              <a:t>Психолого-педагогические основы развития творческих </a:t>
            </a:r>
            <a:r>
              <a:rPr b="1" dirty="0" sz="4000" lang="ru-RU"/>
              <a:t>способностей </a:t>
            </a:r>
            <a:endParaRPr dirty="0" sz="4000"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b="1" dirty="0" sz="3600" lang="ru-RU"/>
              <a:t>ДАВАЙТЕ ПОЗНАКОМИМСЯ</a:t>
            </a:r>
            <a:endParaRPr dirty="0" sz="3600" lang="ru-RU"/>
          </a:p>
        </p:txBody>
      </p:sp>
      <p:sp>
        <p:nvSpPr>
          <p:cNvPr id="1048599" name="Объект 3"/>
          <p:cNvSpPr>
            <a:spLocks noGrp="1"/>
          </p:cNvSpPr>
          <p:nvPr>
            <p:ph idx="1"/>
          </p:nvPr>
        </p:nvSpPr>
        <p:spPr>
          <a:xfrm>
            <a:off x="6090248" y="422694"/>
            <a:ext cx="5377851" cy="6236897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p>
            <a:pPr indent="-457200" marL="457200">
              <a:lnSpc>
                <a:spcPct val="150000"/>
              </a:lnSpc>
              <a:buFont typeface="+mj-lt"/>
              <a:buAutoNum type="arabicPeriod"/>
            </a:pPr>
            <a:r>
              <a:rPr b="1" dirty="0" sz="2400" lang="ru-RU"/>
              <a:t>Построиться в алфавитном порядке по первой букве полного имени</a:t>
            </a:r>
            <a:r>
              <a:rPr b="1" dirty="0" sz="2400" lang="ru-RU" smtClean="0"/>
              <a:t>.</a:t>
            </a:r>
          </a:p>
          <a:p>
            <a:pPr indent="-457200" marL="457200">
              <a:lnSpc>
                <a:spcPct val="150000"/>
              </a:lnSpc>
              <a:buFont typeface="+mj-lt"/>
              <a:buAutoNum type="arabicPeriod"/>
            </a:pPr>
            <a:r>
              <a:rPr b="1" dirty="0" sz="2400" lang="ru-RU" smtClean="0"/>
              <a:t>Построиться </a:t>
            </a:r>
            <a:r>
              <a:rPr b="1" dirty="0" sz="2400" lang="ru-RU"/>
              <a:t>по росту с поднятыми вверх руками</a:t>
            </a:r>
            <a:r>
              <a:rPr b="1" dirty="0" sz="2400" lang="ru-RU" smtClean="0"/>
              <a:t>.</a:t>
            </a:r>
          </a:p>
          <a:p>
            <a:pPr indent="-457200" marL="457200">
              <a:lnSpc>
                <a:spcPct val="150000"/>
              </a:lnSpc>
              <a:buFont typeface="+mj-lt"/>
              <a:buAutoNum type="arabicPeriod"/>
            </a:pPr>
            <a:r>
              <a:rPr b="1" dirty="0" sz="2400" lang="ru-RU"/>
              <a:t>Построиться по цвету глаз (от темных к светлым).</a:t>
            </a:r>
          </a:p>
          <a:p>
            <a:pPr indent="-457200" marL="457200">
              <a:lnSpc>
                <a:spcPct val="150000"/>
              </a:lnSpc>
              <a:buFont typeface="+mj-lt"/>
              <a:buAutoNum type="arabicPeriod"/>
            </a:pPr>
            <a:r>
              <a:rPr b="1" dirty="0" sz="2400" lang="ru-RU"/>
              <a:t>Построиться по количеству детей в семье (по возрастанию: от меньшего к большему).</a:t>
            </a:r>
          </a:p>
          <a:p>
            <a:pPr indent="-457200" marL="457200">
              <a:lnSpc>
                <a:spcPct val="150000"/>
              </a:lnSpc>
              <a:buFont typeface="+mj-lt"/>
              <a:buAutoNum type="arabicPeriod"/>
            </a:pPr>
            <a:endParaRPr b="1" dirty="0" sz="2400" lang="ru-RU"/>
          </a:p>
          <a:p>
            <a:pPr indent="-457200" marL="457200">
              <a:buFont typeface="+mj-lt"/>
              <a:buAutoNum type="arabicPeriod"/>
            </a:pPr>
            <a:endParaRPr b="1" dirty="0" lang="ru-RU"/>
          </a:p>
        </p:txBody>
      </p:sp>
      <p:pic>
        <p:nvPicPr>
          <p:cNvPr id="2097152" name="Рисунок 5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32913" y="2438017"/>
            <a:ext cx="4925995" cy="4419983"/>
          </a:xfrm>
          <a:prstGeom prst="rect"/>
        </p:spPr>
      </p:pic>
      <p:sp>
        <p:nvSpPr>
          <p:cNvPr id="1048600" name="Текст 4"/>
          <p:cNvSpPr>
            <a:spLocks noGrp="1"/>
          </p:cNvSpPr>
          <p:nvPr>
            <p:ph type="body" sz="half" idx="2"/>
          </p:nvPr>
        </p:nvSpPr>
        <p:spPr>
          <a:xfrm>
            <a:off x="7358332" y="7332452"/>
            <a:ext cx="2681808" cy="310551"/>
          </a:xfrm>
        </p:spPr>
        <p:txBody>
          <a:bodyPr>
            <a:normAutofit fontScale="93750" lnSpcReduction="20000"/>
          </a:bodyPr>
          <a:p>
            <a:endParaRPr dirty="0"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Объект 4"/>
          <p:cNvPicPr>
            <a:picLocks noChangeAspect="1" noGrp="1"/>
          </p:cNvPicPr>
          <p:nvPr>
            <p:ph idx="4294967295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719652" y="950463"/>
            <a:ext cx="4692650" cy="4692650"/>
          </a:xfrm>
          <a:prstGeom prst="rect"/>
        </p:spPr>
      </p:pic>
      <p:sp>
        <p:nvSpPr>
          <p:cNvPr id="1048604" name="Прямоугольник 5"/>
          <p:cNvSpPr/>
          <p:nvPr/>
        </p:nvSpPr>
        <p:spPr>
          <a:xfrm>
            <a:off x="6806242" y="2242868"/>
            <a:ext cx="4554746" cy="1691641"/>
          </a:xfrm>
          <a:prstGeom prst="rect"/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b="1" dirty="0" sz="3600" lang="ru-RU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ЧЕМ БЫ  ТЫ ХОТЕЛ БЫТЬ?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Рисунок 3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047630" y="414067"/>
            <a:ext cx="10673751" cy="6003985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Рисунок 1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1"/>
          <a:srcRect l="11730" t="3774" r="3082" b="8302"/>
          <a:stretch>
            <a:fillRect/>
          </a:stretch>
        </p:blipFill>
        <p:spPr>
          <a:xfrm>
            <a:off x="2785556" y="310551"/>
            <a:ext cx="8213124" cy="6357668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260120" y="232026"/>
            <a:ext cx="8384874" cy="6280467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Рисунок 5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1"/>
          <a:srcRect t="8302" r="-314"/>
          <a:stretch>
            <a:fillRect/>
          </a:stretch>
        </p:blipFill>
        <p:spPr>
          <a:xfrm>
            <a:off x="2101968" y="310551"/>
            <a:ext cx="9172755" cy="6288657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Заголовок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1815860"/>
          </a:xfrm>
        </p:spPr>
        <p:txBody>
          <a:bodyPr/>
          <a:p>
            <a:pPr algn="ctr"/>
            <a:r>
              <a:rPr b="1" dirty="0" sz="3600" lang="ru-RU" smtClean="0"/>
              <a:t>В. И. НЕМИРОВИЧ-ДАНЧЕНКО</a:t>
            </a:r>
            <a:endParaRPr b="1" dirty="0" sz="3600" lang="ru-RU"/>
          </a:p>
        </p:txBody>
      </p:sp>
      <p:sp>
        <p:nvSpPr>
          <p:cNvPr id="1048606" name="Объект 2"/>
          <p:cNvSpPr>
            <a:spLocks noGrp="1"/>
          </p:cNvSpPr>
          <p:nvPr>
            <p:ph idx="1"/>
          </p:nvPr>
        </p:nvSpPr>
        <p:spPr>
          <a:xfrm>
            <a:off x="6202392" y="685801"/>
            <a:ext cx="5265708" cy="552521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p>
            <a:pPr algn="ctr" indent="0" mar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sz="2800" lang="ru-RU" smtClean="0"/>
              <a:t>ГОВОРЯТ, КОГДА В. И. НЕМИРОВИЧА-ДАНЧЕНКО СПРОСИЛИ, КАЖДЫЙ ЛИ МОЖЕТ СТАТЬ РЕЖИССЁРОМ, ОН ОТВЕТИЛ: «КАЖДЫЙ, ТОЛЬКО ОДНОМУ ПОТРЕБУЕТСЯ ДЛЯ ЭТОГО 3 ГОДА, ДРУГОМУ – 30 ЛЕТ, А ТРЕТЬЕМУ - 300 ЛЕТ»</a:t>
            </a:r>
            <a:endParaRPr dirty="0" sz="2800" lang="ru-RU"/>
          </a:p>
        </p:txBody>
      </p:sp>
      <p:pic>
        <p:nvPicPr>
          <p:cNvPr id="2097158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50166" y="2972755"/>
            <a:ext cx="4928776" cy="2772436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Заголовок 6"/>
          <p:cNvSpPr>
            <a:spLocks noGrp="1"/>
          </p:cNvSpPr>
          <p:nvPr>
            <p:ph type="title"/>
          </p:nvPr>
        </p:nvSpPr>
        <p:spPr>
          <a:xfrm>
            <a:off x="698740" y="1759788"/>
            <a:ext cx="3880880" cy="1083895"/>
          </a:xfrm>
        </p:spPr>
        <p:txBody>
          <a:bodyPr/>
          <a:p>
            <a:endParaRPr dirty="0" lang="ru-RU"/>
          </a:p>
        </p:txBody>
      </p:sp>
      <p:sp>
        <p:nvSpPr>
          <p:cNvPr id="1048608" name="Объект 7"/>
          <p:cNvSpPr>
            <a:spLocks noGrp="1"/>
          </p:cNvSpPr>
          <p:nvPr>
            <p:ph idx="1"/>
          </p:nvPr>
        </p:nvSpPr>
        <p:spPr>
          <a:xfrm>
            <a:off x="5840083" y="685801"/>
            <a:ext cx="6124755" cy="5013616"/>
          </a:xfrm>
        </p:spPr>
        <p:txBody>
          <a:bodyPr/>
          <a:p>
            <a:pPr indent="0" marL="0">
              <a:buNone/>
            </a:pPr>
            <a:endParaRPr dirty="0" lang="ru-RU"/>
          </a:p>
        </p:txBody>
      </p:sp>
      <p:sp>
        <p:nvSpPr>
          <p:cNvPr id="1048609" name="Текст 8"/>
          <p:cNvSpPr>
            <a:spLocks noGrp="1"/>
          </p:cNvSpPr>
          <p:nvPr>
            <p:ph type="body" sz="half" idx="2"/>
          </p:nvPr>
        </p:nvSpPr>
        <p:spPr>
          <a:xfrm>
            <a:off x="607695" y="1665454"/>
            <a:ext cx="3855720" cy="3011056"/>
          </a:xfrm>
        </p:spPr>
        <p:txBody>
          <a:bodyPr/>
          <a:p>
            <a:endParaRPr lang="ru-RU"/>
          </a:p>
        </p:txBody>
      </p:sp>
      <p:pic>
        <p:nvPicPr>
          <p:cNvPr id="2097159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07338" y="1665454"/>
            <a:ext cx="4721346" cy="3623095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48610" name="Прямоугольник 5"/>
          <p:cNvSpPr/>
          <p:nvPr/>
        </p:nvSpPr>
        <p:spPr>
          <a:xfrm>
            <a:off x="5840083" y="621103"/>
            <a:ext cx="6124755" cy="5632311"/>
          </a:xfrm>
          <a:prstGeom prst="rect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algn="just">
              <a:lnSpc>
                <a:spcPct val="150000"/>
              </a:lnSpc>
            </a:pPr>
            <a:r>
              <a:rPr dirty="0" sz="2400" lang="ru-RU"/>
              <a:t>Психические особенности одаренности и тем более гениальности проявляются в высокоразвитом интеллекте, нестандартности мышления, в его комбинаторных качествах, мощной интуиции. Образно говоря, </a:t>
            </a:r>
            <a:r>
              <a:rPr b="1" dirty="0" sz="3600" lang="ru-RU" smtClean="0"/>
              <a:t>талант </a:t>
            </a:r>
            <a:r>
              <a:rPr dirty="0" sz="2400" lang="ru-RU" smtClean="0"/>
              <a:t>—</a:t>
            </a:r>
            <a:r>
              <a:rPr dirty="0" sz="2400" lang="ru-RU"/>
              <a:t>попадание в цель, в которую никто не может попасть; </a:t>
            </a:r>
            <a:r>
              <a:rPr b="1" dirty="0" sz="3600" lang="ru-RU"/>
              <a:t>гениальность</a:t>
            </a:r>
            <a:r>
              <a:rPr dirty="0" sz="3600" lang="ru-RU"/>
              <a:t> </a:t>
            </a:r>
            <a:r>
              <a:rPr dirty="0" sz="2400" lang="ru-RU"/>
              <a:t>— попадание в цель, которую еще никто не видит.</a:t>
            </a:r>
            <a:endParaRPr dirty="0" sz="2400"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dirty="0" lang="ru-RU" smtClean="0"/>
              <a:t>КЛАССИФИКАЦИЯ СПОСОБНОСТЕЙ</a:t>
            </a:r>
            <a:endParaRPr dirty="0" lang="ru-RU"/>
          </a:p>
        </p:txBody>
      </p:sp>
      <p:graphicFrame>
        <p:nvGraphicFramePr>
          <p:cNvPr id="4194304" name="Объект 3"/>
          <p:cNvGraphicFramePr>
            <a:graphicFrameLocks noGrp="1"/>
          </p:cNvGraphicFramePr>
          <p:nvPr>
            <p:ph idx="1"/>
          </p:nvPr>
        </p:nvGraphicFramePr>
        <p:xfrm>
          <a:off x="1371600" y="2286000"/>
          <a:ext cx="9601200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1" r:qs="rId5" r:cs="rId4"/>
          </a:graphicData>
        </a:graphic>
      </p:graphicFrame>
      <p:sp>
        <p:nvSpPr>
          <p:cNvPr id="1048617" name="TextBox 4"/>
          <p:cNvSpPr txBox="1"/>
          <p:nvPr/>
        </p:nvSpPr>
        <p:spPr>
          <a:xfrm>
            <a:off x="8790318" y="2682815"/>
            <a:ext cx="2182482" cy="923330"/>
          </a:xfrm>
          <a:prstGeom prst="rect"/>
          <a:noFill/>
        </p:spPr>
        <p:txBody>
          <a:bodyPr rtlCol="0" wrap="square">
            <a:spAutoFit/>
          </a:bodyPr>
          <a:p>
            <a:pPr algn="ctr"/>
            <a:endParaRPr b="1" dirty="0" lang="ru-RU" smtClean="0">
              <a:solidFill>
                <a:schemeClr val="bg1"/>
              </a:solidFill>
            </a:endParaRPr>
          </a:p>
          <a:p>
            <a:pPr algn="ctr"/>
            <a:r>
              <a:rPr b="1" dirty="0" lang="ru-RU" smtClean="0">
                <a:solidFill>
                  <a:schemeClr val="bg1"/>
                </a:solidFill>
              </a:rPr>
              <a:t>ПРЕДМЕТНО-ДЕЯТЕЛЬНОСТНЫЕ</a:t>
            </a:r>
            <a:endParaRPr b="1" dirty="0" lang="ru-RU">
              <a:solidFill>
                <a:schemeClr val="bg1"/>
              </a:solidFill>
            </a:endParaRPr>
          </a:p>
        </p:txBody>
      </p:sp>
      <p:sp>
        <p:nvSpPr>
          <p:cNvPr id="1048618" name="TextBox 5"/>
          <p:cNvSpPr txBox="1"/>
          <p:nvPr/>
        </p:nvSpPr>
        <p:spPr>
          <a:xfrm>
            <a:off x="8911087" y="4485736"/>
            <a:ext cx="1751162" cy="64633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lang="ru-RU" smtClean="0">
                <a:solidFill>
                  <a:schemeClr val="bg1"/>
                </a:solidFill>
              </a:rPr>
              <a:t>СПОСОБНОСТИ К ОБЩЕНИЮ</a:t>
            </a:r>
            <a:endParaRPr b="1" dirty="0" lang="ru-RU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b="1" dirty="0" lang="ru-RU" smtClean="0"/>
              <a:t>УСЛОВИЯ РАЗВИТИЯ СПОСОБНОСТЕЙ</a:t>
            </a:r>
            <a:endParaRPr b="1" dirty="0" lang="ru-RU"/>
          </a:p>
        </p:txBody>
      </p:sp>
      <p:sp>
        <p:nvSpPr>
          <p:cNvPr id="1048620" name="Объект 2"/>
          <p:cNvSpPr>
            <a:spLocks noGrp="1"/>
          </p:cNvSpPr>
          <p:nvPr>
            <p:ph idx="1"/>
          </p:nvPr>
        </p:nvSpPr>
        <p:spPr>
          <a:xfrm>
            <a:off x="1371600" y="1518249"/>
            <a:ext cx="9428671" cy="5141343"/>
          </a:xfrm>
          <a:solidFill>
            <a:schemeClr val="bg2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pPr algn="just"/>
            <a:r>
              <a:rPr dirty="0" sz="2400" lang="ru-RU" smtClean="0"/>
              <a:t>РАННЕЕ И ПОЛНОЕ ВЫЯВЛЕНИЕ ВСЕХ ЗАДАТКОВ, С РОЖДЕНИЯ РЕБЁНКА.</a:t>
            </a:r>
          </a:p>
          <a:p>
            <a:pPr algn="just"/>
            <a:r>
              <a:rPr dirty="0" sz="2400" lang="ru-RU" smtClean="0"/>
              <a:t>АКТИВНОЕ ВКЛЮЧЕНИЕ РЕБЁНКА В ТЕ ВИДЫ ДЕЯТЕЛЬНОСТИ, В КОТОРЫХ СООТВЕТСТВУЮЩИЕ СПОСОБНОСТИ ФОРМИРУЮТСЯ И РАЗВИВАЮТСЯ.</a:t>
            </a:r>
          </a:p>
          <a:p>
            <a:pPr algn="just"/>
            <a:r>
              <a:rPr dirty="0" sz="2400" lang="ru-RU" smtClean="0"/>
              <a:t>ВКЛЮЧЕНИЕ РЕБЁНКА В РАЗНОПЛАНОВЫЕ ВИДЫ ДЕЯТЕЛЬНОСТИ ДЛЯ РАЗВИТИЯ РАЗНЫХ СПОСОБНОСТЕЙ.</a:t>
            </a:r>
          </a:p>
          <a:p>
            <a:pPr algn="just"/>
            <a:r>
              <a:rPr dirty="0" sz="2400" lang="ru-RU" smtClean="0"/>
              <a:t>НАЛИЧИЕ ПСИХОЛОГИЧЕСКИ И ПЕДАГОГИЧЕСКИ ПОДГОТОВЛЕННЫХ ПЕДАГОГОВ.</a:t>
            </a:r>
          </a:p>
          <a:p>
            <a:pPr algn="just"/>
            <a:r>
              <a:rPr dirty="0" sz="2400" lang="ru-RU" smtClean="0"/>
              <a:t>ИСПОЛЬЗОВАНИЕ СОВРЕМЕННЫХ РАЗВИВАЮЩИХ МЕТОДОВ И СРЕДСТВ ОБУЧЕНИЯ.</a:t>
            </a:r>
          </a:p>
          <a:p>
            <a:pPr algn="just"/>
            <a:r>
              <a:rPr dirty="0" sz="2400" lang="ru-RU" smtClean="0"/>
              <a:t>СТИМУЛИРОВАНИЕ РАЗВИТИЕ СПОСОБНОСТЕЙ.</a:t>
            </a:r>
            <a:endParaRPr dirty="0" sz="2400" lang="ru-RU"/>
          </a:p>
          <a:p>
            <a:pPr algn="just"/>
            <a:endParaRPr dirty="0" sz="2400"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Заголовок 6"/>
          <p:cNvSpPr>
            <a:spLocks noGrp="1"/>
          </p:cNvSpPr>
          <p:nvPr>
            <p:ph type="title"/>
          </p:nvPr>
        </p:nvSpPr>
        <p:spPr>
          <a:xfrm>
            <a:off x="774939" y="207641"/>
            <a:ext cx="3855720" cy="2157884"/>
          </a:xfrm>
        </p:spPr>
        <p:txBody>
          <a:bodyPr/>
          <a:p>
            <a:pPr algn="ctr"/>
            <a:r>
              <a:rPr b="1" dirty="0" sz="3600" lang="ru-RU"/>
              <a:t>ОБЩИЕ СПОСОБНОСТИ</a:t>
            </a:r>
            <a:endParaRPr dirty="0" sz="3600" lang="ru-RU"/>
          </a:p>
        </p:txBody>
      </p:sp>
      <p:sp>
        <p:nvSpPr>
          <p:cNvPr id="1048622" name="Текст 8"/>
          <p:cNvSpPr>
            <a:spLocks noGrp="1"/>
          </p:cNvSpPr>
          <p:nvPr>
            <p:ph type="body" sz="half" idx="2"/>
          </p:nvPr>
        </p:nvSpPr>
        <p:spPr>
          <a:xfrm>
            <a:off x="646981" y="1811547"/>
            <a:ext cx="4416725" cy="4363270"/>
          </a:xfrm>
          <a:solidFill>
            <a:schemeClr val="bg2"/>
          </a:solidFill>
        </p:spPr>
        <p:txBody>
          <a:bodyPr>
            <a:normAutofit/>
          </a:bodyPr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dirty="0" sz="2400" lang="ru-RU" smtClean="0"/>
              <a:t>- это</a:t>
            </a:r>
            <a:r>
              <a:rPr dirty="0" sz="2400" lang="ru-RU"/>
              <a:t> </a:t>
            </a:r>
            <a:r>
              <a:rPr b="1" dirty="0" sz="2400" lang="ru-RU"/>
              <a:t>система индивидуально-волевых свойств личности, которая обеспечивает продуктивность в овладении знаниями, умениями, навыками при осуществлении различных видов деятельности</a:t>
            </a:r>
            <a:r>
              <a:rPr dirty="0" sz="2400" lang="ru-RU"/>
              <a:t>.</a:t>
            </a:r>
            <a:endParaRPr dirty="0" sz="2400" lang="ru-RU"/>
          </a:p>
        </p:txBody>
      </p:sp>
      <p:pic>
        <p:nvPicPr>
          <p:cNvPr id="2097160" name="Объект 10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6438497" y="999567"/>
            <a:ext cx="5175250" cy="5175250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48623" name="TextBox 11"/>
          <p:cNvSpPr txBox="1"/>
          <p:nvPr/>
        </p:nvSpPr>
        <p:spPr>
          <a:xfrm>
            <a:off x="6763109" y="1337094"/>
            <a:ext cx="1500997" cy="370936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lang="ru-RU" smtClean="0"/>
              <a:t>ПАМЯТЬ</a:t>
            </a:r>
            <a:endParaRPr b="1" dirty="0" lang="ru-RU"/>
          </a:p>
        </p:txBody>
      </p:sp>
      <p:sp>
        <p:nvSpPr>
          <p:cNvPr id="1048624" name="TextBox 12"/>
          <p:cNvSpPr txBox="1"/>
          <p:nvPr/>
        </p:nvSpPr>
        <p:spPr>
          <a:xfrm>
            <a:off x="9998015" y="1226554"/>
            <a:ext cx="1406106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lang="ru-RU" smtClean="0"/>
              <a:t>ВНИМАНИЕ</a:t>
            </a:r>
            <a:endParaRPr b="1" dirty="0" lang="ru-RU"/>
          </a:p>
        </p:txBody>
      </p:sp>
      <p:sp>
        <p:nvSpPr>
          <p:cNvPr id="1048625" name="TextBox 13"/>
          <p:cNvSpPr txBox="1"/>
          <p:nvPr/>
        </p:nvSpPr>
        <p:spPr>
          <a:xfrm>
            <a:off x="6599207" y="5460521"/>
            <a:ext cx="1992702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lang="ru-RU" smtClean="0"/>
              <a:t>КОНЦЕНТРАЦИЯ</a:t>
            </a:r>
            <a:endParaRPr b="1" dirty="0" lang="ru-RU"/>
          </a:p>
        </p:txBody>
      </p:sp>
      <p:sp>
        <p:nvSpPr>
          <p:cNvPr id="1048626" name="TextBox 14"/>
          <p:cNvSpPr txBox="1"/>
          <p:nvPr/>
        </p:nvSpPr>
        <p:spPr>
          <a:xfrm>
            <a:off x="9540815" y="5645187"/>
            <a:ext cx="1759789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lang="ru-RU" smtClean="0"/>
              <a:t>КООРДИНАЦИЯ</a:t>
            </a:r>
            <a:endParaRPr b="1" dirty="0"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Рисунок 1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1"/>
          <a:srcRect l="-1" t="9862" r="-485" b="5948"/>
          <a:stretch>
            <a:fillRect/>
          </a:stretch>
        </p:blipFill>
        <p:spPr>
          <a:xfrm>
            <a:off x="2234240" y="1112807"/>
            <a:ext cx="8936967" cy="5615797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48627" name="TextBox 2"/>
          <p:cNvSpPr txBox="1"/>
          <p:nvPr/>
        </p:nvSpPr>
        <p:spPr>
          <a:xfrm>
            <a:off x="2484408" y="267419"/>
            <a:ext cx="8039818" cy="64633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3600" lang="ru-RU" smtClean="0"/>
              <a:t>СПЕЦИАЛЬНЫЕ СПОСОБНОСТИ</a:t>
            </a:r>
            <a:endParaRPr b="1" dirty="0" sz="3600"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2" name="Рисунок 1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1"/>
          <a:srcRect l="4633" t="5137" r="7946" b="8658"/>
          <a:stretch>
            <a:fillRect/>
          </a:stretch>
        </p:blipFill>
        <p:spPr>
          <a:xfrm>
            <a:off x="2437969" y="353683"/>
            <a:ext cx="7884946" cy="5831457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Заголовок 3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815196"/>
          </a:xfrm>
        </p:spPr>
        <p:txBody>
          <a:bodyPr/>
          <a:p>
            <a:pPr algn="ctr"/>
            <a:r>
              <a:rPr b="1" dirty="0" sz="3200" lang="ru-RU" smtClean="0"/>
              <a:t>ПРЕВРАЩЕНИЯ</a:t>
            </a:r>
            <a:endParaRPr b="1" dirty="0" sz="3200" lang="ru-RU"/>
          </a:p>
        </p:txBody>
      </p:sp>
      <p:pic>
        <p:nvPicPr>
          <p:cNvPr id="2097163" name="Объект 6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6328325" y="785003"/>
            <a:ext cx="5227823" cy="4978879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48629" name="Текст 5"/>
          <p:cNvSpPr>
            <a:spLocks noGrp="1"/>
          </p:cNvSpPr>
          <p:nvPr>
            <p:ph type="body" sz="half" idx="2"/>
          </p:nvPr>
        </p:nvSpPr>
        <p:spPr>
          <a:xfrm>
            <a:off x="310551" y="1915064"/>
            <a:ext cx="4537493" cy="3952336"/>
          </a:xfrm>
          <a:solidFill>
            <a:schemeClr val="bg2"/>
          </a:solidFill>
        </p:spPr>
        <p:txBody>
          <a:bodyPr>
            <a:normAutofit/>
          </a:bodyPr>
          <a:p>
            <a:pPr algn="just" indent="-342900" marL="342900">
              <a:buAutoNum type="arabicPeriod"/>
            </a:pPr>
            <a:r>
              <a:rPr dirty="0" sz="2400" lang="ru-RU" smtClean="0"/>
              <a:t>РАБОТА В ПАРЕ. ИЗОБРАЗИТЬ ВДВОЁМ ОДНО ЖИВОТНОЕ.</a:t>
            </a:r>
          </a:p>
          <a:p>
            <a:pPr algn="just" indent="-342900" marL="342900">
              <a:buAutoNum type="arabicPeriod"/>
            </a:pPr>
            <a:r>
              <a:rPr dirty="0" sz="2400" lang="ru-RU" smtClean="0"/>
              <a:t>РАБОТА В ЧЕТВЁРКЕ. ИЗОБРАЗИТЬ НЕОДУШЕВЛЁННЫЙ ПРЕДМЕТ.</a:t>
            </a:r>
          </a:p>
          <a:p>
            <a:pPr algn="just" indent="-342900" marL="342900">
              <a:buAutoNum type="arabicPeriod"/>
            </a:pPr>
            <a:r>
              <a:rPr dirty="0" sz="2400" lang="ru-RU" smtClean="0"/>
              <a:t>ВСЕМ ВМЕСТЕ ИЗОБРАЗИТЬ ЕДИНЫЙ ПРЕДМЕТ ОДУШЕВЛЁННЫЙ ИЛИ НЕОДУШЕВЛЁННЫЙ.</a:t>
            </a:r>
          </a:p>
          <a:p>
            <a:pPr indent="-342900" marL="342900">
              <a:buAutoNum type="arabicPeriod"/>
            </a:pPr>
            <a:endParaRPr dirty="0" lang="ru-RU"/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id="12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14"/>
                                        <p:tgtEl>
                                          <p:spTgt spid="1048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5"/>
                                        <p:tgtEl>
                                          <p:spTgt spid="1048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6"/>
                                        <p:tgtEl>
                                          <p:spTgt spid="1048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">
                      <p:stCondLst>
                        <p:cond delay="indefinite"/>
                      </p:stCondLst>
                      <p:childTnLst>
                        <p:par>
                          <p:cTn fill="hold" id="18">
                            <p:stCondLst>
                              <p:cond delay="0"/>
                            </p:stCondLst>
                            <p:childTnLst>
                              <p:par>
                                <p:cTn fill="hold" id="19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21"/>
                                        <p:tgtEl>
                                          <p:spTgt spid="1048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22"/>
                                        <p:tgtEl>
                                          <p:spTgt spid="1048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23"/>
                                        <p:tgtEl>
                                          <p:spTgt spid="1048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Заголовок 3"/>
          <p:cNvSpPr>
            <a:spLocks noGrp="1"/>
          </p:cNvSpPr>
          <p:nvPr>
            <p:ph type="title"/>
          </p:nvPr>
        </p:nvSpPr>
        <p:spPr>
          <a:xfrm>
            <a:off x="705928" y="444260"/>
            <a:ext cx="3855720" cy="2157884"/>
          </a:xfrm>
        </p:spPr>
        <p:txBody>
          <a:bodyPr/>
          <a:p>
            <a:pPr algn="ctr"/>
            <a:r>
              <a:rPr b="1" dirty="0" sz="3200" lang="ru-RU" smtClean="0"/>
              <a:t>ТВОРЧЕСКИЕ СПОСОБНОСТИ</a:t>
            </a:r>
            <a:endParaRPr b="1" dirty="0" sz="3200" lang="ru-RU"/>
          </a:p>
        </p:txBody>
      </p:sp>
      <p:pic>
        <p:nvPicPr>
          <p:cNvPr id="2097164" name="Объект 6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6554354" y="733246"/>
            <a:ext cx="5037826" cy="5037826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48631" name="Текст 5"/>
          <p:cNvSpPr>
            <a:spLocks noGrp="1"/>
          </p:cNvSpPr>
          <p:nvPr>
            <p:ph type="body" sz="half" idx="2"/>
          </p:nvPr>
        </p:nvSpPr>
        <p:spPr>
          <a:xfrm>
            <a:off x="534838" y="1742536"/>
            <a:ext cx="4044782" cy="4124864"/>
          </a:xfrm>
          <a:solidFill>
            <a:schemeClr val="bg2"/>
          </a:solidFill>
        </p:spPr>
        <p:txBody>
          <a:bodyPr>
            <a:normAutofit/>
          </a:bodyPr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dirty="0" sz="2800" lang="ru-RU" smtClean="0"/>
              <a:t>- способности </a:t>
            </a:r>
            <a:r>
              <a:rPr dirty="0" sz="2800" lang="ru-RU"/>
              <a:t>человека принимать творческие решения, понимать, принимать и создавать принципиально новые идеи.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5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286000" y="571500"/>
            <a:ext cx="7620000" cy="5715000"/>
          </a:xfrm>
          <a:prstGeom prst="rect"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pPr algn="ctr"/>
            <a:r>
              <a:rPr b="1" dirty="0" sz="3600" lang="ru-RU" smtClean="0"/>
              <a:t>КОМПОНЕНТЫ ТВОРЧЕСКИХ СПОСОБНОСТЕЙ</a:t>
            </a:r>
            <a:endParaRPr b="1" dirty="0" sz="3600" lang="ru-RU"/>
          </a:p>
        </p:txBody>
      </p:sp>
      <p:pic>
        <p:nvPicPr>
          <p:cNvPr id="2097166" name="Объект 3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235200" y="1498061"/>
            <a:ext cx="7924885" cy="5190605"/>
          </a:xfrm>
          <a:prstGeom prst="rect"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Заголовок 1"/>
          <p:cNvSpPr>
            <a:spLocks noGrp="1"/>
          </p:cNvSpPr>
          <p:nvPr>
            <p:ph type="title"/>
          </p:nvPr>
        </p:nvSpPr>
        <p:spPr>
          <a:xfrm>
            <a:off x="1532466" y="685800"/>
            <a:ext cx="9440333" cy="965200"/>
          </a:xfrm>
        </p:spPr>
        <p:txBody>
          <a:bodyPr>
            <a:normAutofit/>
          </a:bodyPr>
          <a:p>
            <a:pPr algn="ctr"/>
            <a:r>
              <a:rPr b="1" dirty="0" sz="3200" lang="ru-RU" smtClean="0"/>
              <a:t>КРИТЕРИИ УРОВНЯ РАЗВИТИЯ ТВОРЧЕСКИХ СПОСОБНОСТЕЙ МЛАДШИХ ШКОЛЬНИКОВ</a:t>
            </a:r>
            <a:endParaRPr b="1" dirty="0" sz="3200" lang="ru-RU"/>
          </a:p>
        </p:txBody>
      </p:sp>
      <p:pic>
        <p:nvPicPr>
          <p:cNvPr id="2097167" name="Объект 3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984724" y="2058893"/>
            <a:ext cx="8535816" cy="4655174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b="1" dirty="0" sz="3200" lang="ru-RU" smtClean="0"/>
              <a:t>УРОВНИ РАЗВИТИЯ ТВОРЧЕСКИХ СПОСОБНОСТЕЙ МЛАДШИХ ШКОЛЬНИКОВ</a:t>
            </a:r>
            <a:endParaRPr b="1" dirty="0" sz="3200" lang="ru-RU"/>
          </a:p>
        </p:txBody>
      </p:sp>
      <p:pic>
        <p:nvPicPr>
          <p:cNvPr id="2097168" name="Объект 3"/>
          <p:cNvPicPr>
            <a:picLocks noChangeAspect="1" noGrp="1"/>
          </p:cNvPicPr>
          <p:nvPr>
            <p:ph idx="1"/>
          </p:nvPr>
        </p:nvPicPr>
        <p:blipFill rotWithShape="1">
          <a:blip xmlns:r="http://schemas.openxmlformats.org/officeDocument/2006/relationships" r:embed="rId1"/>
          <a:srcRect l="2465" t="20743" r="2145" b="3291"/>
          <a:stretch>
            <a:fillRect/>
          </a:stretch>
        </p:blipFill>
        <p:spPr>
          <a:xfrm>
            <a:off x="2659243" y="2035833"/>
            <a:ext cx="7698035" cy="4597879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9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387599" y="456670"/>
            <a:ext cx="8043333" cy="6042554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0" name="Рисунок 3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1"/>
          <a:srcRect l="3571" t="6554" r="2976" b="5714"/>
          <a:stretch>
            <a:fillRect/>
          </a:stretch>
        </p:blipFill>
        <p:spPr>
          <a:xfrm>
            <a:off x="1958291" y="319178"/>
            <a:ext cx="9049015" cy="6363129"/>
          </a:xfrm>
          <a:prstGeom prst="rect"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1" name="Рисунок 1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1"/>
          <a:srcRect l="2699" t="5066" r="3746" b="10956"/>
          <a:stretch>
            <a:fillRect/>
          </a:stretch>
        </p:blipFill>
        <p:spPr>
          <a:xfrm>
            <a:off x="3386666" y="184092"/>
            <a:ext cx="5393267" cy="6673908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2" name="Рисунок 1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1"/>
          <a:srcRect r="2979" b="4209"/>
          <a:stretch>
            <a:fillRect/>
          </a:stretch>
        </p:blipFill>
        <p:spPr>
          <a:xfrm>
            <a:off x="3552339" y="254000"/>
            <a:ext cx="5092128" cy="6507156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3" name="Рисунок 1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1"/>
          <a:srcRect l="-370" t="-942" r="5688" b="47923"/>
          <a:stretch>
            <a:fillRect/>
          </a:stretch>
        </p:blipFill>
        <p:spPr>
          <a:xfrm>
            <a:off x="2023657" y="423332"/>
            <a:ext cx="7899472" cy="6079067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Заголовок 1"/>
          <p:cNvSpPr>
            <a:spLocks noGrp="1"/>
          </p:cNvSpPr>
          <p:nvPr>
            <p:ph type="title"/>
          </p:nvPr>
        </p:nvSpPr>
        <p:spPr>
          <a:xfrm>
            <a:off x="1710266" y="685800"/>
            <a:ext cx="9262533" cy="685800"/>
          </a:xfrm>
        </p:spPr>
        <p:txBody>
          <a:bodyPr>
            <a:normAutofit/>
          </a:bodyPr>
          <a:p>
            <a:pPr algn="ctr"/>
            <a:r>
              <a:rPr b="1" dirty="0" lang="ru-RU" smtClean="0"/>
              <a:t>КРЕАТИВНОЕ МЫШЛЕНИЕ</a:t>
            </a:r>
            <a:endParaRPr b="1" dirty="0" lang="ru-RU"/>
          </a:p>
        </p:txBody>
      </p:sp>
      <p:sp>
        <p:nvSpPr>
          <p:cNvPr id="1048636" name="Объект 2"/>
          <p:cNvSpPr>
            <a:spLocks noGrp="1"/>
          </p:cNvSpPr>
          <p:nvPr>
            <p:ph idx="1"/>
          </p:nvPr>
        </p:nvSpPr>
        <p:spPr>
          <a:xfrm>
            <a:off x="1032933" y="1651000"/>
            <a:ext cx="9660467" cy="41656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b="1" dirty="0" sz="2400" lang="ru-RU" smtClean="0">
                <a:solidFill>
                  <a:srgbClr val="C00000"/>
                </a:solidFill>
              </a:rPr>
              <a:t>КРЕАТИВНОЕ МЫШЛЕНИЕ </a:t>
            </a:r>
            <a:r>
              <a:rPr dirty="0" sz="2400" lang="ru-RU" smtClean="0"/>
              <a:t>– КОМПОНЕНТ ФУНКЦИОНАЛЬНОЙ ГРАМОТНОСТИ, ПОД КОТОРЫМ ПОНИМАЮТ УМЕНИЕ ЧЕЛОВЕКА ИСПОЛЬЗОВАТЬ  СВОЁ ВООБРАЖЕНИЕ ДЛЯ ВЫРАБОТКИ И СОВЕРШЕНСТВОВАНИЯ ИДЕЙ, ФОРМИРОВАНИЯ НОВОГО ЗНАНИЯ, РЕШЕНИЯ ЗАДАЧ, С КОЬОРЫМИ ОН НЕ СТАЛКИВАЛСЯ РАНЬШЕ.ПО ВЕРСИИ </a:t>
            </a:r>
            <a:r>
              <a:rPr b="1" dirty="0" sz="2400" lang="en-US" smtClean="0">
                <a:solidFill>
                  <a:srgbClr val="C00000"/>
                </a:solidFill>
              </a:rPr>
              <a:t>PISA</a:t>
            </a:r>
            <a:r>
              <a:rPr b="1" dirty="0" sz="2400" lang="ru-RU" smtClean="0">
                <a:solidFill>
                  <a:srgbClr val="C00000"/>
                </a:solidFill>
              </a:rPr>
              <a:t>, </a:t>
            </a:r>
            <a:r>
              <a:rPr dirty="0" sz="2400" lang="ru-RU" smtClean="0">
                <a:solidFill>
                  <a:schemeClr val="tx1"/>
                </a:solidFill>
              </a:rPr>
              <a:t>КРЕАТИВНОЕ МЫШЛЕНИЕ  -  СПОСОБНОСТЬ КРИТИЧЕСКИ ОСМЫСЛИВАТЬ СВОИ РАЗРАБОТКИ, СОВЕРШЕНСТВОВАТЬ ИХ.</a:t>
            </a:r>
            <a:endParaRPr dirty="0" sz="2400"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Заголовок 1"/>
          <p:cNvSpPr>
            <a:spLocks noGrp="1"/>
          </p:cNvSpPr>
          <p:nvPr>
            <p:ph type="title"/>
          </p:nvPr>
        </p:nvSpPr>
        <p:spPr>
          <a:xfrm>
            <a:off x="1888067" y="296334"/>
            <a:ext cx="9084732" cy="1049866"/>
          </a:xfrm>
        </p:spPr>
        <p:txBody>
          <a:bodyPr/>
          <a:p>
            <a:pPr algn="ctr"/>
            <a:r>
              <a:rPr dirty="0" lang="ru-RU" smtClean="0"/>
              <a:t>КРЕАТИВНОСТЬ В СПОРТЕ</a:t>
            </a:r>
            <a:endParaRPr dirty="0" lang="ru-RU"/>
          </a:p>
        </p:txBody>
      </p:sp>
      <p:sp>
        <p:nvSpPr>
          <p:cNvPr id="1048638" name="Объект 2"/>
          <p:cNvSpPr>
            <a:spLocks noGrp="1"/>
          </p:cNvSpPr>
          <p:nvPr>
            <p:ph idx="1"/>
          </p:nvPr>
        </p:nvSpPr>
        <p:spPr>
          <a:xfrm>
            <a:off x="5757333" y="1083733"/>
            <a:ext cx="6316134" cy="5545667"/>
          </a:xfrm>
          <a:solidFill>
            <a:schemeClr val="bg2">
              <a:lumMod val="90000"/>
            </a:schemeClr>
          </a:solidFill>
        </p:spPr>
        <p:txBody>
          <a:bodyPr>
            <a:noAutofit/>
          </a:bodyPr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ru-RU"/>
              <a:t>Креативность в спорте можно определить как способность вырабатывать оригинальные идеи, тактики и ходы, действуя стремительно с возможностью адаптироваться и быть гибким в принятии решений.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dirty="0" lang="ru-RU"/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ru-RU"/>
              <a:t>Многие исследования на людях и животных показывают, что мозг меняется в ответ на физическую активность. Отчасти потому, что во время физических упражнений к мозгу приливает дополнительное количество крови, кислорода и питательных веществ.</a:t>
            </a:r>
          </a:p>
        </p:txBody>
      </p:sp>
      <p:pic>
        <p:nvPicPr>
          <p:cNvPr id="2097174" name="Рисунок 3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821267" y="2421466"/>
            <a:ext cx="4572000" cy="2667000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5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602088" y="575733"/>
            <a:ext cx="7913512" cy="5935134"/>
          </a:xfrm>
          <a:prstGeom prst="rect"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lastClr="000000" val="windowText"/>
      </a:dk1>
      <a:lt1>
        <a:sysClr lastClr="FFFFFF" val="window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Company>HP</Company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Психолого-педагогические основы развития творческих способностей </dc:title>
  <dc:creator>Учетная запись Майкрософт</dc:creator>
  <cp:lastModifiedBy>Учетная запись Майкрософт</cp:lastModifiedBy>
  <dcterms:created xsi:type="dcterms:W3CDTF">2023-11-14T15:01:26Z</dcterms:created>
  <dcterms:modified xsi:type="dcterms:W3CDTF">2023-11-26T01:34:45Z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c8aadcca8e8e4157b338e153b0f902d5</vt:lpwstr>
  </property>
</Properties>
</file>