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0" r:id="rId2"/>
    <p:sldId id="264" r:id="rId3"/>
    <p:sldId id="260" r:id="rId4"/>
    <p:sldId id="259" r:id="rId5"/>
    <p:sldId id="258" r:id="rId6"/>
    <p:sldId id="267" r:id="rId7"/>
    <p:sldId id="257" r:id="rId8"/>
    <p:sldId id="271" r:id="rId9"/>
    <p:sldId id="27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4886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604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74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997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897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95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520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58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460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520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9322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92912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90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6320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660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1852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860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D855876-362A-471C-A83D-682BE8A7B6FB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BCD8E9F-69FE-4B46-94EA-43150A04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81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11F95-1E28-48A2-BAF2-DAE12EF667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016" y="872066"/>
            <a:ext cx="10617772" cy="421199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chemeClr val="bg2">
                    <a:lumMod val="50000"/>
                  </a:schemeClr>
                </a:solidFill>
              </a:rPr>
              <a:t>СОВРЕМЕННЫЕ ОБРАЗОВАТЕЛЬНЫЕ ПЛАТФОРМЫ, КАК КРЕАТИВНОЕ РЕШЕНИЕ ДЛЯ ОБУЧЕНИЯ ШКОЛЬНИКОВ</a:t>
            </a:r>
            <a:br>
              <a:rPr lang="ru-RU" sz="4800" dirty="0"/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3B89F48-C323-42FF-B43B-32B01D86A9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9967" y="5825614"/>
            <a:ext cx="6400800" cy="58501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Подготовила Сафонова Наталья Евгеньевна, учитель информатики МОУ СОШ № 14, г. Комсомольск-на-Амуре</a:t>
            </a:r>
          </a:p>
        </p:txBody>
      </p:sp>
    </p:spTree>
    <p:extLst>
      <p:ext uri="{BB962C8B-B14F-4D97-AF65-F5344CB8AC3E}">
        <p14:creationId xmlns:p14="http://schemas.microsoft.com/office/powerpoint/2010/main" val="1062401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8298" y="459672"/>
            <a:ext cx="8534400" cy="36152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>
                <a:solidFill>
                  <a:schemeClr val="tx1"/>
                </a:solidFill>
              </a:rPr>
              <a:t>Образовательная платформа- система управление обучением. Это прикладное программное обеспечение, которое могут использовать все участники учебного процесса. </a:t>
            </a:r>
          </a:p>
          <a:p>
            <a:pPr algn="ctr"/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2116"/>
          <a:stretch/>
        </p:blipFill>
        <p:spPr>
          <a:xfrm>
            <a:off x="0" y="4590694"/>
            <a:ext cx="4385245" cy="21603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-472" t="27044" r="47611" b="41384"/>
          <a:stretch/>
        </p:blipFill>
        <p:spPr>
          <a:xfrm>
            <a:off x="5735498" y="4205201"/>
            <a:ext cx="4852925" cy="2173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07992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638" y="-560717"/>
            <a:ext cx="8534400" cy="6614045"/>
          </a:xfrm>
        </p:spPr>
        <p:txBody>
          <a:bodyPr>
            <a:normAutofit/>
          </a:bodyPr>
          <a:lstStyle/>
          <a:p>
            <a:pPr marL="0" indent="622300">
              <a:buNone/>
            </a:pPr>
            <a:r>
              <a:rPr lang="ru-RU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Новые ФГОС обязывают 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педаговов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 использовать в образовательном процессе информационно – коммуникационные технологии и соответственно научить своих обучающихся их эффективному и разумному использованию.</a:t>
            </a:r>
          </a:p>
          <a:p>
            <a:pPr marL="0" indent="622300">
              <a:buNone/>
            </a:pPr>
            <a:r>
              <a:rPr lang="ru-RU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Обучение с использованием дистанционных технологий </a:t>
            </a:r>
            <a:r>
              <a:rPr lang="ru-RU" sz="2400" dirty="0">
                <a:solidFill>
                  <a:schemeClr val="tx1"/>
                </a:solidFill>
                <a:latin typeface="Century Gothic" panose="020B0502020202020204" pitchFamily="34" charset="0"/>
              </a:rPr>
              <a:t>п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озволяет:</a:t>
            </a:r>
          </a:p>
          <a:p>
            <a:pPr marL="0" indent="0">
              <a:buNone/>
            </a:pPr>
            <a:r>
              <a:rPr lang="ru-RU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повысить качество образования за счет увеличения доли самостоятельного освоения материала, что обеспечивает выработку таких качеств, как самостоятельность, ответственность, организованность и умение реально оценивать свои силы и принимать взвешенные решения.</a:t>
            </a:r>
            <a:endParaRPr lang="ru-RU" sz="2400" i="1" dirty="0">
              <a:solidFill>
                <a:schemeClr val="tx1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35638" y="2652623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ru-RU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5736" y="3206394"/>
            <a:ext cx="3486942" cy="19694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81E31A6-13E8-442C-9898-745334DD2B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615" y="140300"/>
            <a:ext cx="3837063" cy="26060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73255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8762" y="107830"/>
            <a:ext cx="10750793" cy="443242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200" dirty="0">
                <a:solidFill>
                  <a:schemeClr val="tx1"/>
                </a:solidFill>
              </a:rPr>
              <a:t>Основным преимуществом такого вида образования является: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>
                <a:solidFill>
                  <a:schemeClr val="tx1"/>
                </a:solidFill>
              </a:rPr>
              <a:t>Экономия времени;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>
                <a:solidFill>
                  <a:schemeClr val="tx1"/>
                </a:solidFill>
              </a:rPr>
              <a:t>Возможность одновременного обучения большого количества учащихся;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>
                <a:solidFill>
                  <a:schemeClr val="tx1"/>
                </a:solidFill>
              </a:rPr>
              <a:t>Повышение качества образования за счет применения современных средств обучения и технологий;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>
                <a:solidFill>
                  <a:schemeClr val="tx1"/>
                </a:solidFill>
              </a:rPr>
              <a:t>Мгновенный доступ к объемным электронным библиотекам и базам знаний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114144">
            <a:off x="200467" y="4730743"/>
            <a:ext cx="2617526" cy="16869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2701" y="4540259"/>
            <a:ext cx="3146966" cy="19668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07657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1755" y="813758"/>
            <a:ext cx="8534400" cy="1507067"/>
          </a:xfrm>
        </p:spPr>
        <p:txBody>
          <a:bodyPr/>
          <a:lstStyle/>
          <a:p>
            <a:pPr algn="ctr"/>
            <a:r>
              <a:rPr lang="ru-RU" dirty="0"/>
              <a:t>Образовательные</a:t>
            </a:r>
            <a:br>
              <a:rPr lang="ru-RU" dirty="0"/>
            </a:br>
            <a:r>
              <a:rPr lang="ru-RU" dirty="0"/>
              <a:t> платформы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0311" y="413509"/>
            <a:ext cx="3076755" cy="23075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0844" y="350968"/>
            <a:ext cx="3160143" cy="2370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7978" y="3623731"/>
            <a:ext cx="3160891" cy="2370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4408" y="3647595"/>
            <a:ext cx="3129072" cy="23468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03347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0527" y="0"/>
            <a:ext cx="9124023" cy="66019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образовательные платформы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Решу ОГЭ, ЕГЭ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Решу ОГЭ, ЕГЭ — дистанционная подготовка к государственным экзаменам.</a:t>
            </a:r>
          </a:p>
          <a:p>
            <a:pPr marL="0" indent="0">
              <a:buNone/>
            </a:pP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ЯКласс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Проверить, как дети усвоили материал, учителям поможет «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ЯКласс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marL="0" indent="0">
              <a:buNone/>
            </a:pP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Учи.ру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Легкий переход на дистанционный формат обучения обеспечит образовательная платформа «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Учи.ру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marL="0" indent="0">
              <a:buNone/>
            </a:pP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РЭШ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Изначально РЭШ создавалась для того, чтобы у любого школьника была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возможность при пропуске занятий восполнить пробелы в знаниях.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4323" y="3206592"/>
            <a:ext cx="1973186" cy="29308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5258" y="1958196"/>
            <a:ext cx="1922841" cy="28604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3938" y="676248"/>
            <a:ext cx="1924782" cy="28667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1697" y="4640728"/>
            <a:ext cx="2017351" cy="299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752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7231" y="201363"/>
            <a:ext cx="8534400" cy="786190"/>
          </a:xfrm>
        </p:spPr>
        <p:txBody>
          <a:bodyPr/>
          <a:lstStyle/>
          <a:p>
            <a:r>
              <a:rPr lang="ru-RU" i="1" dirty="0"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Платформа «</a:t>
            </a:r>
            <a:r>
              <a:rPr lang="ru-RU" i="1" dirty="0" err="1"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Якласс</a:t>
            </a:r>
            <a:r>
              <a:rPr lang="ru-RU" i="1" dirty="0"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0990A895-D083-4B2A-8177-D20698868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9504" y="1336736"/>
            <a:ext cx="3344943" cy="5319902"/>
          </a:xfr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698EF73-7E50-4FC4-962A-AFADBEFA3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2535" y="2211300"/>
            <a:ext cx="6170105" cy="50768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897780A-C947-4FAC-8474-FF019DC6D7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8840" y="36578"/>
            <a:ext cx="4683656" cy="345488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D29994B-FDC4-4373-B220-C6CDED7718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44431" y="2742964"/>
            <a:ext cx="6038850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630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5CE943-10E1-42CB-B4A2-695A595EF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620" y="0"/>
            <a:ext cx="853440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Использование платформы «</a:t>
            </a:r>
            <a:r>
              <a:rPr lang="ru-RU" dirty="0" err="1"/>
              <a:t>Якласс</a:t>
            </a:r>
            <a:r>
              <a:rPr lang="ru-RU" dirty="0"/>
              <a:t>» на уроках информатики</a:t>
            </a:r>
          </a:p>
        </p:txBody>
      </p:sp>
      <p:pic>
        <p:nvPicPr>
          <p:cNvPr id="4" name="Рисунок 2">
            <a:extLst>
              <a:ext uri="{FF2B5EF4-FFF2-40B4-BE49-F238E27FC236}">
                <a16:creationId xmlns:a16="http://schemas.microsoft.com/office/drawing/2014/main" id="{99B1AF17-B63D-4335-B478-EB75C3ADD05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256948"/>
            <a:ext cx="9528048" cy="5436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880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2C37985-B095-4C04-A8DA-6768DB67D6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274320"/>
            <a:ext cx="10610850" cy="641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449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667" y="129229"/>
            <a:ext cx="9403371" cy="352627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Заключение</a:t>
            </a:r>
            <a:endParaRPr lang="ru-RU" sz="2800" dirty="0">
              <a:solidFill>
                <a:schemeClr val="tx1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marL="0" indent="274638">
              <a:buNone/>
            </a:pPr>
            <a:r>
              <a:rPr lang="ru-RU" sz="28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Возможности интернета неограниченны. Образовательные ресурсы помогут освоить школьную программу, углубить свои знания по разным предметам, заменят репетиторов, вдохновят и учителя, и ученика. Главное детям это интересно, увлекательно и полезно!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1611" y="2980481"/>
            <a:ext cx="5657171" cy="37175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05064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296</TotalTime>
  <Words>273</Words>
  <Application>Microsoft Office PowerPoint</Application>
  <PresentationFormat>Широкоэкранный</PresentationFormat>
  <Paragraphs>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Batang</vt:lpstr>
      <vt:lpstr>Century Gothic</vt:lpstr>
      <vt:lpstr>Times New Roman</vt:lpstr>
      <vt:lpstr>Wingdings</vt:lpstr>
      <vt:lpstr>Wingdings 3</vt:lpstr>
      <vt:lpstr>Сектор</vt:lpstr>
      <vt:lpstr>СОВРЕМЕННЫЕ ОБРАЗОВАТЕЛЬНЫЕ ПЛАТФОРМЫ, КАК КРЕАТИВНОЕ РЕШЕНИЕ ДЛЯ ОБУЧЕНИЯ ШКОЛЬНИКОВ </vt:lpstr>
      <vt:lpstr>Презентация PowerPoint</vt:lpstr>
      <vt:lpstr>Презентация PowerPoint</vt:lpstr>
      <vt:lpstr>Презентация PowerPoint</vt:lpstr>
      <vt:lpstr>Образовательные  платформы</vt:lpstr>
      <vt:lpstr>Презентация PowerPoint</vt:lpstr>
      <vt:lpstr>Платформа «Якласс»</vt:lpstr>
      <vt:lpstr>Использование платформы «Якласс» на уроках информатики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ОБРАЗОВАТЕЛЬНЫЕ ПЛАТФОРМЫ КАК КРЕАТИВНОЕ РЕШЕНИЕ ДЛЯ ДИСТАНЦИОННОГО ОБУЧЕНИЯ ШКОЛЬНИКОВ</dc:title>
  <dc:creator>Алена Сергеевна Яловецкая</dc:creator>
  <cp:lastModifiedBy>Наталья Сафонова</cp:lastModifiedBy>
  <cp:revision>25</cp:revision>
  <dcterms:created xsi:type="dcterms:W3CDTF">2020-03-23T00:43:13Z</dcterms:created>
  <dcterms:modified xsi:type="dcterms:W3CDTF">2023-06-06T21:06:06Z</dcterms:modified>
</cp:coreProperties>
</file>