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4" r:id="rId3"/>
    <p:sldId id="277" r:id="rId4"/>
    <p:sldId id="282" r:id="rId5"/>
    <p:sldId id="261" r:id="rId6"/>
    <p:sldId id="279" r:id="rId7"/>
    <p:sldId id="280" r:id="rId8"/>
    <p:sldId id="28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Диагностика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Первичные</c:v>
                </c:pt>
                <c:pt idx="1">
                  <c:v>Частично</c:v>
                </c:pt>
                <c:pt idx="2">
                  <c:v>Не имеют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0.06</c:v>
                </c:pt>
                <c:pt idx="1">
                  <c:v>0.3</c:v>
                </c:pt>
                <c:pt idx="2">
                  <c:v>0.64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11F-400E-B51B-B4BD634873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Мониторинг полученных знаний</a:t>
            </a:r>
            <a:endParaRPr lang="ru-RU" dirty="0"/>
          </a:p>
        </c:rich>
      </c:tx>
      <c:layout>
        <c:manualLayout>
          <c:xMode val="edge"/>
          <c:yMode val="edge"/>
          <c:x val="0.24932588110704804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Диагностика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035-41B4-9867-9ECF26B2682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035-41B4-9867-9ECF26B2682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50A-41D0-B1CA-FFC303214FD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035-41B4-9867-9ECF26B26822}"/>
              </c:ext>
            </c:extLst>
          </c:dPt>
          <c:dLbls>
            <c:dLbl>
              <c:idx val="2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C7194E7E-C477-41F6-A912-43166C9D8027}" type="VALUE">
                      <a:rPr lang="en-US" smtClean="0"/>
                      <a:pPr>
                        <a:defRPr/>
                      </a:pPr>
                      <a:t>[ЗНАЧЕНИЕ]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250A-41D0-B1CA-FFC303214FD5}"/>
                </c:ex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4"/>
                <c:pt idx="0">
                  <c:v>Первичные</c:v>
                </c:pt>
                <c:pt idx="1">
                  <c:v>Частично</c:v>
                </c:pt>
                <c:pt idx="2">
                  <c:v>Не имеют</c:v>
                </c:pt>
                <c:pt idx="3">
                  <c:v> 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0.6</c:v>
                </c:pt>
                <c:pt idx="1">
                  <c:v>0.35</c:v>
                </c:pt>
                <c:pt idx="2">
                  <c:v>0.05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50A-41D0-B1CA-FFC303214F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3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8904C9-5ECE-4EB8-95EF-943BF450D4DF}" type="datetimeFigureOut">
              <a:rPr lang="ru-RU" smtClean="0"/>
              <a:t>09.04.2022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B8E556-AFBA-49A5-A22F-7E5EC4C9E3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233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chart" Target="../charts/chart2.xml"/><Relationship Id="rId7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12e1/000640e8-09da17bd/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8338" cy="6861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474345"/>
            <a:ext cx="806489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Муниципальное бюджетное  дошкольное образовательное учреждение </a:t>
            </a:r>
            <a:endParaRPr lang="ru-RU" dirty="0"/>
          </a:p>
          <a:p>
            <a:pPr algn="ctr"/>
            <a:r>
              <a:rPr lang="ru-RU" b="1" dirty="0"/>
              <a:t>Центр развития ребенка – детский сад «Колокольчик» п. Витим </a:t>
            </a:r>
            <a:endParaRPr lang="ru-RU" dirty="0"/>
          </a:p>
          <a:p>
            <a:pPr algn="ctr"/>
            <a:r>
              <a:rPr lang="ru-RU" b="1" dirty="0"/>
              <a:t>МО «Ленский район» РС (Я)</a:t>
            </a:r>
            <a:endParaRPr lang="ru-RU" dirty="0"/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32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32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Вторая группа раннего возраста </a:t>
            </a:r>
            <a:endParaRPr lang="ru-RU" sz="32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«Правила безопасности»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4294967295"/>
          </p:nvPr>
        </p:nvSpPr>
        <p:spPr>
          <a:xfrm>
            <a:off x="5004048" y="4581128"/>
            <a:ext cx="3240360" cy="122413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Воспитатель: </a:t>
            </a:r>
          </a:p>
          <a:p>
            <a:pPr marL="0" indent="0">
              <a:buNone/>
            </a:pPr>
            <a:r>
              <a:rPr lang="ru-RU" dirty="0" smtClean="0"/>
              <a:t>Васильева О.Н.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224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freeppt.net/background/yellow-ornament-ppt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2" y="-243408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67544" y="836712"/>
            <a:ext cx="8496944" cy="4142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11111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11111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228600" algn="ctr">
              <a:lnSpc>
                <a:spcPct val="115000"/>
              </a:lnSpc>
              <a:spcAft>
                <a:spcPts val="0"/>
              </a:spcAft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Очень часто причиной дорожно-транспортных происшествий является дети.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то, что дошкольники ещё в должной степени не умеют управлять своим поведением, у них ещё не выработалась способность предвидеть возможную опасность, поэтому они безмятежно выбегают на дорогу.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так же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все родители  служат образцом примерного поведения на дорогах, в силу своей занятости сами частенько нарушают правила дорожного движения. Знания о правилах дорожного движения, дают детям не регулярно от случая к случаю и не в полном объёме.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  <a:p>
            <a:r>
              <a:rPr lang="ru-RU" dirty="0"/>
              <a:t> </a:t>
            </a:r>
          </a:p>
          <a:p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91216" y="0"/>
            <a:ext cx="45608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Актуальность  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2638" y="4379220"/>
            <a:ext cx="85218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</a:t>
            </a: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формирование у детей первичных представлений о правилах безопасности дорожного движения в качестве пешехода и пассажира транспортного средства.</a:t>
            </a:r>
          </a:p>
        </p:txBody>
      </p:sp>
    </p:spTree>
    <p:extLst>
      <p:ext uri="{BB962C8B-B14F-4D97-AF65-F5344CB8AC3E}">
        <p14:creationId xmlns:p14="http://schemas.microsoft.com/office/powerpoint/2010/main" val="95207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://www.freeppt.net/background/yellow-ornament-ppt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2585323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" name="Заголовок 4"/>
          <p:cNvSpPr>
            <a:spLocks noGrp="1"/>
          </p:cNvSpPr>
          <p:nvPr>
            <p:ph type="ctrTitle" idx="4294967295"/>
          </p:nvPr>
        </p:nvSpPr>
        <p:spPr>
          <a:xfrm>
            <a:off x="0" y="-501650"/>
            <a:ext cx="7772400" cy="1470025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339752" y="0"/>
            <a:ext cx="395536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4400" b="1" cap="all" spc="0" dirty="0" smtClean="0">
                <a:ln/>
                <a:solidFill>
                  <a:schemeClr val="accent6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ЗАДАЧИ</a:t>
            </a:r>
            <a:endParaRPr lang="ru-RU" sz="4400" b="1" cap="all" spc="0" dirty="0">
              <a:ln/>
              <a:solidFill>
                <a:schemeClr val="accent6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8622" y="774074"/>
            <a:ext cx="754181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- 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сформировать первичные представления о машинах, улице, дороге.</a:t>
            </a:r>
          </a:p>
          <a:p>
            <a:pPr marL="285750" indent="-285750">
              <a:buFontTx/>
              <a:buChar char="-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с некоторыми видами транспортных средств </a:t>
            </a:r>
          </a:p>
          <a:p>
            <a:pPr marL="285750" indent="-285750">
              <a:buFontTx/>
              <a:buChar char="-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с дорожной разметкой пешеходного перехода.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развивать любознательность, наблюдательность,   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познавательную активность, инициативу;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речь, память, внимание; активизировать словарь.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у детей чувство собственной безопасности, привитие культурного поведения на дороге. 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Повышать компетентность родителей по вопросам касающихся ПДД</a:t>
            </a:r>
          </a:p>
        </p:txBody>
      </p:sp>
    </p:spTree>
    <p:extLst>
      <p:ext uri="{BB962C8B-B14F-4D97-AF65-F5344CB8AC3E}">
        <p14:creationId xmlns:p14="http://schemas.microsoft.com/office/powerpoint/2010/main" val="2919879240"/>
      </p:ext>
    </p:extLst>
  </p:cSld>
  <p:clrMapOvr>
    <a:masterClrMapping/>
  </p:clrMapOvr>
  <p:transition advTm="28549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freeppt.net/background/yellow-ornament-ppt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467544" y="5292"/>
            <a:ext cx="7772400" cy="1470025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23528" y="1196752"/>
            <a:ext cx="8208912" cy="3312368"/>
          </a:xfrm>
        </p:spPr>
        <p:txBody>
          <a:bodyPr>
            <a:normAutofit/>
          </a:bodyPr>
          <a:lstStyle/>
          <a:p>
            <a:pPr algn="l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Беседы с детьми, для выявления знаний детей о ПДД, автотранспорте.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Подготовка стихотворений,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потешек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загадок, игр, иллюстративный материал.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Подготовка атрибутов для игр, занятий.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родителей </a:t>
            </a: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тему: «Ребенок и дорога», «Правила дорожного движения»</a:t>
            </a:r>
          </a:p>
          <a:p>
            <a:pPr algn="l"/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Памятки для родителей водителей.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7609" y="0"/>
            <a:ext cx="73522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Подготовительный этап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416" y="4529765"/>
            <a:ext cx="1575677" cy="18503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Объект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5290" y="4460426"/>
            <a:ext cx="1538454" cy="205127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Объект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88"/>
          <a:stretch/>
        </p:blipFill>
        <p:spPr>
          <a:xfrm>
            <a:off x="5704726" y="4197020"/>
            <a:ext cx="2911725" cy="231467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22198" y="826145"/>
            <a:ext cx="1069341" cy="184518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04491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freeppt.net/background/yellow-ornament-ppt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89841" y="4556105"/>
            <a:ext cx="8892480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15000"/>
              </a:lnSpc>
              <a:spcAft>
                <a:spcPts val="0"/>
              </a:spcAft>
            </a:pPr>
            <a:r>
              <a:rPr lang="ru-RU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</a:t>
            </a: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	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сформированы первоначальные навыки безопасного поведения на дороге и на улице, элементарные знания о правилах дорожного движения, о пешеходном переходе, об отличии тротуара от проезжей части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дороги, 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видах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108520" y="4903648"/>
            <a:ext cx="8784977" cy="390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11111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63688" y="2459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Первоначальные знания детей о безопасности на дороге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112975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Беседа с детьми, для выявления знаний  по безопасности на дороге.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251093945"/>
              </p:ext>
            </p:extLst>
          </p:nvPr>
        </p:nvGraphicFramePr>
        <p:xfrm>
          <a:off x="2112809" y="686354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90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://www.freeppt.net/background/yellow-ornament-ppt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" name="Объект 7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707698010"/>
              </p:ext>
            </p:extLst>
          </p:nvPr>
        </p:nvGraphicFramePr>
        <p:xfrm>
          <a:off x="1666737" y="1027568"/>
          <a:ext cx="5018242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806"/>
          <a:stretch/>
        </p:blipFill>
        <p:spPr>
          <a:xfrm>
            <a:off x="0" y="-11976"/>
            <a:ext cx="1656184" cy="2976331"/>
          </a:xfrm>
          <a:prstGeom prst="rect">
            <a:avLst/>
          </a:prstGeom>
        </p:spPr>
      </p:pic>
      <p:pic>
        <p:nvPicPr>
          <p:cNvPr id="7" name="Объект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702"/>
          <a:stretch/>
        </p:blipFill>
        <p:spPr>
          <a:xfrm>
            <a:off x="-38860" y="2970125"/>
            <a:ext cx="2876679" cy="1808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6" descr="http://sch1151zg.mskobr.ru/images/cms/data/584ce517a5a40f71949781c90de10cb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860" y="4671376"/>
            <a:ext cx="2934386" cy="2205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http://www.ogonek.org.ru/wp-content/uploads/2013/03/11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70" b="6596"/>
          <a:stretch/>
        </p:blipFill>
        <p:spPr bwMode="auto">
          <a:xfrm>
            <a:off x="5841086" y="4671376"/>
            <a:ext cx="3341773" cy="218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66736" y="188640"/>
            <a:ext cx="54975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Заключительный этап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015" y="2648617"/>
            <a:ext cx="2772844" cy="207963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500" y="4830317"/>
            <a:ext cx="2677612" cy="2008209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-11976"/>
            <a:ext cx="2188191" cy="26605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128457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://www.freeppt.net/background/yellow-ornament-ppt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53" y="-6772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9512" y="-354506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 smtClean="0"/>
              <a:t>СПИСОК ИСПОЛЬЗУЕМОЙ ЛИТЕРАТУРЫ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419616"/>
            <a:ext cx="9144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1. От рождения до школы. Примерная общеобразовательная программа дошкольного образования </a:t>
            </a:r>
            <a:r>
              <a:rPr lang="en-US" dirty="0" smtClean="0"/>
              <a:t>/</a:t>
            </a:r>
            <a:r>
              <a:rPr lang="ru-RU" dirty="0" smtClean="0"/>
              <a:t> Под ред. Н.Е. </a:t>
            </a:r>
            <a:r>
              <a:rPr lang="ru-RU" dirty="0" err="1" smtClean="0"/>
              <a:t>Вераксы</a:t>
            </a:r>
            <a:r>
              <a:rPr lang="ru-RU" dirty="0" smtClean="0"/>
              <a:t>, Т. С. Комаровой, </a:t>
            </a:r>
            <a:r>
              <a:rPr lang="ru-RU" dirty="0" err="1" smtClean="0"/>
              <a:t>М.А.Васильевой</a:t>
            </a:r>
            <a:r>
              <a:rPr lang="ru-RU" dirty="0" smtClean="0"/>
              <a:t>. – 3-е изд., </a:t>
            </a:r>
            <a:r>
              <a:rPr lang="ru-RU" dirty="0" err="1" smtClean="0"/>
              <a:t>испр</a:t>
            </a:r>
            <a:r>
              <a:rPr lang="ru-RU" dirty="0" smtClean="0"/>
              <a:t>. И доп. – М.: </a:t>
            </a:r>
            <a:r>
              <a:rPr lang="ru-RU" dirty="0" err="1" smtClean="0"/>
              <a:t>Мозайка</a:t>
            </a:r>
            <a:r>
              <a:rPr lang="ru-RU" dirty="0" smtClean="0"/>
              <a:t>-Синтез, 2015. – 365 с.</a:t>
            </a:r>
          </a:p>
          <a:p>
            <a:r>
              <a:rPr lang="ru-RU" dirty="0" smtClean="0"/>
              <a:t>2</a:t>
            </a:r>
            <a:r>
              <a:rPr lang="ru-RU" dirty="0"/>
              <a:t>. Правила дорожного движения: система обучения дошкольников / авт.-сост. Т. Г. Кобзева, И. А. Холодова, Г. С. Александрова. – Волгоград: Учитель, 2011. – 219 с.</a:t>
            </a:r>
          </a:p>
          <a:p>
            <a:r>
              <a:rPr lang="ru-RU" dirty="0"/>
              <a:t>3. 33 лексические темы. Пальчиковые игры, упражнения на координацию слова с движением, загадки для детей / Авт.-сост. А. В. Никитина. – СПб.: КАРО, 2009. – 128 с.: ил. – (Серия «Популярная логопедия») </a:t>
            </a:r>
          </a:p>
          <a:p>
            <a:r>
              <a:rPr lang="ru-RU" dirty="0"/>
              <a:t>4. </a:t>
            </a:r>
            <a:r>
              <a:rPr lang="ru-RU" dirty="0" err="1"/>
              <a:t>Арнаутова</a:t>
            </a:r>
            <a:r>
              <a:rPr lang="ru-RU" dirty="0"/>
              <a:t> Е. П. Основы сотрудничества педагога с семьей дошкольника. - М., 1994.</a:t>
            </a:r>
          </a:p>
          <a:p>
            <a:r>
              <a:rPr lang="ru-RU" dirty="0"/>
              <a:t>5. </a:t>
            </a:r>
            <a:r>
              <a:rPr lang="ru-RU" dirty="0" err="1"/>
              <a:t>Арнаутова</a:t>
            </a:r>
            <a:r>
              <a:rPr lang="ru-RU" dirty="0"/>
              <a:t> Е. П. Педагог и семья. - М., 2002. </a:t>
            </a:r>
          </a:p>
          <a:p>
            <a:r>
              <a:rPr lang="ru-RU" dirty="0"/>
              <a:t>6. Белая К. Ю. Инновационная деятельность в ДОУ: Методическое пособие. - М., 2004.</a:t>
            </a:r>
          </a:p>
          <a:p>
            <a:r>
              <a:rPr lang="ru-RU" dirty="0"/>
              <a:t>7. Майер А. А., Проекты во взаимодействии ДОУ и семьи. // Управление Дошкольным образовательным учреждением. 2008. N3. </a:t>
            </a:r>
          </a:p>
          <a:p>
            <a:r>
              <a:rPr lang="ru-RU" dirty="0"/>
              <a:t>8. Правила дорожного движения. Младшая и средняя группы. / Сост. </a:t>
            </a:r>
            <a:r>
              <a:rPr lang="ru-RU" dirty="0" err="1"/>
              <a:t>Поддубная</a:t>
            </a:r>
            <a:r>
              <a:rPr lang="ru-RU" dirty="0"/>
              <a:t> Л. Б. - Волгоград: ИТД «Корифей».</a:t>
            </a:r>
          </a:p>
          <a:p>
            <a:r>
              <a:rPr lang="ru-RU" dirty="0"/>
              <a:t>9. Занятия по правилам дорожного движения/ Сост. Н. А. Извекова, А. Ф. Медведева и др.; под ред. Е. А. Романовой, А. Б. </a:t>
            </a:r>
            <a:r>
              <a:rPr lang="ru-RU" dirty="0" err="1"/>
              <a:t>Малюшкина</a:t>
            </a:r>
            <a:r>
              <a:rPr lang="ru-RU" dirty="0"/>
              <a:t>. - М.: ТЦ Сфера, 2008. </a:t>
            </a:r>
          </a:p>
          <a:p>
            <a:r>
              <a:rPr lang="ru-RU" dirty="0"/>
              <a:t>10. С.Н. Черепанова «Правила дорожного движения дошкольникам».</a:t>
            </a:r>
          </a:p>
          <a:p>
            <a:r>
              <a:rPr lang="ru-RU" dirty="0"/>
              <a:t>11. Козлов А. В., </a:t>
            </a:r>
            <a:r>
              <a:rPr lang="ru-RU" dirty="0" err="1"/>
              <a:t>Дешеулина</a:t>
            </a:r>
            <a:r>
              <a:rPr lang="ru-RU" dirty="0"/>
              <a:t> Р. П. Работа ДОУ с семьей. Диагностика, планирование, конспекты лекций, консультации, мониторинг. - М., 2000. </a:t>
            </a:r>
          </a:p>
          <a:p>
            <a:r>
              <a:rPr lang="ru-RU" dirty="0"/>
              <a:t>12. Козловская Е. Дорожно-транспортные происшествия с участием детей дошкольного возраста. Причины и условия, способствующие их возникновению // Дошкольное воспитание. 2011. №10.</a:t>
            </a:r>
          </a:p>
        </p:txBody>
      </p:sp>
    </p:spTree>
    <p:extLst>
      <p:ext uri="{BB962C8B-B14F-4D97-AF65-F5344CB8AC3E}">
        <p14:creationId xmlns:p14="http://schemas.microsoft.com/office/powerpoint/2010/main" val="372850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freeppt.net/background/yellow-ornament-ppt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53" y="-6772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ctrTitle" idx="4294967295"/>
          </p:nvPr>
        </p:nvSpPr>
        <p:spPr>
          <a:xfrm>
            <a:off x="461065" y="1340768"/>
            <a:ext cx="7772400" cy="1470025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9613" y="2349128"/>
            <a:ext cx="76529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СПАСИБО ЗА ВНИМАНИЕ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3357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3451</TotalTime>
  <Words>510</Words>
  <Application>Microsoft Office PowerPoint</Application>
  <PresentationFormat>Экран (4:3)</PresentationFormat>
  <Paragraphs>60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 </vt:lpstr>
      <vt:lpstr> </vt:lpstr>
      <vt:lpstr>Презентация PowerPoint</vt:lpstr>
      <vt:lpstr>Презентация PowerPoint</vt:lpstr>
      <vt:lpstr>СПИСОК ИСПОЛЬЗУЕМОЙ ЛИТЕРАТУРЫ</vt:lpstr>
      <vt:lpstr>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samsung</dc:creator>
  <cp:lastModifiedBy>ASUS</cp:lastModifiedBy>
  <cp:revision>83</cp:revision>
  <dcterms:created xsi:type="dcterms:W3CDTF">2018-02-24T12:57:57Z</dcterms:created>
  <dcterms:modified xsi:type="dcterms:W3CDTF">2022-04-09T13:50:20Z</dcterms:modified>
</cp:coreProperties>
</file>