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78" r:id="rId10"/>
    <p:sldId id="265" r:id="rId11"/>
    <p:sldId id="266" r:id="rId12"/>
    <p:sldId id="267" r:id="rId13"/>
    <p:sldId id="268" r:id="rId14"/>
    <p:sldId id="269" r:id="rId15"/>
    <p:sldId id="270" r:id="rId16"/>
    <p:sldId id="277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458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A522B-693A-47E2-82E8-794F5E076CAE}" type="datetimeFigureOut">
              <a:rPr lang="ru-RU" smtClean="0"/>
              <a:pPr/>
              <a:t>17.04.2021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7DC-E86C-4B63-9C7A-A6E3042D9A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A522B-693A-47E2-82E8-794F5E076CAE}" type="datetimeFigureOut">
              <a:rPr lang="ru-RU" smtClean="0"/>
              <a:pPr/>
              <a:t>17.04.2021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7DC-E86C-4B63-9C7A-A6E3042D9A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A522B-693A-47E2-82E8-794F5E076CAE}" type="datetimeFigureOut">
              <a:rPr lang="ru-RU" smtClean="0"/>
              <a:pPr/>
              <a:t>17.04.2021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7DC-E86C-4B63-9C7A-A6E3042D9A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A522B-693A-47E2-82E8-794F5E076CAE}" type="datetimeFigureOut">
              <a:rPr lang="ru-RU" smtClean="0"/>
              <a:pPr/>
              <a:t>17.04.2021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7DC-E86C-4B63-9C7A-A6E3042D9A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A522B-693A-47E2-82E8-794F5E076CAE}" type="datetimeFigureOut">
              <a:rPr lang="ru-RU" smtClean="0"/>
              <a:pPr/>
              <a:t>17.04.2021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7DC-E86C-4B63-9C7A-A6E3042D9A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A522B-693A-47E2-82E8-794F5E076CAE}" type="datetimeFigureOut">
              <a:rPr lang="ru-RU" smtClean="0"/>
              <a:pPr/>
              <a:t>17.04.2021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7DC-E86C-4B63-9C7A-A6E3042D9A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A522B-693A-47E2-82E8-794F5E076CAE}" type="datetimeFigureOut">
              <a:rPr lang="ru-RU" smtClean="0"/>
              <a:pPr/>
              <a:t>17.04.2021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7DC-E86C-4B63-9C7A-A6E3042D9A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A522B-693A-47E2-82E8-794F5E076CAE}" type="datetimeFigureOut">
              <a:rPr lang="ru-RU" smtClean="0"/>
              <a:pPr/>
              <a:t>17.04.2021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7DC-E86C-4B63-9C7A-A6E3042D9A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A522B-693A-47E2-82E8-794F5E076CAE}" type="datetimeFigureOut">
              <a:rPr lang="ru-RU" smtClean="0"/>
              <a:pPr/>
              <a:t>17.04.2021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7DC-E86C-4B63-9C7A-A6E3042D9A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A522B-693A-47E2-82E8-794F5E076CAE}" type="datetimeFigureOut">
              <a:rPr lang="ru-RU" smtClean="0"/>
              <a:pPr/>
              <a:t>17.04.2021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7DC-E86C-4B63-9C7A-A6E3042D9A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A522B-693A-47E2-82E8-794F5E076CAE}" type="datetimeFigureOut">
              <a:rPr lang="ru-RU" smtClean="0"/>
              <a:pPr/>
              <a:t>17.04.2021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7DC-E86C-4B63-9C7A-A6E3042D9A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A522B-693A-47E2-82E8-794F5E076CAE}" type="datetimeFigureOut">
              <a:rPr lang="ru-RU" smtClean="0"/>
              <a:pPr/>
              <a:t>17.04.2021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267DC-E86C-4B63-9C7A-A6E3042D9A4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photoshop-kopona.com/uploads/posts/2019-12/1576342829_baby-winter-fra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59832" y="2060848"/>
            <a:ext cx="4824536" cy="1539602"/>
          </a:xfrm>
        </p:spPr>
        <p:txBody>
          <a:bodyPr>
            <a:normAutofit fontScale="90000"/>
          </a:bodyPr>
          <a:lstStyle/>
          <a:p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Проект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подготовительной группе «Волшебница зима»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latin typeface="Times New Roman" pitchFamily="18" charset="0"/>
                <a:cs typeface="Times New Roman" pitchFamily="18" charset="0"/>
              </a:rPr>
            </a:b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5816" y="3886200"/>
            <a:ext cx="3528392" cy="1198984"/>
          </a:xfrm>
        </p:spPr>
        <p:txBody>
          <a:bodyPr>
            <a:normAutofit lnSpcReduction="10000"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Творческий отчет по проекту подготовили воспитатели                          Иванова Н.С. и 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Аккузина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Ю.А.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pic>
        <p:nvPicPr>
          <p:cNvPr id="307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80020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 ПРОЕКТА: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187220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Дать знания о живой и неживой природе зимой. Воспитывать любовь к природе родного края, бережное отношение к ней.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2" name="AutoShape 2" descr="https://www.ppt-backgrounds.net/thumbs/winter-holiday-design-PPT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4" name="AutoShape 4" descr="https://www.ppt-backgrounds.net/thumbs/winter-holiday-design-PPT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24136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Задачи проекта: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8326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Расширять представления о зимних природных явлениях через познавательно-исследовательскую деятельность.</a:t>
            </a: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Знакомить с явлениями неживой природы (морозы, сильные ветры, идет снег, метут метели, замерзли водоёмы), свойствами снега (белый, хрустящий, рассыпчатый, холодный, пушистый, липкий).</a:t>
            </a: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Уточнять и расширять об образе жизни диких животных зимой (заяц, лиса, волк, медведь и белка). Расширять представления о разнообразии птиц (снегири, синицы, воробьи), способах добывания пищи, приспособлении к зимним условиям жизни.</a:t>
            </a: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Создавать условия для выявления свойств и качеств снега и льда. Познакомить с процессом превращения воды в лёд, льда и снега в воду.</a:t>
            </a: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Учить устанавливать связи между живой и неживой природой (погода – состояние воды, снега; время года – состояние растений), анализировать, делать выводы.</a:t>
            </a: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Развивать любознательность, познавательные интересы, внимание, память, речь, наблюдательность, желание ухаживать за животными и растениями, экологическую воспитанность дошкольников.</a:t>
            </a: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Формировать реалистические представления о природе, умение устанавливать связь между поведением птиц и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		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животных и изменениями в природе.</a:t>
            </a: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			-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Вызывать положительнее эмоции, чувства восхищения природой.</a:t>
            </a: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			-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Воспитывать заботливое отношение ко всему живому, интерес к растительному и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животному миру.</a:t>
            </a: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				         -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Вызывать желание помочь нашим крылатым друзьям зимой,</a:t>
            </a: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      учить детей правильно их подкармливать.</a:t>
            </a: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				-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Воспитывать чувство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эмпатии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к родной природе.</a:t>
            </a: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				-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Развивать коммуникативные навыки, память, внимание</a:t>
            </a:r>
          </a:p>
          <a:p>
            <a:endParaRPr lang="ru-RU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: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Тема проекта способствует созданию необходимых условий в ДОУ по формированию у дошкольников целостного представления о зиме; для общения ребенка с миром природы; развитию у детей любознательности, творческих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способностей, познавательной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активности, коммуникативных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				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навыков.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Ожидаемый результат: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окончанию проекта дети смогут: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Устанавливать зависимость жизни растений и животных от изменений в природе.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Осознанно правильно относиться к растениям и животным.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Расширить знания о природе зимой,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укрепить исследовательский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		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интерес к природе.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Формы реализации проекта: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6584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Занятия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Беседы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Наблюдения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Игровая деятельность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Исследовательская деятельность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	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Продуктивная деятельность детей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		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Чтение художественной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					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литературы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44016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I этап – подготовительный: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необходимых условий для реализации проекта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		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развивающей среды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Подбор художественной литературы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			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теме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II этап – основной (практический):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604867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Дидактические игры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Беседы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Телестудия «Зимушка-зима»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Творческая мастерская: вырезывание снежинок, лепка снежинки.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Вернисаж: «Зимушка-зима»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Рисование: «Деревья в инее»,« Зимняя ночь»,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Снежинки-балеринки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Оформление папки-передвижки « Прогулки зимой»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Труд на участке:«Окучивание» снегом деревьев,     			 расчистка дорожек от снега во время прогулки, 		очистка площадки от снега вместе с 					воспитателем для игр, сгребание снега 				лопатой, расчистка дорожек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			Постройка из снега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			Лепка различных форм из снега.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2843808" cy="373042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Постройка из снега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Лепка различных форм из снега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/>
          </a:p>
        </p:txBody>
      </p:sp>
      <p:pic>
        <p:nvPicPr>
          <p:cNvPr id="5" name="Picture 2" descr="C:\Users\Сергей\Downloads\20210129_12001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254784" y="2003432"/>
            <a:ext cx="6395072" cy="2880320"/>
          </a:xfrm>
          <a:prstGeom prst="rect">
            <a:avLst/>
          </a:prstGeom>
          <a:noFill/>
        </p:spPr>
      </p:pic>
      <p:pic>
        <p:nvPicPr>
          <p:cNvPr id="6" name="Picture 1" descr="C:\Users\Сергей\Downloads\20210129_1200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34432" y="2091046"/>
            <a:ext cx="6278710" cy="28279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Опыты и эксперименты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Сергей\Downloads\IMG_20201221_1045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700808"/>
            <a:ext cx="3348372" cy="4464496"/>
          </a:xfrm>
          <a:prstGeom prst="rect">
            <a:avLst/>
          </a:prstGeom>
          <a:noFill/>
        </p:spPr>
      </p:pic>
      <p:pic>
        <p:nvPicPr>
          <p:cNvPr id="1027" name="Picture 3" descr="C:\Users\Сергей\Downloads\IMG_20201221_110814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4293096"/>
            <a:ext cx="1774292" cy="2365723"/>
          </a:xfrm>
          <a:prstGeom prst="rect">
            <a:avLst/>
          </a:prstGeom>
          <a:noFill/>
        </p:spPr>
      </p:pic>
      <p:pic>
        <p:nvPicPr>
          <p:cNvPr id="1028" name="Picture 4" descr="C:\Users\Сергей\Downloads\IMG_20201221_1038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836712"/>
            <a:ext cx="2406180" cy="3208240"/>
          </a:xfrm>
          <a:prstGeom prst="rect">
            <a:avLst/>
          </a:prstGeom>
          <a:noFill/>
        </p:spPr>
      </p:pic>
      <p:pic>
        <p:nvPicPr>
          <p:cNvPr id="3" name="Picture 2" descr="C:\Users\Сергей\Downloads\IMG_20201221_10355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1484784"/>
            <a:ext cx="1974132" cy="26321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201622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Целевые прогулки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по территории детского сада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Сергей\Downloads\IMG_20210128_11570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7" y="2276872"/>
            <a:ext cx="5568619" cy="4176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/>
          </a:bodyPr>
          <a:lstStyle/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0"/>
            <a:ext cx="8507288" cy="227687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Чтение художественной литературы                   - Загадки о зимних явлениях в природе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- Пословицы и поговорки о зиме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1506" name="Picture 2" descr="https://bidspirit-images.global.ssl.fastly.net/thearc/cloned-images/146987/001/a_ignore_q_80_w_1000_c_limit_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772816"/>
            <a:ext cx="1700558" cy="2304256"/>
          </a:xfrm>
          <a:prstGeom prst="rect">
            <a:avLst/>
          </a:prstGeom>
          <a:noFill/>
        </p:spPr>
      </p:pic>
      <p:pic>
        <p:nvPicPr>
          <p:cNvPr id="21508" name="Picture 4" descr="https://old.prodalit.ru/images/890000/8868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2060848"/>
            <a:ext cx="2042018" cy="2736304"/>
          </a:xfrm>
          <a:prstGeom prst="rect">
            <a:avLst/>
          </a:prstGeom>
          <a:noFill/>
        </p:spPr>
      </p:pic>
      <p:pic>
        <p:nvPicPr>
          <p:cNvPr id="21510" name="Picture 6" descr="https://chitatel.by/storage/thumbs/dd/h1001_w1001_dddd01da6c87cdccafda2626691d33e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1196752"/>
            <a:ext cx="2024140" cy="2734364"/>
          </a:xfrm>
          <a:prstGeom prst="rect">
            <a:avLst/>
          </a:prstGeom>
          <a:noFill/>
        </p:spPr>
      </p:pic>
      <p:pic>
        <p:nvPicPr>
          <p:cNvPr id="21512" name="Picture 8" descr="https://semicvetik.kaluga.prosadiki.ru/media/2018/07/25/1240069153/image_image_6909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3356992"/>
            <a:ext cx="2239113" cy="3168352"/>
          </a:xfrm>
          <a:prstGeom prst="rect">
            <a:avLst/>
          </a:prstGeom>
          <a:noFill/>
        </p:spPr>
      </p:pic>
      <p:pic>
        <p:nvPicPr>
          <p:cNvPr id="21514" name="Picture 10" descr="https://avatars.mds.yandex.net/get-zen_doc/1591747/pub_5e08ff715d636200ac3cbb3c_5e0909df43fdc000adbddf67/scale_120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4024613"/>
            <a:ext cx="1944216" cy="26524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9512" y="188641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Рассматривание репродукций картин русских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художников по теме «Зима»</a:t>
            </a:r>
            <a:endParaRPr lang="ru-RU" sz="3600" b="1" dirty="0"/>
          </a:p>
        </p:txBody>
      </p:sp>
      <p:pic>
        <p:nvPicPr>
          <p:cNvPr id="4098" name="Picture 2" descr="http://mtdata.ru/u3/photo8868/20989370832-0/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484784"/>
            <a:ext cx="3600400" cy="2320257"/>
          </a:xfrm>
          <a:prstGeom prst="rect">
            <a:avLst/>
          </a:prstGeom>
          <a:noFill/>
        </p:spPr>
      </p:pic>
      <p:pic>
        <p:nvPicPr>
          <p:cNvPr id="4100" name="Picture 4" descr="https://yandex-images.naydex.net/50ENng230/30a80ahpnRq/Q2dx17ETsNbtSa69sQhJkxlriRdb_qlGuELOP1pO3shapE_WevOXHsZqqVqSr2sBZ7ux7LH3p2oGfVZt4vAx-BMlcVAkQqaG7E2quzMcWBNb_54CTrd1DXFPUjVXgYRGECKcQa8nRJgX-3VAlvA-l3ouOzvlf3M1XG1a8y4qOmAGOCDAOlVxXyWP72b2xEUCliILnNB7cEn3itB9WAOITVYkkM6tb8dAFrf6wsx9sx7_LD9xaTjysF2tlDhjKTCsTfNvxLMVfJfkRKEgOEBNwpetjB7UPXxAcEbdeBdPBs4ep9TPZOfJyZ47-sqMPbUWMea_dei0u3_bbd5zryaybYs5rkJwF3mWJMyhI7rMRcmeaYkaE_m4BzsJVzSWDYBEm2ifBGMly0PZfz7Eh3X5UXZufXVgv_Fx32CSMedqMa3OO6BCOFXymCSHYyTyjc0JVWDG0Bm--UD_DdQ2U0AIDB2m0I9sbUFP0DO7h4j7e5p6oDDzYHj-NN5uVHZu6LqvzDsuiXqU_BOljyCjN8iJytbgARJRtL5BPM8Z9NrKh0bT5hdPLeVHjlhzP4kOu3NR-yEz92e69z6eo9T56CU94kx5owe0krrf4UQo4zNPyEvRJY4fnnqzzPMCXT9QD0ECXu8ZQaxtCUpSvDSCDzf-37CkePGnPLs4lG2T866vee3OP-EO_F54UKGJo-a3Q8bIEShDXVkxcoaxjNA6UklHhRlpEoyvas4P0D-7A8y3dxp-LjL74fz8fJSrG79manftwn0oD7jYtFEnxaxmfMuHDZynixtbuTNA_0dRO5nPjI1SKdfBJSqJwZX6NoRKOHvacaw3-Wi0sf3Y696xYKE758M4YQ-8XbMfr8YrIjfHRAFXqMNVUnN-ADHCHrWVAAeAWa1dB-MuikBWM3cMQ_M6mPag9_socr95mONbt6Pl-CNEeGZHNdtxWOSI6SV8zY8Mni3G2FBzswz8iZ513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1268760"/>
            <a:ext cx="3512840" cy="2343064"/>
          </a:xfrm>
          <a:prstGeom prst="rect">
            <a:avLst/>
          </a:prstGeom>
          <a:noFill/>
        </p:spPr>
      </p:pic>
      <p:pic>
        <p:nvPicPr>
          <p:cNvPr id="4102" name="Picture 6" descr="https://img4.goodfon.ru/original/1920x1471/4/8f/konstantin-korovin-troika-racing-through-the-snow-troika-lo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3717032"/>
            <a:ext cx="3827535" cy="2932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79512" y="188640"/>
            <a:ext cx="87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«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Суперстоловая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для птиц”          Изготовление кормушек для птиц, заготовка корма и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подкармливание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птиц.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Сергей\Downloads\IMG_20210211_1124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324878"/>
            <a:ext cx="3270276" cy="4360368"/>
          </a:xfrm>
          <a:prstGeom prst="rect">
            <a:avLst/>
          </a:prstGeom>
          <a:noFill/>
        </p:spPr>
      </p:pic>
      <p:pic>
        <p:nvPicPr>
          <p:cNvPr id="3075" name="Picture 3" descr="C:\Users\Сергей\Downloads\IMG_20210211_1123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1844824"/>
            <a:ext cx="2808312" cy="3744417"/>
          </a:xfrm>
          <a:prstGeom prst="rect">
            <a:avLst/>
          </a:prstGeom>
          <a:noFill/>
        </p:spPr>
      </p:pic>
      <p:pic>
        <p:nvPicPr>
          <p:cNvPr id="3076" name="Picture 4" descr="C:\Users\Сергей\Downloads\IMG_20210211_1123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556792"/>
            <a:ext cx="1944216" cy="2592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332656"/>
            <a:ext cx="84969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Подвижные игры с детьми на прогулке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Сергей\Downloads\20210120_11305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08720"/>
            <a:ext cx="3851920" cy="1944216"/>
          </a:xfrm>
          <a:prstGeom prst="rect">
            <a:avLst/>
          </a:prstGeom>
          <a:noFill/>
        </p:spPr>
      </p:pic>
      <p:pic>
        <p:nvPicPr>
          <p:cNvPr id="2051" name="Picture 3" descr="C:\Users\Сергей\Downloads\20210120_1131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2586" y="836712"/>
            <a:ext cx="4476550" cy="2016224"/>
          </a:xfrm>
          <a:prstGeom prst="rect">
            <a:avLst/>
          </a:prstGeom>
          <a:noFill/>
        </p:spPr>
      </p:pic>
      <p:pic>
        <p:nvPicPr>
          <p:cNvPr id="2052" name="Picture 4" descr="C:\Users\Сергей\Downloads\20210120_11313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663648" y="3961088"/>
            <a:ext cx="3246442" cy="1462187"/>
          </a:xfrm>
          <a:prstGeom prst="rect">
            <a:avLst/>
          </a:prstGeom>
          <a:noFill/>
        </p:spPr>
      </p:pic>
      <p:pic>
        <p:nvPicPr>
          <p:cNvPr id="2053" name="Picture 5" descr="C:\Users\Сергей\Downloads\20210120_1142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4984210" y="3952894"/>
            <a:ext cx="3216624" cy="1448757"/>
          </a:xfrm>
          <a:prstGeom prst="rect">
            <a:avLst/>
          </a:prstGeom>
          <a:noFill/>
        </p:spPr>
      </p:pic>
      <p:pic>
        <p:nvPicPr>
          <p:cNvPr id="2054" name="Picture 6" descr="C:\Users\Сергей\Downloads\20210120_11425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6640917" y="4312411"/>
            <a:ext cx="3214721" cy="1447900"/>
          </a:xfrm>
          <a:prstGeom prst="rect">
            <a:avLst/>
          </a:prstGeom>
          <a:noFill/>
        </p:spPr>
      </p:pic>
      <p:pic>
        <p:nvPicPr>
          <p:cNvPr id="2055" name="Picture 7" descr="C:\Users\Сергей\Downloads\20210120_11430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3292554" y="4323120"/>
            <a:ext cx="3253683" cy="1465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Участие в городском конкурсе           «Ретро елка»</a:t>
            </a:r>
            <a:endParaRPr lang="ru-RU" b="1" dirty="0"/>
          </a:p>
        </p:txBody>
      </p:sp>
      <p:pic>
        <p:nvPicPr>
          <p:cNvPr id="29698" name="Picture 2" descr="C:\Users\Сергей\Downloads\20210118_09460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6605" r="6754"/>
          <a:stretch>
            <a:fillRect/>
          </a:stretch>
        </p:blipFill>
        <p:spPr bwMode="auto">
          <a:xfrm rot="5400000">
            <a:off x="6417578" y="4103702"/>
            <a:ext cx="2880320" cy="2250996"/>
          </a:xfrm>
          <a:prstGeom prst="rect">
            <a:avLst/>
          </a:prstGeom>
          <a:noFill/>
        </p:spPr>
      </p:pic>
      <p:pic>
        <p:nvPicPr>
          <p:cNvPr id="29699" name="Picture 3" descr="C:\Users\Сергей\Downloads\20210118_094608.jpg"/>
          <p:cNvPicPr>
            <a:picLocks noChangeAspect="1" noChangeArrowheads="1"/>
          </p:cNvPicPr>
          <p:nvPr/>
        </p:nvPicPr>
        <p:blipFill>
          <a:blip r:embed="rId4" cstate="print"/>
          <a:srcRect l="16519" r="10623"/>
          <a:stretch>
            <a:fillRect/>
          </a:stretch>
        </p:blipFill>
        <p:spPr bwMode="auto">
          <a:xfrm rot="5400000">
            <a:off x="2086469" y="2167607"/>
            <a:ext cx="5029974" cy="3109439"/>
          </a:xfrm>
          <a:prstGeom prst="rect">
            <a:avLst/>
          </a:prstGeom>
          <a:noFill/>
        </p:spPr>
      </p:pic>
      <p:pic>
        <p:nvPicPr>
          <p:cNvPr id="4098" name="Picture 2" descr="C:\Users\Сергей\Downloads\IMG_20201225_1504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548680"/>
            <a:ext cx="2646294" cy="3528392"/>
          </a:xfrm>
          <a:prstGeom prst="rect">
            <a:avLst/>
          </a:prstGeom>
          <a:noFill/>
        </p:spPr>
      </p:pic>
      <p:pic>
        <p:nvPicPr>
          <p:cNvPr id="4099" name="Picture 3" descr="C:\Users\Сергей\Downloads\IMG_20201225_1504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548679"/>
            <a:ext cx="2370176" cy="31602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-531440"/>
            <a:ext cx="8229600" cy="28803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Третий этап заключительный: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Обработка результатов по реализации проекта.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Выставка рисунков «Зимушка-зима» ( по месяцам).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Новогодний утренник.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Поделка из соленого теста символа Нового года «Бычок».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8417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Выставка рисунков «Зимушка-зима» ( по месяцам).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28674" name="Picture 2" descr="C:\Users\Сергей\Downloads\20201210_10270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92696"/>
            <a:ext cx="3240360" cy="2430270"/>
          </a:xfrm>
          <a:prstGeom prst="rect">
            <a:avLst/>
          </a:prstGeom>
          <a:noFill/>
        </p:spPr>
      </p:pic>
      <p:pic>
        <p:nvPicPr>
          <p:cNvPr id="28675" name="Picture 3" descr="C:\Users\Сергей\Downloads\20201210_1027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692696"/>
            <a:ext cx="3456384" cy="2592288"/>
          </a:xfrm>
          <a:prstGeom prst="rect">
            <a:avLst/>
          </a:prstGeom>
          <a:noFill/>
        </p:spPr>
      </p:pic>
      <p:pic>
        <p:nvPicPr>
          <p:cNvPr id="28676" name="Picture 4" descr="C:\Users\Сергей\Downloads\20201210_10314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4149080"/>
            <a:ext cx="3360373" cy="2520280"/>
          </a:xfrm>
          <a:prstGeom prst="rect">
            <a:avLst/>
          </a:prstGeom>
          <a:noFill/>
        </p:spPr>
      </p:pic>
      <p:pic>
        <p:nvPicPr>
          <p:cNvPr id="28677" name="Picture 5" descr="C:\Users\Сергей\Downloads\20201210_10322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2924944"/>
            <a:ext cx="3240627" cy="2430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Новогодний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утренник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6146" name="Picture 2" descr="C:\Users\Сергей\Downloads\IMG_252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36196" y="764704"/>
            <a:ext cx="2592287" cy="1728192"/>
          </a:xfrm>
          <a:prstGeom prst="rect">
            <a:avLst/>
          </a:prstGeom>
          <a:noFill/>
        </p:spPr>
      </p:pic>
      <p:pic>
        <p:nvPicPr>
          <p:cNvPr id="6147" name="Picture 3" descr="C:\Users\Сергей\Downloads\IMG_25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836712"/>
            <a:ext cx="3086400" cy="2057600"/>
          </a:xfrm>
          <a:prstGeom prst="rect">
            <a:avLst/>
          </a:prstGeom>
          <a:noFill/>
        </p:spPr>
      </p:pic>
      <p:pic>
        <p:nvPicPr>
          <p:cNvPr id="6148" name="Picture 4" descr="C:\Users\Сергей\Downloads\IMG_25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869160"/>
            <a:ext cx="2726360" cy="1817573"/>
          </a:xfrm>
          <a:prstGeom prst="rect">
            <a:avLst/>
          </a:prstGeom>
          <a:noFill/>
        </p:spPr>
      </p:pic>
      <p:pic>
        <p:nvPicPr>
          <p:cNvPr id="6149" name="Picture 5" descr="C:\Users\Сергей\Downloads\IMG-20210417-WA00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2420888"/>
            <a:ext cx="2820651" cy="1879699"/>
          </a:xfrm>
          <a:prstGeom prst="rect">
            <a:avLst/>
          </a:prstGeom>
          <a:noFill/>
        </p:spPr>
      </p:pic>
      <p:pic>
        <p:nvPicPr>
          <p:cNvPr id="6150" name="Picture 6" descr="C:\Users\Сергей\Downloads\IMG-20210417-WA000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2852936"/>
            <a:ext cx="2639616" cy="1759057"/>
          </a:xfrm>
          <a:prstGeom prst="rect">
            <a:avLst/>
          </a:prstGeom>
          <a:noFill/>
        </p:spPr>
      </p:pic>
      <p:pic>
        <p:nvPicPr>
          <p:cNvPr id="6151" name="Picture 7" descr="C:\Users\Сергей\Downloads\IMG-20210417-WA000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4880" y="4581128"/>
            <a:ext cx="3025518" cy="2016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Поделка из соленого теста символа Нового года «Бычок»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/>
          </a:p>
        </p:txBody>
      </p:sp>
      <p:pic>
        <p:nvPicPr>
          <p:cNvPr id="30722" name="Picture 2" descr="C:\Users\Сергей\Downloads\20201211_10340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558507" y="1178750"/>
            <a:ext cx="2736304" cy="2052228"/>
          </a:xfrm>
          <a:prstGeom prst="rect">
            <a:avLst/>
          </a:prstGeom>
          <a:noFill/>
        </p:spPr>
      </p:pic>
      <p:pic>
        <p:nvPicPr>
          <p:cNvPr id="30723" name="Picture 3" descr="C:\Users\Сергей\Downloads\20201211_103721.jpg"/>
          <p:cNvPicPr>
            <a:picLocks noChangeAspect="1" noChangeArrowheads="1"/>
          </p:cNvPicPr>
          <p:nvPr/>
        </p:nvPicPr>
        <p:blipFill>
          <a:blip r:embed="rId4" cstate="print"/>
          <a:srcRect t="15228"/>
          <a:stretch>
            <a:fillRect/>
          </a:stretch>
        </p:blipFill>
        <p:spPr bwMode="auto">
          <a:xfrm rot="5400000">
            <a:off x="6432651" y="4160637"/>
            <a:ext cx="2831426" cy="2232248"/>
          </a:xfrm>
          <a:prstGeom prst="rect">
            <a:avLst/>
          </a:prstGeom>
          <a:noFill/>
        </p:spPr>
      </p:pic>
      <p:pic>
        <p:nvPicPr>
          <p:cNvPr id="2050" name="Picture 2" descr="C:\Users\Сергей\Downloads\IMG_20201223_1657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3933056"/>
            <a:ext cx="2049184" cy="2732246"/>
          </a:xfrm>
          <a:prstGeom prst="rect">
            <a:avLst/>
          </a:prstGeom>
          <a:noFill/>
        </p:spPr>
      </p:pic>
      <p:pic>
        <p:nvPicPr>
          <p:cNvPr id="2051" name="Picture 3" descr="C:\Users\Сергей\Downloads\IMG_20201222_16312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836712"/>
            <a:ext cx="2376264" cy="3168352"/>
          </a:xfrm>
          <a:prstGeom prst="rect">
            <a:avLst/>
          </a:prstGeom>
          <a:noFill/>
        </p:spPr>
      </p:pic>
      <p:pic>
        <p:nvPicPr>
          <p:cNvPr id="5122" name="Picture 2" descr="C:\Users\Сергей\Downloads\20201230_093516.jpg"/>
          <p:cNvPicPr>
            <a:picLocks noChangeAspect="1" noChangeArrowheads="1"/>
          </p:cNvPicPr>
          <p:nvPr/>
        </p:nvPicPr>
        <p:blipFill>
          <a:blip r:embed="rId7" cstate="print"/>
          <a:srcRect l="3898" r="22034"/>
          <a:stretch>
            <a:fillRect/>
          </a:stretch>
        </p:blipFill>
        <p:spPr bwMode="auto">
          <a:xfrm>
            <a:off x="2771800" y="1453650"/>
            <a:ext cx="3840522" cy="23353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Результаты проекта: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1"/>
            <a:ext cx="8229600" cy="496855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В совместной работе дети активно и дружно работали, доводили начатое дело до конца, тем самым развивая в себе коммуникативные, познавательные способности. Были разучены и освоены новые подвижные и дидактические игры; загадки и стихотворения. Детьми были получены системные знания о признаках зимы, сформировано умение устанавливать простейшие        		связи между условиями наступающего 		зимнего времени года и поведением 		животных, состоянием растительности. 			  Активизирован словарный запас 					детей по теме проекта.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93/09/5f/93095fbfec27856d0261e922419d3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2060848"/>
            <a:ext cx="7643192" cy="406531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6000" b="1" i="1" dirty="0" smtClean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6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416</Words>
  <Application>Microsoft Office PowerPoint</Application>
  <PresentationFormat>Экран (4:3)</PresentationFormat>
  <Paragraphs>66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Проект  в подготовительной группе «Волшебница зима»  </vt:lpstr>
      <vt:lpstr>ЦЕЛЬ ПРОЕКТА: </vt:lpstr>
      <vt:lpstr>Задачи проекта: </vt:lpstr>
      <vt:lpstr>Актуальность проекта : </vt:lpstr>
      <vt:lpstr>Ожидаемый результат: </vt:lpstr>
      <vt:lpstr>Формы реализации проекта:</vt:lpstr>
      <vt:lpstr>Этапы реализации проекта I этап – подготовительный: </vt:lpstr>
      <vt:lpstr>II этап – основной (практический): </vt:lpstr>
      <vt:lpstr>Постройка из снега Лепка различных форм из снега </vt:lpstr>
      <vt:lpstr>Опыты и эксперименты</vt:lpstr>
      <vt:lpstr>Целевые прогулки по территории детского сада </vt:lpstr>
      <vt:lpstr>Слайд 12</vt:lpstr>
      <vt:lpstr>Слайд 13</vt:lpstr>
      <vt:lpstr>Слайд 14</vt:lpstr>
      <vt:lpstr>Слайд 15</vt:lpstr>
      <vt:lpstr>Участие в городском конкурсе           «Ретро елка»</vt:lpstr>
      <vt:lpstr>Слайд 17</vt:lpstr>
      <vt:lpstr>Выставка рисунков «Зимушка-зима» ( по месяцам). </vt:lpstr>
      <vt:lpstr>Новогодний утренник </vt:lpstr>
      <vt:lpstr>Поделка из соленого теста символа Нового года «Бычок» </vt:lpstr>
      <vt:lpstr>Результаты проекта: 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 в подготовительной группе «Волшебница зима»</dc:title>
  <dc:creator>Сергей</dc:creator>
  <cp:lastModifiedBy>Сергей</cp:lastModifiedBy>
  <cp:revision>69</cp:revision>
  <dcterms:created xsi:type="dcterms:W3CDTF">2021-01-05T17:42:55Z</dcterms:created>
  <dcterms:modified xsi:type="dcterms:W3CDTF">2021-04-17T15:32:32Z</dcterms:modified>
</cp:coreProperties>
</file>