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80"/>
    <a:srgbClr val="9999FF"/>
    <a:srgbClr val="85DFFF"/>
    <a:srgbClr val="FFFF00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24" autoAdjust="0"/>
  </p:normalViewPr>
  <p:slideViewPr>
    <p:cSldViewPr>
      <p:cViewPr>
        <p:scale>
          <a:sx n="100" d="100"/>
          <a:sy n="100" d="100"/>
        </p:scale>
        <p:origin x="-72" y="10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DB27C0A4-6D56-42E4-984B-6283B3C9D2D0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9524A28E-44B0-4AD7-960A-C88DD5D144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C5892CD5-D0BF-43D5-9237-9E83B6D3A288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C474A0DA-110F-47D5-B57E-691CD2D4C1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24342FDE-B530-405A-B747-9003503CE8E4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36680467-E850-48AB-B9BC-6495C366B4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882F4FD5-2341-4837-A4C5-6860DB6AC9D3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8FBCC89A-2DE0-4094-9CF1-91CD02D776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CE6202BB-4C1A-4AEC-88BD-2D46100A0BC2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BB1D420F-98D4-4379-8EE1-D78F42C654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CDEC5874-8BA2-47D9-B1DC-1A4E665D900A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98E2E6AA-F1D7-46D4-99C4-FAF9B7C3FF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73DA2111-E2B2-4BDB-BEAA-3539F4CCB4EF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DAD7A02D-3500-43EC-9AF2-F3175DAEBC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E75A1EEB-9326-4160-B87A-0F154E6F7E74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59ECA33D-B522-49C3-893C-8CC05AC570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B49E5FD2-FB08-4D0B-9277-967877E46D85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DB1F10B9-1E87-4A0F-B3EF-E6455EDC3B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68E6BA07-EE27-464D-9B84-5921BB44429F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2DAE3DFD-A01D-4CB8-9C0F-C18F0F26C6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3B8CE658-F16C-4DBC-8B07-B307CE7E73BC}" type="datetimeFigureOut">
              <a:rPr lang="ru-RU"/>
              <a:pPr>
                <a:defRPr/>
              </a:pPr>
              <a:t>16.08.2017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cs typeface="Arial" charset="0"/>
              </a:defRPr>
            </a:lvl1pPr>
          </a:lstStyle>
          <a:p>
            <a:pPr>
              <a:defRPr/>
            </a:pPr>
            <a:fld id="{AD30171E-D4E6-4369-B2A6-3989D9FF4E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2" descr="https://avatanplus.com/files/resources/original/5700bcbf48023153dae14b3f.png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/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pic>
        <p:nvPicPr>
          <p:cNvPr id="1027" name="Picture 7" descr="D:\Лидия\шаблоны\Ольга Бор\Care Bears\облака.pn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2060575" y="1563688"/>
            <a:ext cx="4813300" cy="8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3" name="Группа 6"/>
          <p:cNvGrpSpPr>
            <a:grpSpLocks/>
          </p:cNvGrpSpPr>
          <p:nvPr/>
        </p:nvGrpSpPr>
        <p:grpSpPr bwMode="auto">
          <a:xfrm>
            <a:off x="465138" y="876300"/>
            <a:ext cx="7753350" cy="6870700"/>
            <a:chOff x="1112383" y="3037792"/>
            <a:chExt cx="7176467" cy="4072462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15616" y="3056726"/>
              <a:ext cx="7165477" cy="40501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Муниципальное бюджетное дошкольное образовательное учреждение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«Детский сад комбинированного вида № 12 города Лениногорска МО «ЛМР»  РТ</a:t>
              </a:r>
              <a:r>
                <a:rPr lang="ru-RU" dirty="0">
                  <a:solidFill>
                    <a:srgbClr val="7030A0"/>
                  </a:solidFill>
                  <a:latin typeface="+mn-lt"/>
                </a:rPr>
                <a:t/>
              </a:r>
              <a:br>
                <a:rPr lang="ru-RU" dirty="0">
                  <a:solidFill>
                    <a:srgbClr val="7030A0"/>
                  </a:solidFill>
                  <a:latin typeface="+mn-lt"/>
                </a:rPr>
              </a:br>
              <a:endParaRPr lang="ru-RU" dirty="0">
                <a:solidFill>
                  <a:srgbClr val="7030A0"/>
                </a:solidFill>
                <a:latin typeface="+mn-lt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prstClr val="black"/>
                </a:solidFill>
                <a:latin typeface="+mn-lt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Отчет о проделанной работе за неделю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07.08.2017 – 11.08.2017 гг.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Тема недели: «Спеши делать добро»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prstClr val="black"/>
                </a:solidFill>
                <a:latin typeface="+mn-lt"/>
              </a:endParaRPr>
            </a:p>
            <a:p>
              <a:pPr algn="ctr">
                <a:defRPr/>
              </a:pPr>
              <a:endParaRPr lang="ru-RU" sz="60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algn="ctr">
                <a:defRPr/>
              </a:pPr>
              <a:endParaRPr lang="ru-RU" sz="60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algn="ctr">
                <a:defRPr/>
              </a:pPr>
              <a:r>
                <a:rPr lang="ru-RU" sz="2000" b="1" dirty="0">
                  <a:ln w="19050">
                    <a:solidFill>
                      <a:prstClr val="white"/>
                    </a:solidFill>
                    <a:prstDash val="solid"/>
                  </a:ln>
                  <a:solidFill>
                    <a:srgbClr val="7030A0"/>
                  </a:solidFill>
                  <a:latin typeface="+mn-lt"/>
                  <a:cs typeface="Times New Roman" pitchFamily="18" charset="0"/>
                </a:rPr>
                <a:t>                             Фадеева С.В. Козлова С.Б</a:t>
              </a:r>
              <a:r>
                <a:rPr lang="ru-RU" sz="2400" b="1" dirty="0">
                  <a:ln w="19050">
                    <a:solidFill>
                      <a:prstClr val="white"/>
                    </a:solidFill>
                    <a:prstDash val="solid"/>
                  </a:ln>
                  <a:latin typeface="Times New Roman" pitchFamily="18" charset="0"/>
                  <a:cs typeface="Times New Roman" pitchFamily="18" charset="0"/>
                </a:rPr>
                <a:t>.</a:t>
              </a:r>
            </a:p>
            <a:p>
              <a:pPr algn="ctr">
                <a:defRPr/>
              </a:pPr>
              <a:endParaRPr lang="ru-RU" sz="60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algn="ctr">
                <a:defRPr/>
              </a:pPr>
              <a:endParaRPr lang="ru-RU" sz="36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  <a:p>
              <a:pPr algn="ctr">
                <a:defRPr/>
              </a:pPr>
              <a:r>
                <a:rPr lang="ru-RU" sz="3600" b="1" dirty="0">
                  <a:ln w="19050">
                    <a:solidFill>
                      <a:prstClr val="white"/>
                    </a:solidFill>
                    <a:prstDash val="solid"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Monotype Corsiva" pitchFamily="66" charset="0"/>
                  <a:cs typeface="Arial" charset="0"/>
                </a:rPr>
                <a:t>                             </a:t>
              </a:r>
              <a:endParaRPr lang="ru-RU" sz="6000" b="1" dirty="0">
                <a:ln w="19050">
                  <a:solidFill>
                    <a:prstClr val="white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186502" y="4740924"/>
              <a:ext cx="5085535" cy="21736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ru-RU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rial" charset="0"/>
              </a:endParaRPr>
            </a:p>
          </p:txBody>
        </p:sp>
      </p:grp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3141663"/>
            <a:ext cx="4321175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Группа 1"/>
          <p:cNvGrpSpPr>
            <a:grpSpLocks/>
          </p:cNvGrpSpPr>
          <p:nvPr/>
        </p:nvGrpSpPr>
        <p:grpSpPr bwMode="auto">
          <a:xfrm>
            <a:off x="1206500" y="2133600"/>
            <a:ext cx="6715125" cy="3481388"/>
            <a:chOff x="597457" y="-170760"/>
            <a:chExt cx="7925152" cy="458299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597457" y="-170760"/>
              <a:ext cx="7925152" cy="4869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ru-RU" dirty="0">
                <a:solidFill>
                  <a:schemeClr val="accent3">
                    <a:lumMod val="75000"/>
                  </a:schemeClr>
                </a:solidFill>
                <a:cs typeface="Arial" charset="0"/>
              </a:endParaRPr>
            </a:p>
          </p:txBody>
        </p:sp>
        <p:sp>
          <p:nvSpPr>
            <p:cNvPr id="6" name="Прямоугольник 3"/>
            <p:cNvSpPr>
              <a:spLocks noChangeArrowheads="1"/>
            </p:cNvSpPr>
            <p:nvPr/>
          </p:nvSpPr>
          <p:spPr bwMode="auto">
            <a:xfrm>
              <a:off x="1365616" y="3885601"/>
              <a:ext cx="6491880" cy="526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ru-RU" sz="2000" dirty="0">
                <a:solidFill>
                  <a:schemeClr val="accent3">
                    <a:lumMod val="75000"/>
                  </a:schemeClr>
                </a:solidFill>
                <a:latin typeface="Monotype Corsiva" pitchFamily="66" charset="0"/>
                <a:cs typeface="Arial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827088" y="1196975"/>
            <a:ext cx="6030912" cy="2862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00FF"/>
                </a:solidFill>
                <a:latin typeface="+mn-lt"/>
              </a:rPr>
              <a:t>Цель: Дать детям представление о различных формах поведения с людьми и природой.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0000FF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00FF"/>
                </a:solidFill>
                <a:latin typeface="+mn-lt"/>
              </a:rPr>
              <a:t>Задачи: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0000FF"/>
                </a:solidFill>
                <a:latin typeface="+mn-lt"/>
              </a:rPr>
              <a:t>Формировать представление о хороших и плохих поступках, поведении.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0000FF"/>
                </a:solidFill>
                <a:latin typeface="+mn-lt"/>
              </a:rPr>
              <a:t>Воспитывать у детей чуткое, доброжелательное отношение друг к другу и окружающей среде.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0000FF"/>
                </a:solidFill>
                <a:latin typeface="+mn-lt"/>
              </a:rPr>
              <a:t>Закрепить знания вежливых слов, помочь раскрыть детям их значения.</a:t>
            </a:r>
          </a:p>
        </p:txBody>
      </p:sp>
      <p:pic>
        <p:nvPicPr>
          <p:cNvPr id="1027" name="Picture 3" descr="C:\Users\Таня\Desktop\неделя доброты\IMG_1095 коп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491337" y="3248359"/>
            <a:ext cx="1800200" cy="19633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Группа 1"/>
          <p:cNvGrpSpPr>
            <a:grpSpLocks/>
          </p:cNvGrpSpPr>
          <p:nvPr/>
        </p:nvGrpSpPr>
        <p:grpSpPr bwMode="auto">
          <a:xfrm>
            <a:off x="1206500" y="2133600"/>
            <a:ext cx="6715125" cy="3481388"/>
            <a:chOff x="597457" y="-170760"/>
            <a:chExt cx="7925152" cy="458299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597457" y="-170760"/>
              <a:ext cx="7925152" cy="4869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ru-RU" dirty="0">
                <a:solidFill>
                  <a:schemeClr val="accent3">
                    <a:lumMod val="75000"/>
                  </a:schemeClr>
                </a:solidFill>
                <a:cs typeface="Arial" charset="0"/>
              </a:endParaRPr>
            </a:p>
          </p:txBody>
        </p:sp>
        <p:sp>
          <p:nvSpPr>
            <p:cNvPr id="6" name="Прямоугольник 3"/>
            <p:cNvSpPr>
              <a:spLocks noChangeArrowheads="1"/>
            </p:cNvSpPr>
            <p:nvPr/>
          </p:nvSpPr>
          <p:spPr bwMode="auto">
            <a:xfrm>
              <a:off x="1365616" y="3885601"/>
              <a:ext cx="6491880" cy="526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endParaRPr lang="ru-RU" sz="2000" dirty="0">
                <a:solidFill>
                  <a:schemeClr val="accent3">
                    <a:lumMod val="75000"/>
                  </a:schemeClr>
                </a:solidFill>
                <a:latin typeface="Monotype Corsiva" pitchFamily="66" charset="0"/>
                <a:cs typeface="Arial" charset="0"/>
              </a:endParaRPr>
            </a:p>
          </p:txBody>
        </p:sp>
      </p:grpSp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827088" y="1196975"/>
            <a:ext cx="60309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>
                <a:solidFill>
                  <a:srgbClr val="0000FF"/>
                </a:solidFill>
                <a:latin typeface="Calibri" pitchFamily="34" charset="0"/>
              </a:rPr>
              <a:t>Труд на огороде и участке детского сада («День большой чистоты»)</a:t>
            </a:r>
          </a:p>
        </p:txBody>
      </p:sp>
      <p:pic>
        <p:nvPicPr>
          <p:cNvPr id="2050" name="Picture 2" descr="C:\Users\Таня\Desktop\труд\20170808_1007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71600" y="1700808"/>
            <a:ext cx="1997764" cy="26322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2051" name="Picture 3" descr="C:\Users\Таня\Desktop\труд\20170808_1008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961490" y="1550695"/>
            <a:ext cx="2005004" cy="22623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2052" name="Picture 4" descr="C:\Users\Таня\Desktop\труд\20170808_1008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942327" y="3209578"/>
            <a:ext cx="2005471" cy="22509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2053" name="Picture 5" descr="C:\Users\Таня\Desktop\труд\20170808_1009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372200" y="3645024"/>
            <a:ext cx="1897214" cy="22276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196975"/>
            <a:ext cx="7772400" cy="1008063"/>
          </a:xfrm>
        </p:spPr>
        <p:txBody>
          <a:bodyPr/>
          <a:lstStyle/>
          <a:p>
            <a:pPr>
              <a:defRPr/>
            </a:pPr>
            <a:r>
              <a:rPr lang="ru-RU" sz="2400" dirty="0" smtClean="0">
                <a:solidFill>
                  <a:srgbClr val="0000FF"/>
                </a:solidFill>
              </a:rPr>
              <a:t>                                Овощное царство</a:t>
            </a:r>
            <a:br>
              <a:rPr lang="ru-RU" sz="2400" dirty="0" smtClean="0">
                <a:solidFill>
                  <a:srgbClr val="0000FF"/>
                </a:solidFill>
              </a:rPr>
            </a:br>
            <a:r>
              <a:rPr lang="ru-RU" sz="2400" dirty="0" smtClean="0">
                <a:solidFill>
                  <a:srgbClr val="0000FF"/>
                </a:solidFill>
              </a:rPr>
              <a:t>                                    труд в огороде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40713" y="5454650"/>
            <a:ext cx="363537" cy="206375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3074" name="Picture 2" descr="C:\Users\Таня\Desktop\труд\20170808_1011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43608" y="2118344"/>
            <a:ext cx="2032711" cy="271028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/>
          </a:extLst>
        </p:spPr>
      </p:pic>
      <p:pic>
        <p:nvPicPr>
          <p:cNvPr id="3075" name="Picture 3" descr="C:\Users\Таня\Desktop\труд\20170808_1011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427984" y="2118344"/>
            <a:ext cx="1800200" cy="24002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3076" name="Picture 4" descr="C:\Users\Таня\Desktop\труд\20170808_10114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915816" y="3054474"/>
            <a:ext cx="1800200" cy="240026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/>
          </a:extLst>
        </p:spPr>
      </p:pic>
      <p:pic>
        <p:nvPicPr>
          <p:cNvPr id="3077" name="Picture 5" descr="C:\Users\Таня\Desktop\труд\20170808_10114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156176" y="3068960"/>
            <a:ext cx="1801937" cy="24025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ru-RU" sz="3600" smtClean="0">
                <a:solidFill>
                  <a:srgbClr val="0000FF"/>
                </a:solidFill>
              </a:rPr>
              <a:t>            </a:t>
            </a:r>
            <a:br>
              <a:rPr lang="ru-RU" sz="3600" smtClean="0">
                <a:solidFill>
                  <a:srgbClr val="0000FF"/>
                </a:solidFill>
              </a:rPr>
            </a:br>
            <a:r>
              <a:rPr lang="ru-RU" sz="3600" smtClean="0">
                <a:solidFill>
                  <a:srgbClr val="0000FF"/>
                </a:solidFill>
              </a:rPr>
              <a:t>           Разучивание пословиц</a:t>
            </a:r>
            <a:r>
              <a:rPr lang="ru-RU" smtClean="0"/>
              <a:t/>
            </a:r>
            <a:br>
              <a:rPr lang="ru-RU" smtClean="0"/>
            </a:b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1. Труд человека кормит, а лень портит.</a:t>
            </a:r>
            <a:br>
              <a:rPr lang="ru-RU" sz="2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2. Без учебы и труда не придет на стол еда.</a:t>
            </a: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              </a:t>
            </a:r>
            <a:r>
              <a:rPr lang="ru-RU" sz="3600" smtClean="0">
                <a:solidFill>
                  <a:srgbClr val="0000FF"/>
                </a:solidFill>
              </a:rPr>
              <a:t>Чтение стихов</a:t>
            </a:r>
            <a:r>
              <a:rPr lang="ru-RU" smtClean="0"/>
              <a:t/>
            </a:r>
            <a:br>
              <a:rPr lang="ru-RU" smtClean="0"/>
            </a:br>
            <a:r>
              <a:rPr lang="ru-RU" sz="2800" smtClean="0"/>
              <a:t>1. «Мамина помощница»</a:t>
            </a:r>
            <a:br>
              <a:rPr lang="ru-RU" sz="2800" smtClean="0"/>
            </a:br>
            <a:r>
              <a:rPr lang="ru-RU" sz="2800" smtClean="0"/>
              <a:t>2. «Мы ребята – мастера»</a:t>
            </a:r>
            <a:br>
              <a:rPr lang="ru-RU" sz="2800" smtClean="0"/>
            </a:br>
            <a:r>
              <a:rPr lang="ru-RU" sz="2800" smtClean="0"/>
              <a:t>3. «Уроки вежливости для детей»</a:t>
            </a: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3600" smtClean="0">
                <a:solidFill>
                  <a:srgbClr val="0000FF"/>
                </a:solidFill>
              </a:rPr>
              <a:t>Дид. игра «Что такое   хорошо, что такое плохо»</a:t>
            </a:r>
            <a:br>
              <a:rPr lang="ru-RU" sz="3600" smtClean="0">
                <a:solidFill>
                  <a:srgbClr val="0000FF"/>
                </a:solidFill>
              </a:rPr>
            </a:br>
            <a:endParaRPr lang="ru-RU" sz="3600" smtClean="0">
              <a:solidFill>
                <a:srgbClr val="0000FF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71550" y="1412875"/>
            <a:ext cx="3524250" cy="281305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571750"/>
            <a:ext cx="3524250" cy="2805113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z="3600" smtClean="0">
                <a:solidFill>
                  <a:srgbClr val="0000FF"/>
                </a:solidFill>
              </a:rPr>
              <a:t>Дерево доброты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475656" y="1700808"/>
            <a:ext cx="2664296" cy="3552395"/>
          </a:xfr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26" name="Picture 2" descr="C:\Users\Таня\Desktop\неделя доброты\IMG_11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788024" y="1700808"/>
            <a:ext cx="2823310" cy="35283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/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38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6923C"/>
      </a:hlink>
      <a:folHlink>
        <a:srgbClr val="76923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889</TotalTime>
  <Words>100</Words>
  <Application>Microsoft Office PowerPoint</Application>
  <PresentationFormat>Экран (4:3)</PresentationFormat>
  <Paragraphs>11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12</vt:i4>
      </vt:variant>
      <vt:variant>
        <vt:lpstr>Заголовки слайдов</vt:lpstr>
      </vt:variant>
      <vt:variant>
        <vt:i4>7</vt:i4>
      </vt:variant>
    </vt:vector>
  </HeadingPairs>
  <TitlesOfParts>
    <vt:vector size="23" baseType="lpstr">
      <vt:lpstr>Arial</vt:lpstr>
      <vt:lpstr>Calibri</vt:lpstr>
      <vt:lpstr>Monotype Corsiva</vt:lpstr>
      <vt:lpstr>Times New Roman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1_Тема Office</vt:lpstr>
      <vt:lpstr>Слайд 1</vt:lpstr>
      <vt:lpstr>Слайд 2</vt:lpstr>
      <vt:lpstr>Слайд 3</vt:lpstr>
      <vt:lpstr>                                ОВОЩНОЕ ЦАРСТВО                                     ТРУД В ОГОРОДЕ</vt:lpstr>
      <vt:lpstr>                        Разучивание пословиц 1. Труд человека кормит, а лень портит. 2. Без учебы и труда не придет на стол еда.                Чтение стихов 1. «Мамина помощница» 2. «Мы ребята – мастера» 3. «Уроки вежливости для детей»             </vt:lpstr>
      <vt:lpstr>Дид. игра «Что такое   хорошо, что такое плохо» </vt:lpstr>
      <vt:lpstr> Дерево доброты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Admin</cp:lastModifiedBy>
  <cp:revision>56</cp:revision>
  <dcterms:created xsi:type="dcterms:W3CDTF">2014-07-06T18:18:01Z</dcterms:created>
  <dcterms:modified xsi:type="dcterms:W3CDTF">2017-08-16T05:36:07Z</dcterms:modified>
</cp:coreProperties>
</file>