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5ABDD-1FE8-4FD2-97CF-490AFEB28853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AD0FF-6778-4AC4-8962-4AC562E62CF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g-fotki.yandex.ru/get/9091/181450557.8f/0_afe74_410a4528_orig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-214346" y="214290"/>
            <a:ext cx="3214710" cy="242889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00100" y="2214554"/>
            <a:ext cx="75724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Познавательно – творческий проект</a:t>
            </a:r>
          </a:p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 «Каждому скворцу по дворцу»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43306" y="5000636"/>
            <a:ext cx="52149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Участники: педагоги, </a:t>
            </a:r>
          </a:p>
          <a:p>
            <a:pPr algn="r"/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воспитанники, родители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428736"/>
            <a:ext cx="4714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Актуальность проекта: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572132" y="1142984"/>
            <a:ext cx="300039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мамой я носил дощечки,</a:t>
            </a:r>
            <a:b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Гвозди папе подавал.</a:t>
            </a:r>
            <a:b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 состругивал колечки,</a:t>
            </a:r>
            <a:b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дощечки те сбивал.</a:t>
            </a:r>
            <a:b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холода, зимою вьюжной,</a:t>
            </a:r>
            <a:b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хочу я на крыльцо...</a:t>
            </a:r>
            <a:b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Всей семьёй мы строим дружно</a:t>
            </a:r>
            <a:b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Новый домик для скворцов.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357562"/>
            <a:ext cx="67151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Птицы – неотъемлемая часть природы, они придают неповторимую прелесть лесной роще и степи. Взаимоотношение человека с природой и её обитателями – актуальный вопрос современности. Оно осуществимо при наличии в каждом ребенке достаточного уровня экологической культуры, экологического сознания, формирование которых начинается с раннего детства и продолжается всю жизнь. Многие люди обращают внимание на окружающую природу. Становятся популярными и массовыми вещи, не загрязняющие природу, сделанные из натуральных материалов, поддерживающие хрупкий мир вокруг нас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1428736"/>
            <a:ext cx="807249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 это связано с ухудшающейся экологией. Нам эта тема близка, ведь территория детского сада довольно большая, и сама природа находится у нас за окном.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Один из способов приблизиться к природе и есть изготовление скворечников для птиц. Эти домики для птиц совмещают в себе и красоту, и пользу для окружающей нас природы. Ведь скворечник — это дом для птиц, созданный руками человека, то есть это наша забота о братьях наших меньших.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В рамках года экологии в России, мы решили посвятить свой проект скворцам, прилетающим к нам весной. Воспитание начинается с малого, поэтому, привлекая детей к участию в социально-полезных делах, мы воспитываем юное поколение с активной гражданской позицией, неравнодушных к проблемам окружающей среды, своей малой родины, своей страны, нашей планеты Земля.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57158" y="1571612"/>
            <a:ext cx="8215370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проекта: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привлечь внимание взрослых и детей к проблемам охраны птиц создать благоприятные условия для гнездовья птиц на территории детского сада,  развивать бережное отношение к птицам и природе в целом.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проекта: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экологическую культуру у детей;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Уточнить и расширить знания детей о зимующих птицах;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умения и навыки наблюдения за птицами;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Устанавливать связь между средой обитания и образом жизни птиц;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Воспитывать доброжелательное отношение к птицам;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Вызывать стремление беречь птиц, помогать им в трудное время.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357158" y="2714620"/>
            <a:ext cx="8286808" cy="32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 проекта: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познавательно-творческий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Продолжительность проекта: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3-5 недели марта</a:t>
            </a:r>
          </a:p>
          <a:p>
            <a:pPr algn="just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воспитанники, педагоги, родители</a:t>
            </a:r>
          </a:p>
          <a:p>
            <a:pPr algn="just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Предмет изучения и творчества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скворец, скворечники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Продукт проекта: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изготовленные скворечники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://www.playcast.ru/uploads/2016/10/27/2032296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143372" y="571480"/>
            <a:ext cx="3643320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1285860"/>
            <a:ext cx="81439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результат:</a:t>
            </a:r>
            <a:endParaRPr lang="ru-RU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Расширение  и углубление знания детей о такой перелётной птице, как скворец;</a:t>
            </a:r>
          </a:p>
          <a:p>
            <a:pPr lvl="0" algn="just" fontAlgn="base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Создание необходимых условий в ДОУ по формированию у дошкольников целостного представления о жизни.</a:t>
            </a:r>
          </a:p>
          <a:p>
            <a:pPr lvl="0" algn="just" fontAlgn="base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Заинтересованность детей совместно с родителями в заботе о птицах, желание помогать им (изготовление скворечников).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Формирование у родителей интерес к проблеме экологического развития своих детей;</a:t>
            </a:r>
          </a:p>
          <a:p>
            <a:pPr lvl="0" algn="just" fontAlgn="base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Развитие у детей любознательности, творческих способностей, познавательной активности, коммуникативных навыков.</a:t>
            </a:r>
          </a:p>
          <a:p>
            <a:pPr lvl="0" algn="just" fontAlgn="base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Активное участие родителей в реализации проекта.</a:t>
            </a:r>
          </a:p>
          <a:p>
            <a:pPr lvl="0" algn="just" fontAlgn="base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детей и взрослых сформируется определенная система природоведческих знаний, позволяющая осознать единство всей природы и место человека в ней.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воспитание бережного отношения к птицам.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714348" y="1857364"/>
            <a:ext cx="750099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Подготовительный (определение целей и задач проекта, составление плана).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(реализация плана проекта).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Заключительный (подведение результатов).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214422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Содержание работы: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J:\скворечник\Новая папка\IMG_18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876"/>
            <a:ext cx="4071934" cy="2928934"/>
          </a:xfrm>
          <a:prstGeom prst="roundRect">
            <a:avLst>
              <a:gd name="adj" fmla="val 23321"/>
            </a:avLst>
          </a:prstGeom>
          <a:noFill/>
          <a:ln w="28575">
            <a:solidFill>
              <a:srgbClr val="00B050"/>
            </a:solidFill>
          </a:ln>
        </p:spPr>
      </p:pic>
      <p:pic>
        <p:nvPicPr>
          <p:cNvPr id="21507" name="Picture 3" descr="J:\скворечник\Новая папка\IMG_18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928802"/>
            <a:ext cx="4052999" cy="2857520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00034" y="2214554"/>
            <a:ext cx="3786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Беседа на тему: «Перелётные птицы»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834.JPG"/>
          <p:cNvPicPr>
            <a:picLocks noChangeAspect="1"/>
          </p:cNvPicPr>
          <p:nvPr/>
        </p:nvPicPr>
        <p:blipFill>
          <a:blip r:embed="rId2" cstate="print"/>
          <a:srcRect t="12766" r="10447"/>
          <a:stretch>
            <a:fillRect/>
          </a:stretch>
        </p:blipFill>
        <p:spPr>
          <a:xfrm>
            <a:off x="3286116" y="642918"/>
            <a:ext cx="4286280" cy="314327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3" name="Рисунок 2" descr="IMG_18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60889">
            <a:off x="4692449" y="3550773"/>
            <a:ext cx="4250644" cy="3091104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4" name="Рисунок 3" descr="IMG_187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79140">
            <a:off x="209202" y="3560435"/>
            <a:ext cx="4237792" cy="3001986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85720" y="1643050"/>
            <a:ext cx="2857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Рисование на тему: «Скворечник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9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14290"/>
            <a:ext cx="4214842" cy="3071834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5" name="Рисунок 4" descr="IMG_19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73062">
            <a:off x="4759820" y="3371551"/>
            <a:ext cx="4183465" cy="3214710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4" name="Рисунок 3" descr="IMG_19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59246">
            <a:off x="219552" y="3396016"/>
            <a:ext cx="4316782" cy="314327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5143504" y="1571612"/>
            <a:ext cx="3500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Просмотр презентации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«Птицы весной»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AM_3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214290"/>
            <a:ext cx="4143404" cy="314327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6" name="Рисунок 5" descr="SAM_36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786058"/>
            <a:ext cx="4357718" cy="3357586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4" name="Рисунок 3" descr="SAM_36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429000"/>
            <a:ext cx="4214810" cy="3214686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57158" y="1214422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Интегрированное занятие по аппликации на тему: Домик для скворца»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1357298"/>
            <a:ext cx="7143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Вовлечение родителей в проектную деятельность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P10405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571744"/>
            <a:ext cx="4071934" cy="3214710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4" name="Рисунок 3" descr="P1040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714752"/>
            <a:ext cx="4286280" cy="2928958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405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285860"/>
            <a:ext cx="4214842" cy="3071834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3" name="Рисунок 2" descr="P10405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3500438"/>
            <a:ext cx="4236676" cy="3071834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70314_0824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500042"/>
            <a:ext cx="4214810" cy="3357586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3" name="Рисунок 2" descr="1489906663730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643182"/>
            <a:ext cx="4143404" cy="385765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89906641241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3357562"/>
            <a:ext cx="3929090" cy="314327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3" name="Рисунок 2" descr="1489906641241_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357562"/>
            <a:ext cx="4071939" cy="314327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4" name="Рисунок 3" descr="1489906641241_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214290"/>
            <a:ext cx="4357718" cy="2928958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634883">
            <a:off x="188082" y="515382"/>
            <a:ext cx="4214874" cy="350046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3" name="Рисунок 2" descr="IMG_0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668217">
            <a:off x="4454525" y="453722"/>
            <a:ext cx="4429156" cy="3445026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4" name="Рисунок 3" descr="IMG_00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57422" y="3429000"/>
            <a:ext cx="4500594" cy="3429000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7422" y="1214422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Результат  проекта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19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3143248"/>
            <a:ext cx="4090869" cy="3214710"/>
          </a:xfrm>
          <a:prstGeom prst="round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5" name="Рисунок 4" descr="IMG_19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928802"/>
            <a:ext cx="4071966" cy="3429024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9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143248"/>
            <a:ext cx="4286280" cy="350046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3" name="Рисунок 2" descr="deffebce50925ee22b95c8c859fb0b7c_i-4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214290"/>
            <a:ext cx="4143404" cy="3929090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5" name="Picture 4" descr="http://img-fotki.yandex.ru/get/9091/181450557.8f/0_afe74_410a4528_or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14282" y="500042"/>
            <a:ext cx="2285984" cy="2000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444</Words>
  <Application>Microsoft Office PowerPoint</Application>
  <PresentationFormat>Экран (4:3)</PresentationFormat>
  <Paragraphs>53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35</cp:revision>
  <dcterms:created xsi:type="dcterms:W3CDTF">2017-03-18T15:38:16Z</dcterms:created>
  <dcterms:modified xsi:type="dcterms:W3CDTF">2019-03-28T17:51:51Z</dcterms:modified>
</cp:coreProperties>
</file>