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71" r:id="rId11"/>
    <p:sldId id="266" r:id="rId12"/>
    <p:sldId id="267" r:id="rId13"/>
    <p:sldId id="268" r:id="rId14"/>
    <p:sldId id="269" r:id="rId15"/>
    <p:sldId id="270" r:id="rId16"/>
    <p:sldId id="265" r:id="rId17"/>
    <p:sldId id="273" r:id="rId18"/>
    <p:sldId id="272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94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0961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5418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900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106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582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057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362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925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287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2830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769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B398A-3912-452A-A356-E725FF57E155}" type="datetimeFigureOut">
              <a:rPr lang="ru-RU" smtClean="0"/>
              <a:pPr/>
              <a:t>06.06.2018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E7D-FEF9-4937-AF6D-0814C1E901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451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028904"/>
            <a:ext cx="6660232" cy="2739211"/>
          </a:xfrm>
          <a:prstGeom prst="rect">
            <a:avLst/>
          </a:prstGeom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2000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нравственно – патриотическому направлению</a:t>
            </a:r>
          </a:p>
          <a:p>
            <a:pPr algn="ctr"/>
            <a:r>
              <a:rPr lang="ru-RU" sz="2000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работы с детьми подготовительной группы</a:t>
            </a:r>
          </a:p>
          <a:p>
            <a:pPr algn="ctr"/>
            <a:r>
              <a:rPr lang="ru-RU" sz="54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4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Они сражались за Родину…</a:t>
            </a:r>
            <a:r>
              <a:rPr lang="ru-RU" sz="54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ru-RU" sz="4800" b="1" i="1" dirty="0" smtClean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87824" y="6126146"/>
            <a:ext cx="3030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353616"/>
                </a:solidFill>
                <a:latin typeface="Times New Roman" pitchFamily="18" charset="0"/>
                <a:cs typeface="Times New Roman" pitchFamily="18" charset="0"/>
              </a:rPr>
              <a:t>г. Сковородино</a:t>
            </a:r>
          </a:p>
          <a:p>
            <a:pPr algn="ctr"/>
            <a:r>
              <a:rPr lang="ru-RU" sz="1200" dirty="0" smtClean="0">
                <a:solidFill>
                  <a:srgbClr val="353616"/>
                </a:solidFill>
                <a:latin typeface="Times New Roman" pitchFamily="18" charset="0"/>
                <a:cs typeface="Times New Roman" pitchFamily="18" charset="0"/>
              </a:rPr>
              <a:t>2018</a:t>
            </a:r>
            <a:endParaRPr lang="ru-RU" sz="1200" dirty="0">
              <a:solidFill>
                <a:srgbClr val="35361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24127" y="5333151"/>
            <a:ext cx="2533927" cy="830997"/>
          </a:xfrm>
          <a:prstGeom prst="rect">
            <a:avLst/>
          </a:prstGeom>
          <a:solidFill>
            <a:srgbClr val="FFFFDD">
              <a:alpha val="43137"/>
            </a:srgbClr>
          </a:solidFill>
          <a:effectLst>
            <a:softEdge rad="317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 i="1">
                <a:solidFill>
                  <a:srgbClr val="002060"/>
                </a:solidFill>
              </a:defRPr>
            </a:lvl1pPr>
          </a:lstStyle>
          <a:p>
            <a:endParaRPr lang="ru-RU" sz="1200" dirty="0" smtClean="0">
              <a:solidFill>
                <a:schemeClr val="tx1"/>
              </a:solidFill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Выполнил: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 1 </a:t>
            </a:r>
            <a:r>
              <a:rPr lang="ru-RU" sz="1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квал.категории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Бирюкова Т.В.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88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347864" y="5517232"/>
            <a:ext cx="2533927" cy="461665"/>
          </a:xfrm>
          <a:prstGeom prst="rect">
            <a:avLst/>
          </a:prstGeom>
          <a:solidFill>
            <a:srgbClr val="FFFFDD">
              <a:alpha val="43137"/>
            </a:srgbClr>
          </a:solidFill>
          <a:effectLst>
            <a:softEdge rad="317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2400" b="1" i="1">
                <a:solidFill>
                  <a:srgbClr val="002060"/>
                </a:solidFill>
              </a:defRPr>
            </a:lvl1pPr>
          </a:lstStyle>
          <a:p>
            <a:endParaRPr lang="ru-RU" sz="1200" dirty="0" smtClean="0">
              <a:solidFill>
                <a:schemeClr val="tx1"/>
              </a:solidFill>
            </a:endParaRPr>
          </a:p>
          <a:p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71736" y="571480"/>
            <a:ext cx="47149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1571612"/>
            <a:ext cx="8910253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	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Обращение в образовании к нравственно – патриотическому воспитанию обосновывается существованием ряда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проблем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снижение познавательного  интереса и уважения у воспитанников  к прошлому и настоящему своей страны, к обычаям и традициям своего народа, низкий уровень знаний об истории,  культурном наследии своей Родины.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Потеря нравственных ориентиров привела к негативным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последствиям в обществе, к родительской безответственности, равнодушию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воспитании  подрастающего поколения.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Очень важно правильно организовать процесс усвоения воспитанником опыта общественной жизни, продумать условия для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активного познания  дошкольниками социальной действительности.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Поэтому был разработан  и реализован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проект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«Никто не забыт, ничто не забыто…».</a:t>
            </a:r>
          </a:p>
          <a:p>
            <a:r>
              <a:rPr lang="ru-RU" dirty="0" smtClean="0"/>
              <a:t>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004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0001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проекта: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обобщение и расширение знаний воспитанников  о Великой Отечественной Войне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обогатить знания воспитанников  об истории Великой Отечественной Войны;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закрепить знания о том, как защищали свою Родину русские люди в годы войны, как живущие помнят о них;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способствовать формированию чувства гордости за свой народ, его боевые заслуги перед Родиной;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воспитывать чувство уважения к ветеранам Великой Отечественной Войны, памяти павших героев, к защитникам Родины.</a:t>
            </a:r>
            <a:endParaRPr lang="ru-RU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Воспитанники:</a:t>
            </a:r>
          </a:p>
          <a:p>
            <a:pPr lvl="1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должны получить знания об истории нашей страны, о событиях в ВОВ;</a:t>
            </a:r>
          </a:p>
          <a:p>
            <a:pPr lvl="1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должны закрепить такие понятия как: ветераны, оборона, фашистская Германия, захватчики и т.д.; </a:t>
            </a:r>
          </a:p>
          <a:p>
            <a:pPr lvl="1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должны прочувствовать гордость за поступки своих предков; </a:t>
            </a:r>
          </a:p>
          <a:p>
            <a:pPr lvl="1">
              <a:buNone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Родители воспитанников:</a:t>
            </a:r>
          </a:p>
          <a:p>
            <a:pPr lvl="1"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повышение активной гражданской позиции семей воспитанников.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43174" y="285728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Аннотация  проекта: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1214422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Направленность проекта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познавательный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1785926"/>
            <a:ext cx="71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Продолжительность проекта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краткосрочный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2357430"/>
            <a:ext cx="784935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воспитанники подготовительной группы, родители воспитанников, педагог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57290" y="3214686"/>
            <a:ext cx="70009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Охватываемые образовательные области</a:t>
            </a:r>
            <a:r>
              <a:rPr lang="ru-RU" sz="2000" dirty="0" smtClean="0"/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познавательное развитие; социально – коммуникативное развитие; художественно – эстетическое развитие; физическое развитие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45040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1 этап – организационный:</a:t>
            </a:r>
          </a:p>
          <a:p>
            <a:pPr algn="ctr"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	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выбор темы и разработка проекта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		подбор литературы по теме проекта;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- 		составление плана реализации проекта.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2 этап - основной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	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Мероприятия:</a:t>
            </a:r>
            <a:endParaRPr lang="ru-RU" dirty="0" smtClean="0"/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  Беседа «Они сражались за Родину», «Великая Отечественная»;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Художественное творчество (рисование) «Победа глазами детей»;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Художественное творчество (аппликация) «Салют Победы»;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Подвижные народные игры «Березка», «Ручеек»;</a:t>
            </a:r>
          </a:p>
          <a:p>
            <a:pPr>
              <a:buFontTx/>
              <a:buChar char="-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Мультимедийная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презентация «Дети Войны»;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Экскурсия в краеведческий музей им. Флоренского;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Чтение художественных произведений: Л.Кассиля «Памятник солдату», А.Митяева «Мешок овсянки», Е.Благининой «Шинель».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 этап - заключительный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i="1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i="1" smtClean="0">
                <a:latin typeface="Times New Roman" pitchFamily="18" charset="0"/>
                <a:cs typeface="Times New Roman" pitchFamily="18" charset="0"/>
              </a:rPr>
              <a:t>Презентация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проекта:</a:t>
            </a:r>
          </a:p>
          <a:p>
            <a:pPr algn="ctr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Интегрированное занятие 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«9 мая – День Победы»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488" y="857232"/>
            <a:ext cx="3000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Ресурсы проекта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57224" y="1928802"/>
            <a:ext cx="735811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Кадровые: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педагоги ДОО;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родители воспитанников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Информационные: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методическая литература по теме проекта</a:t>
            </a:r>
          </a:p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Материально – технические: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музыкальный центр;</a:t>
            </a:r>
          </a:p>
          <a:p>
            <a:pPr>
              <a:buFontTx/>
              <a:buChar char="-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мультимедийная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установка;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ноутбук;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наглядные и дидактические пособия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Интегрированное занятие для подготовительной к школе группы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«9 мая -  День  Победы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Интеграция: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познавательной, музыкальной и изобразительной деятельности 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коробки  и атрибуты к игре «Собери посылку для солдата» (носки, варежки, шарфы, карандаши, бумага и т.д.), у детей - веточки с распустившимися листочками, синие платочки. 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Музыкальный материал: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«Синий платочек» музыка Г. Петербургского, исп. К.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Шульженко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«Победный марш» сл. и муз. Е. Никоновой.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Обобщение знаний дошкольников о вкладе русского народа в борьбу за мир в ВОВ.</a:t>
            </a:r>
          </a:p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сформировать представления о празднике «День победы», о том, как по-разному люди старались приблизить этот день.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уточнить и расширить знания о памятниках, обелисках, улицах, связанных с Великой Отечественной войной и находящихся на территории нашего города.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раскрыть значение победы в Великой Отечественной войне для мира, для всех людей, живущих на земле.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совершенствовать навыки пения и движения под музыку военной тематики, закреплять умение слушать музыку и определять её характер.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воспитывать чувство сопричастности к событиям, которыми живёт страна, чувство интернациональности, гордость за земляков - участников военных действий, формировать начала патриотизма.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Предварительная работа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подготовка выставки книг о войне, рисунков, рассматривание фотографий родственников, принимавших участие в войне; разучивание песен о победе, танцев под музыку военных лет.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28604"/>
            <a:ext cx="8229600" cy="5929354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Ход занятия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(дети входят в зал, в руках у мальчиков веточки, у девочек платочки).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Ребенок 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Еще тогда нас не было на свете,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гремел салют из края в край,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Солдаты подарили вы планете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Великий май, победный май!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Ребенок 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Еще тогда нас не было на свете,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в военной буре огневой,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Судьбу решая будущих столетий,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 бой вели, священный бой!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Ребенок 3: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Еще тогда нас не было на свете,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Когда с победой вы домой пришли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Солдаты мая, слава вам на веки,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 всей земли, от всей души!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Ведущая 1: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Днем Победы всех гостей сегодня поздравляем, песней и стихами нашу встречу начинаем!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(поют песню «Победный марш»)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Ведущая 2: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Приближается долгожданный праздник День Победы!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 Мая - светлый и радостный праздник.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Мы с благодарностью вспоминаем наших воинов, защитников, отстоявших мир в жестокой битве. Вечная им слава!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Ведущая 1: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9 мая - Светлый праздник, в этот день все люди поздравляют друг друга, а особенно ветеранов. И к нам в детский сад пришло странное письмо.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(Показывает треугольный конверт).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Ребята, как вы думаете, откуда могло прийти такое письмо?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(Дети отвечают, что такие письма посылали солдаты с Великой отечественной войны)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Я думаю, вы правы. Оказывается, до наших дней сохранилось послание из прошлого.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Текст письма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Дорогие ребята!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Война - это самое страшное событие на свете.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Мы, солдаты Великой Отечественной войны, как могли, приближали этот день победы!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Мы очень хотели, чтобы вы жили в мире!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Будьте сильными, смелыми, храбрыми, защищайте свою родину, не забывайте о погибших героях, не забывайте великих подвигов, которые совершили солдаты, сражаясь за родину, за ваше счастливое детство!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Ведущая 2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: Чтобы выполнить этот наказ солдат, нам с вами необходимо выяснить, а как жители нашей страны, нашего города приближали этот день Победы?</a:t>
            </a:r>
          </a:p>
          <a:p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- Наши дети проводили исследование о том, как их прадедушки - участники войны сражались за родину </a:t>
            </a:r>
            <a:r>
              <a:rPr lang="ru-RU" sz="3500" i="1" dirty="0" smtClean="0">
                <a:latin typeface="Times New Roman" pitchFamily="18" charset="0"/>
                <a:cs typeface="Times New Roman" pitchFamily="18" charset="0"/>
              </a:rPr>
              <a:t>(Выступление детей ). 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Ведущая 1: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- Не только в семье хранится память о героях войны, их именами названо немало улиц нашего города Какие вы знаете? </a:t>
            </a:r>
            <a:r>
              <a:rPr lang="ru-RU" sz="3500" i="1" dirty="0" smtClean="0">
                <a:latin typeface="Times New Roman" pitchFamily="18" charset="0"/>
                <a:cs typeface="Times New Roman" pitchFamily="18" charset="0"/>
              </a:rPr>
              <a:t>(дети  называют улицы города , названные в честь героев). 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Ведущая 2:</a:t>
            </a:r>
            <a:endParaRPr lang="ru-RU" sz="3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- Из рассказов ребят мы узнали, какими были наши земляки- солдаты. У меня для вас есть игра «Дружные слова». Кто больше назовёт слов-определений солдата Великой Отечественной войны. (Дети называют определения).</a:t>
            </a: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Ведущая 1: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- Вы назвали много хороших слов о солдатах, именно эти их качества помогли им приблизить долгожданный День победы. Но, оказывается сильными, смелыми и выносливыми приходилось быть не только солдатам, но и всем тем, кто помогал им в тылу. Знаете ли вы, как наши земляки помогали солдатам фронта? (Ответы детей: работали на заводах, отправляли на фронт продукты, оружие, боевую технику).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Когда отцы, мужья и братья ушли на фронт воевать за освобождение Родины, женщины и дети нашего города делали все возможное, чтобы поддержать бойцов. Они вязали теплые носки, шарфы, рукавицы и шапки, кисеты и подушки. Они собирали полотенца, простыни, наволочки, платки, тужурки, одеяла и много чего еще, складывали это в посылки и отправляли на фронт. Не какому-то конкретному адресату, а просто – «На фронт». «Дорогой друг!» - так начинали женщины свои письма, которое с любовью вкладывали в посылки. «Сражайся за Родину, воюй храбро, надеемся, эти вещи тебе помогут!» -  Легко ли им было? 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- Давайте и мы почувствуем себя такими помощниками и соберём посылку на фронт. В посылку нужно положить только те вещи, которые необходимы солдату и соответствуют тому времени, когда была война 1941-1945 гг.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«Собери посылку на фронт»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(2 команды, игра в виде эстафеты).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Руководитель ИЗО: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Вы всё сделали быстро и правильно, поэтому эти посылки мы можем поместить в наш мини-музей, посвящённый Дню Победы. В нашем мини-музее есть ещё страничка из военного фотоальбома и мини- галерея картин о войне, но эти экспозиции не оформлены. Сможете ли вы помочь? Тогда объединитесь в 2 группы и принимайтесь за дело. Материалы для экспозиций вас ждут на рабочих местах.</a:t>
            </a:r>
          </a:p>
          <a:p>
            <a:pPr>
              <a:buNone/>
            </a:pP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Работа в подгруппах: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Оформление страницы военного фотоальбома (задача: выбрать из предложенных фотографий только те, которые связаны с темой войны 1941-1945 гг., дополнить оформление рисунками и иллюстрациями);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Оформление мини-галереи «Никто не забыт. Ничто не забыто» (задача: выбрать из предложенных репродукций картин те, которые связаны с темой войны 1941-1945 гг.) 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Руководитель ИЗО: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Мы увидели, День победы приближали не только солдаты и труженики тыла, но и фотографы и художники. Но, оказывается, его приближали ещё и музыканты. Я приглашаю вас в музыкальную гостиную, а её хозяйка (муз. руководитель) расскажет о военной песне.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Муз. руководитель: 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В дни войны песня была оружием, клятвой, паролем мечтою о встрече с родными и друзьями, о встрече с местами, где они жили. Сегодня мы с вами послушаем главную песню войны, эта песня поднимала солдат, поддерживала боевой дух (слушают песню А. Александрова «Священная война»)</a:t>
            </a:r>
          </a:p>
          <a:p>
            <a:pPr>
              <a:buNone/>
            </a:pP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Муз. руководитель: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 Песни военных лет - это особые песни, они поднимали не только на подвиги, в перерывах между боями, песни переносила в родные края, пели солдаты о красоте природы, о берёзах, о небе и, конечно, любви.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круг скорей, ребята, встанем и начнём весёлый пляс,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Мы дружить со всеми станем, нет ребят дружнее нас!</a:t>
            </a:r>
          </a:p>
          <a:p>
            <a:pPr>
              <a:buNone/>
            </a:pP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Танец: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«Синий платочек»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Ведущая 2:</a:t>
            </a:r>
          </a:p>
          <a:p>
            <a:pPr>
              <a:buNone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А как вы думаете, как повара приближали день победы? (ответы детей)</a:t>
            </a:r>
          </a:p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Сегодня мы вспомним и о солдатской каше, которая помогла нашим войнам встать и разгромить врагов. - Ребята, какая каша считается самой солдатской</a:t>
            </a: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(дети перечисляют)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Самая солдатская каша - перловая. А как вы думаете, из каких злаков делают перловку? </a:t>
            </a: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(из ячменя)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- Каждая каша очень полезна, потому что в ней - целый набор веществ, витаминов, необходимых организму. Давайте вспомним, как правильно варить кашу!</a:t>
            </a:r>
          </a:p>
          <a:p>
            <a:pPr>
              <a:buNone/>
            </a:pPr>
            <a:r>
              <a:rPr lang="ru-RU" sz="1100" b="1" i="1" dirty="0" smtClean="0">
                <a:latin typeface="Times New Roman" pitchFamily="18" charset="0"/>
                <a:cs typeface="Times New Roman" pitchFamily="18" charset="0"/>
              </a:rPr>
              <a:t>Игра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i="1" dirty="0" smtClean="0">
                <a:latin typeface="Times New Roman" pitchFamily="18" charset="0"/>
                <a:cs typeface="Times New Roman" pitchFamily="18" charset="0"/>
              </a:rPr>
              <a:t>«Варим кашу»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Ведущий 1:  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Раз, два, три, кашу нашу, горшок, вари! (Дети начинают движение по кругу)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Мы внимательными будем,  ничего не позабудем! Наливаем молоко...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(ребенок входит в круг, остальные продолжают двигаться).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Мы внимательными будем,  ничего не позабудем: сыплем соль...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Мы внимательными будем,  ничего не позабудем: сыплем сахар...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Мы внимательными будем,  ничего не позабудем:  насыпаем крупу...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(В круг входят все остальные)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Мы внимательными были,  ничего не позабыли.  Все продукты поместили,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Каша варится: «Пых-пых!», для друзей и для родных.  А себя мы позабавим,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Попрыгаем,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поприседаем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.  Каша варится, пыхтит, вкусным запахом дразнит.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А теперь все друг за другом, размешаем кашу кругом! И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попробуем-ка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нашу,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Вместе сваренную кашу! Ее вместе поедим, всех, всех кашей угостим. 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Ведь варилась-то – «пых-пых» - для друзей и для родных.</a:t>
            </a:r>
          </a:p>
          <a:p>
            <a:pPr>
              <a:buNone/>
            </a:pP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Ведущая 2: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 - А как сделать кашу вкуснее?</a:t>
            </a:r>
          </a:p>
          <a:p>
            <a:pPr>
              <a:buNone/>
            </a:pP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(добавить варенья, изюма, орехов, добавить масло)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Ведущая 1: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- Ребята, сегодня мы с вами поговорили о том, как жители нашей страны приближали День победы. Что бы вы ответили на письмо солдатам прошлого? (Ответы детей)</a:t>
            </a:r>
          </a:p>
          <a:p>
            <a:pPr>
              <a:buNone/>
            </a:pP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Дети: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Мы помним о ваших подвигах, и понимаем, что война - это очень страшное событие, мы будем охранять мир, который вы для нас завоевали!</a:t>
            </a:r>
          </a:p>
          <a:p>
            <a:pPr>
              <a:buNone/>
            </a:pPr>
            <a:r>
              <a:rPr lang="ru-RU" sz="1100" i="1" dirty="0" smtClean="0">
                <a:latin typeface="Times New Roman" pitchFamily="18" charset="0"/>
                <a:cs typeface="Times New Roman" pitchFamily="18" charset="0"/>
              </a:rPr>
              <a:t>Ребенок 4: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Пусть на Земле цветут сады, здоровы будут дети,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Не нужно нам войны-беды, пусть солнце ярко светит!</a:t>
            </a:r>
          </a:p>
          <a:p>
            <a:pPr>
              <a:buNone/>
            </a:pP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Ведущая 2: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Ребята, оцените, насколько это занятие было вам полезным: </a:t>
            </a:r>
          </a:p>
          <a:p>
            <a:pPr>
              <a:buNone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Возьмите красный треугольник, если всё вам сегодня было интересно.</a:t>
            </a:r>
          </a:p>
          <a:p>
            <a:pPr>
              <a:buNone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Возьмите жёлтый треугольник, если сегодня на занятии вам что-то было непонятно.</a:t>
            </a:r>
          </a:p>
          <a:p>
            <a:pPr>
              <a:buNone/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Возьмите зелёный треугольник, если вам было скучно и неинтересно на занятии.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DCIM\100SSCAM\SDC143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00107"/>
            <a:ext cx="8358246" cy="557216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500298" y="357166"/>
            <a:ext cx="2919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Детское творчество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:\DCIM\100SSCAM\SDC143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857256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:\DCIM\100SSCAM\SDC1434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142984"/>
            <a:ext cx="7715304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85918" y="642918"/>
            <a:ext cx="6849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Предметно – пространственная развивающая среда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G:\DCIM\100SSCAM\SDC1434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85728"/>
            <a:ext cx="807249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4480" y="3286124"/>
            <a:ext cx="6447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Спасибо за внимание!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1123</Words>
  <Application>Microsoft Office PowerPoint</Application>
  <PresentationFormat>Экран (4:3)</PresentationFormat>
  <Paragraphs>157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 Цель проекта:</vt:lpstr>
      <vt:lpstr>Задачи проекта:</vt:lpstr>
      <vt:lpstr>Ожидаемые результаты:</vt:lpstr>
      <vt:lpstr>Слайд 6</vt:lpstr>
      <vt:lpstr>Этапы реализации проекта:</vt:lpstr>
      <vt:lpstr>2 этап - основной</vt:lpstr>
      <vt:lpstr>3 этап - заключительный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Интернат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Windows User</cp:lastModifiedBy>
  <cp:revision>44</cp:revision>
  <dcterms:created xsi:type="dcterms:W3CDTF">2015-02-17T08:35:42Z</dcterms:created>
  <dcterms:modified xsi:type="dcterms:W3CDTF">2018-06-06T07:56:45Z</dcterms:modified>
</cp:coreProperties>
</file>