
<file path=[Content_Types].xml><?xml version="1.0" encoding="utf-8"?>
<Types xmlns="http://schemas.openxmlformats.org/package/2006/content-types">
  <Override PartName="/ppt/diagrams/drawing2.xml" ContentType="application/vnd.ms-office.drawingml.diagramDrawing+xml"/>
  <Override PartName="/ppt/slides/slide4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diagrams/colors11.xml" ContentType="application/vnd.openxmlformats-officedocument.drawingml.diagramColors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Override PartName="/ppt/diagrams/data13.xml" ContentType="application/vnd.openxmlformats-officedocument.drawingml.diagramData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quickStyle15.xml" ContentType="application/vnd.openxmlformats-officedocument.drawingml.diagramStyle+xml"/>
  <Override PartName="/ppt/diagrams/drawing16.xml" ContentType="application/vnd.ms-office.drawingml.diagramDrawing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colors8.xml" ContentType="application/vnd.openxmlformats-officedocument.drawingml.diagramColors+xml"/>
  <Override PartName="/ppt/diagrams/drawing9.xml" ContentType="application/vnd.ms-office.drawingml.diagramDrawing+xml"/>
  <Override PartName="/ppt/diagrams/quickStyle13.xml" ContentType="application/vnd.openxmlformats-officedocument.drawingml.diagramStyle+xml"/>
  <Override PartName="/ppt/diagrams/drawing14.xml" ContentType="application/vnd.ms-office.drawingml.diagramDrawing+xml"/>
  <Override PartName="/ppt/diagrams/layout15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colors6.xml" ContentType="application/vnd.openxmlformats-officedocument.drawingml.diagramColors+xml"/>
  <Override PartName="/ppt/diagrams/drawing7.xml" ContentType="application/vnd.ms-office.drawingml.diagramDrawing+xml"/>
  <Override PartName="/ppt/diagrams/quickStyle9.xml" ContentType="application/vnd.openxmlformats-officedocument.drawingml.diagramStyle+xml"/>
  <Override PartName="/ppt/diagrams/quickStyle11.xml" ContentType="application/vnd.openxmlformats-officedocument.drawingml.diagramStyle+xml"/>
  <Override PartName="/ppt/diagrams/drawing12.xml" ContentType="application/vnd.ms-office.drawingml.diagramDrawing+xml"/>
  <Override PartName="/ppt/diagrams/layout13.xml" ContentType="application/vnd.openxmlformats-officedocument.drawingml.diagram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colors4.xml" ContentType="application/vnd.openxmlformats-officedocument.drawingml.diagramColors+xml"/>
  <Override PartName="/ppt/diagrams/drawing5.xml" ContentType="application/vnd.ms-office.drawingml.diagramDrawing+xml"/>
  <Override PartName="/ppt/diagrams/quickStyle7.xml" ContentType="application/vnd.openxmlformats-officedocument.drawingml.diagramStyle+xml"/>
  <Override PartName="/ppt/diagrams/drawing10.xml" ContentType="application/vnd.ms-office.drawingml.diagramDrawing+xml"/>
  <Override PartName="/ppt/diagrams/layout11.xml" ContentType="application/vnd.openxmlformats-officedocument.drawingml.diagramLayout+xml"/>
  <Override PartName="/ppt/diagrams/colors14.xml" ContentType="application/vnd.openxmlformats-officedocument.drawingml.diagramColors+xml"/>
  <Override PartName="/ppt/diagrams/colors16.xml" ContentType="application/vnd.openxmlformats-officedocument.drawingml.diagramColor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quickStyle5.xml" ContentType="application/vnd.openxmlformats-officedocument.drawingml.diagramStyle+xml"/>
  <Override PartName="/ppt/diagrams/colors12.xml" ContentType="application/vnd.openxmlformats-officedocument.drawingml.diagramColors+xml"/>
  <Override PartName="/ppt/diagrams/data16.xml" ContentType="application/vnd.openxmlformats-officedocument.drawingml.diagramData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diagrams/colors10.xml" ContentType="application/vnd.openxmlformats-officedocument.drawingml.diagramColors+xml"/>
  <Override PartName="/ppt/diagrams/data14.xml" ContentType="application/vnd.openxmlformats-officedocument.drawingml.diagramData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diagrams/data12.xml" ContentType="application/vnd.openxmlformats-officedocument.drawingml.diagramData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ppt/diagrams/data9.xml" ContentType="application/vnd.openxmlformats-officedocument.drawingml.diagramData+xml"/>
  <Override PartName="/ppt/diagrams/data10.xml" ContentType="application/vnd.openxmlformats-officedocument.drawingml.diagramData+xml"/>
  <Override PartName="/ppt/diagrams/quickStyle16.xml" ContentType="application/vnd.openxmlformats-officedocument.drawingml.diagramStyl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diagrams/quickStyle14.xml" ContentType="application/vnd.openxmlformats-officedocument.drawingml.diagramStyle+xml"/>
  <Override PartName="/ppt/diagrams/drawing15.xml" ContentType="application/vnd.ms-office.drawingml.diagramDrawing+xml"/>
  <Override PartName="/ppt/slideLayouts/slideLayout10.xml" ContentType="application/vnd.openxmlformats-officedocument.presentationml.slideLayout+xml"/>
  <Default Extension="gif" ContentType="image/gif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drawing8.xml" ContentType="application/vnd.ms-office.drawingml.diagramDrawing+xml"/>
  <Override PartName="/ppt/diagrams/quickStyle12.xml" ContentType="application/vnd.openxmlformats-officedocument.drawingml.diagramStyle+xml"/>
  <Override PartName="/ppt/diagrams/drawing13.xml" ContentType="application/vnd.ms-office.drawingml.diagramDrawing+xml"/>
  <Override PartName="/ppt/diagrams/layout16.xml" ContentType="application/vnd.openxmlformats-officedocument.drawingml.diagramLayout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drawing6.xml" ContentType="application/vnd.ms-office.drawingml.diagramDrawing+xml"/>
  <Override PartName="/ppt/diagrams/quickStyle8.xml" ContentType="application/vnd.openxmlformats-officedocument.drawingml.diagramStyle+xml"/>
  <Override PartName="/ppt/diagrams/quickStyle10.xml" ContentType="application/vnd.openxmlformats-officedocument.drawingml.diagramStyle+xml"/>
  <Override PartName="/ppt/diagrams/drawing11.xml" ContentType="application/vnd.ms-office.drawingml.diagramDrawing+xml"/>
  <Override PartName="/ppt/diagrams/layout14.xml" ContentType="application/vnd.openxmlformats-officedocument.drawingml.diagramLayout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drawing4.xml" ContentType="application/vnd.ms-office.drawingml.diagramDrawing+xml"/>
  <Override PartName="/ppt/diagrams/quickStyle6.xml" ContentType="application/vnd.openxmlformats-officedocument.drawingml.diagramStyle+xml"/>
  <Override PartName="/ppt/diagrams/layout12.xml" ContentType="application/vnd.openxmlformats-officedocument.drawingml.diagramLayout+xml"/>
  <Override PartName="/ppt/diagrams/colors15.xml" ContentType="application/vnd.openxmlformats-officedocument.drawingml.diagramColor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  <Override PartName="/ppt/diagrams/colors13.xml" ContentType="application/vnd.openxmlformats-officedocument.drawingml.diagramColors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diagrams/data15.xml" ContentType="application/vnd.openxmlformats-officedocument.drawingml.diagramData+xml"/>
  <Override PartName="/ppt/slides/slide2.xml" ContentType="application/vnd.openxmlformats-officedocument.presentationml.slide+xml"/>
  <Override PartName="/ppt/diagrams/data11.xml" ContentType="application/vnd.openxmlformats-officedocument.drawingml.diagramData+xml"/>
  <Default Extension="rels" ContentType="application/vnd.openxmlformats-package.relationships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69" r:id="rId3"/>
    <p:sldId id="260" r:id="rId4"/>
    <p:sldId id="262" r:id="rId5"/>
    <p:sldId id="263" r:id="rId6"/>
    <p:sldId id="278" r:id="rId7"/>
    <p:sldId id="272" r:id="rId8"/>
    <p:sldId id="264" r:id="rId9"/>
    <p:sldId id="266" r:id="rId10"/>
    <p:sldId id="273" r:id="rId11"/>
    <p:sldId id="274" r:id="rId12"/>
    <p:sldId id="275" r:id="rId13"/>
    <p:sldId id="276" r:id="rId14"/>
    <p:sldId id="267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1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ata3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iagrams/_rels/data5.x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diagrams/_rels/drawing3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iagrams/_rels/drawing5.x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10C59CF-3352-4D02-B2D4-F3AA52BA9FAF}" type="doc">
      <dgm:prSet loTypeId="urn:microsoft.com/office/officeart/2005/8/layout/vList4" loCatId="list" qsTypeId="urn:microsoft.com/office/officeart/2005/8/quickstyle/simple1" qsCatId="simple" csTypeId="urn:microsoft.com/office/officeart/2005/8/colors/accent1_2" csCatId="accent1" phldr="0"/>
      <dgm:spPr/>
      <dgm:t>
        <a:bodyPr/>
        <a:lstStyle/>
        <a:p>
          <a:endParaRPr lang="ru-RU"/>
        </a:p>
      </dgm:t>
    </dgm:pt>
    <dgm:pt modelId="{342C1944-6CB4-4C05-AC31-69D232D8D282}">
      <dgm:prSet phldrT="[Текст]" phldr="1"/>
      <dgm:spPr/>
      <dgm:t>
        <a:bodyPr/>
        <a:lstStyle/>
        <a:p>
          <a:endParaRPr lang="ru-RU" dirty="0"/>
        </a:p>
      </dgm:t>
    </dgm:pt>
    <dgm:pt modelId="{6B283499-7799-4708-87C0-2285E9DF3134}" type="parTrans" cxnId="{FBDB5EEF-9CA2-47B9-A766-0A28EDAC7395}">
      <dgm:prSet/>
      <dgm:spPr/>
      <dgm:t>
        <a:bodyPr/>
        <a:lstStyle/>
        <a:p>
          <a:endParaRPr lang="ru-RU"/>
        </a:p>
      </dgm:t>
    </dgm:pt>
    <dgm:pt modelId="{7B588DED-105B-4094-9FBC-AB4082DD3F98}" type="sibTrans" cxnId="{FBDB5EEF-9CA2-47B9-A766-0A28EDAC7395}">
      <dgm:prSet/>
      <dgm:spPr/>
      <dgm:t>
        <a:bodyPr/>
        <a:lstStyle/>
        <a:p>
          <a:endParaRPr lang="ru-RU"/>
        </a:p>
      </dgm:t>
    </dgm:pt>
    <dgm:pt modelId="{E81599DF-5111-47AC-BCF4-B1651DD91B02}">
      <dgm:prSet phldrT="[Текст]" phldr="1"/>
      <dgm:spPr/>
      <dgm:t>
        <a:bodyPr/>
        <a:lstStyle/>
        <a:p>
          <a:endParaRPr lang="ru-RU" dirty="0"/>
        </a:p>
      </dgm:t>
    </dgm:pt>
    <dgm:pt modelId="{7EE9993A-4DDE-43DA-ADA5-2EB6F7719294}" type="parTrans" cxnId="{1D446768-61C4-47F0-B0BC-216F961774EC}">
      <dgm:prSet/>
      <dgm:spPr/>
      <dgm:t>
        <a:bodyPr/>
        <a:lstStyle/>
        <a:p>
          <a:endParaRPr lang="ru-RU"/>
        </a:p>
      </dgm:t>
    </dgm:pt>
    <dgm:pt modelId="{4EC467BD-E415-4516-9FF1-6D0158ED54EC}" type="sibTrans" cxnId="{1D446768-61C4-47F0-B0BC-216F961774EC}">
      <dgm:prSet/>
      <dgm:spPr/>
      <dgm:t>
        <a:bodyPr/>
        <a:lstStyle/>
        <a:p>
          <a:endParaRPr lang="ru-RU"/>
        </a:p>
      </dgm:t>
    </dgm:pt>
    <dgm:pt modelId="{B09F015D-C731-4886-A2D5-1DA5CAB6AAA6}">
      <dgm:prSet phldrT="[Текст]" phldr="1"/>
      <dgm:spPr/>
      <dgm:t>
        <a:bodyPr/>
        <a:lstStyle/>
        <a:p>
          <a:endParaRPr lang="ru-RU" dirty="0"/>
        </a:p>
      </dgm:t>
    </dgm:pt>
    <dgm:pt modelId="{55C51D2E-A0E1-4BED-BA46-FF4A73BD5271}" type="parTrans" cxnId="{24558B27-CDA0-49EB-8616-8AB80C0B22B9}">
      <dgm:prSet/>
      <dgm:spPr/>
      <dgm:t>
        <a:bodyPr/>
        <a:lstStyle/>
        <a:p>
          <a:endParaRPr lang="ru-RU"/>
        </a:p>
      </dgm:t>
    </dgm:pt>
    <dgm:pt modelId="{7F82E4F4-8CD4-461B-8636-7FC6884A9A5F}" type="sibTrans" cxnId="{24558B27-CDA0-49EB-8616-8AB80C0B22B9}">
      <dgm:prSet/>
      <dgm:spPr/>
      <dgm:t>
        <a:bodyPr/>
        <a:lstStyle/>
        <a:p>
          <a:endParaRPr lang="ru-RU"/>
        </a:p>
      </dgm:t>
    </dgm:pt>
    <dgm:pt modelId="{B5F9E871-696A-4BE7-8BD7-9BD9574049D7}">
      <dgm:prSet phldrT="[Текст]" phldr="1"/>
      <dgm:spPr/>
      <dgm:t>
        <a:bodyPr/>
        <a:lstStyle/>
        <a:p>
          <a:endParaRPr lang="ru-RU" dirty="0"/>
        </a:p>
      </dgm:t>
    </dgm:pt>
    <dgm:pt modelId="{FD5A12F0-90BE-4ACC-873B-67B0C8BC8B9D}" type="parTrans" cxnId="{C395111D-F1F1-4480-88A5-710A33CC448C}">
      <dgm:prSet/>
      <dgm:spPr/>
      <dgm:t>
        <a:bodyPr/>
        <a:lstStyle/>
        <a:p>
          <a:endParaRPr lang="ru-RU"/>
        </a:p>
      </dgm:t>
    </dgm:pt>
    <dgm:pt modelId="{0AD9E20C-6602-4DA6-8954-F115FECEEEBC}" type="sibTrans" cxnId="{C395111D-F1F1-4480-88A5-710A33CC448C}">
      <dgm:prSet/>
      <dgm:spPr/>
      <dgm:t>
        <a:bodyPr/>
        <a:lstStyle/>
        <a:p>
          <a:endParaRPr lang="ru-RU"/>
        </a:p>
      </dgm:t>
    </dgm:pt>
    <dgm:pt modelId="{88D78A66-6188-45A3-9A64-E8509799A1DC}">
      <dgm:prSet phldrT="[Текст]" phldr="1"/>
      <dgm:spPr/>
      <dgm:t>
        <a:bodyPr/>
        <a:lstStyle/>
        <a:p>
          <a:endParaRPr lang="ru-RU" dirty="0"/>
        </a:p>
      </dgm:t>
    </dgm:pt>
    <dgm:pt modelId="{525FE32B-9443-4A7A-B310-BBABAE83E187}" type="parTrans" cxnId="{9E4008F6-EF8E-4F61-A3F3-CE10BEE0DFC2}">
      <dgm:prSet/>
      <dgm:spPr/>
      <dgm:t>
        <a:bodyPr/>
        <a:lstStyle/>
        <a:p>
          <a:endParaRPr lang="ru-RU"/>
        </a:p>
      </dgm:t>
    </dgm:pt>
    <dgm:pt modelId="{AB845A4D-EF6E-4F82-A80A-E2EA5C393CFB}" type="sibTrans" cxnId="{9E4008F6-EF8E-4F61-A3F3-CE10BEE0DFC2}">
      <dgm:prSet/>
      <dgm:spPr/>
      <dgm:t>
        <a:bodyPr/>
        <a:lstStyle/>
        <a:p>
          <a:endParaRPr lang="ru-RU"/>
        </a:p>
      </dgm:t>
    </dgm:pt>
    <dgm:pt modelId="{F14C610C-2C13-4688-93D2-8153C1FA330D}">
      <dgm:prSet phldrT="[Текст]" phldr="1"/>
      <dgm:spPr/>
      <dgm:t>
        <a:bodyPr/>
        <a:lstStyle/>
        <a:p>
          <a:endParaRPr lang="ru-RU" dirty="0"/>
        </a:p>
      </dgm:t>
    </dgm:pt>
    <dgm:pt modelId="{7BCA0D1A-5B34-45A8-B474-8F5E97655FB1}" type="parTrans" cxnId="{E9CEEED6-A0CE-4817-B564-365AB1E7BC24}">
      <dgm:prSet/>
      <dgm:spPr/>
      <dgm:t>
        <a:bodyPr/>
        <a:lstStyle/>
        <a:p>
          <a:endParaRPr lang="ru-RU"/>
        </a:p>
      </dgm:t>
    </dgm:pt>
    <dgm:pt modelId="{583ACC38-8354-4A9C-8021-042ACE378F87}" type="sibTrans" cxnId="{E9CEEED6-A0CE-4817-B564-365AB1E7BC24}">
      <dgm:prSet/>
      <dgm:spPr/>
      <dgm:t>
        <a:bodyPr/>
        <a:lstStyle/>
        <a:p>
          <a:endParaRPr lang="ru-RU"/>
        </a:p>
      </dgm:t>
    </dgm:pt>
    <dgm:pt modelId="{20292CE5-B9BB-4679-B213-146903E0419F}">
      <dgm:prSet phldrT="[Текст]" phldr="1"/>
      <dgm:spPr/>
      <dgm:t>
        <a:bodyPr/>
        <a:lstStyle/>
        <a:p>
          <a:endParaRPr lang="ru-RU" dirty="0"/>
        </a:p>
      </dgm:t>
    </dgm:pt>
    <dgm:pt modelId="{FBBA8071-16CA-4350-8974-0DE7DDFF53B1}" type="parTrans" cxnId="{9ED5DCEE-F109-4072-9E06-1976370760EB}">
      <dgm:prSet/>
      <dgm:spPr/>
      <dgm:t>
        <a:bodyPr/>
        <a:lstStyle/>
        <a:p>
          <a:endParaRPr lang="ru-RU"/>
        </a:p>
      </dgm:t>
    </dgm:pt>
    <dgm:pt modelId="{39BA8040-96C0-4129-B5F9-D80B9E40CE29}" type="sibTrans" cxnId="{9ED5DCEE-F109-4072-9E06-1976370760EB}">
      <dgm:prSet/>
      <dgm:spPr/>
      <dgm:t>
        <a:bodyPr/>
        <a:lstStyle/>
        <a:p>
          <a:endParaRPr lang="ru-RU"/>
        </a:p>
      </dgm:t>
    </dgm:pt>
    <dgm:pt modelId="{7B17F927-080C-41A6-A6C0-B038B18EA596}">
      <dgm:prSet phldrT="[Текст]" phldr="1"/>
      <dgm:spPr/>
      <dgm:t>
        <a:bodyPr/>
        <a:lstStyle/>
        <a:p>
          <a:endParaRPr lang="ru-RU" dirty="0"/>
        </a:p>
      </dgm:t>
    </dgm:pt>
    <dgm:pt modelId="{36986209-4349-4C7F-8F69-B0EE0678BD97}" type="parTrans" cxnId="{D757746F-97C0-4EC7-A8C5-F00257D1BC3F}">
      <dgm:prSet/>
      <dgm:spPr/>
      <dgm:t>
        <a:bodyPr/>
        <a:lstStyle/>
        <a:p>
          <a:endParaRPr lang="ru-RU"/>
        </a:p>
      </dgm:t>
    </dgm:pt>
    <dgm:pt modelId="{D0F5B978-53FC-4C59-BC88-38C99FA2F3DD}" type="sibTrans" cxnId="{D757746F-97C0-4EC7-A8C5-F00257D1BC3F}">
      <dgm:prSet/>
      <dgm:spPr/>
      <dgm:t>
        <a:bodyPr/>
        <a:lstStyle/>
        <a:p>
          <a:endParaRPr lang="ru-RU"/>
        </a:p>
      </dgm:t>
    </dgm:pt>
    <dgm:pt modelId="{DCCA4609-941F-40A0-9D89-C84EFD7359A8}">
      <dgm:prSet phldrT="[Текст]" phldr="1"/>
      <dgm:spPr/>
      <dgm:t>
        <a:bodyPr/>
        <a:lstStyle/>
        <a:p>
          <a:endParaRPr lang="ru-RU" dirty="0"/>
        </a:p>
      </dgm:t>
    </dgm:pt>
    <dgm:pt modelId="{6DDA9945-0FF7-493B-88F4-DDF267F5C050}" type="parTrans" cxnId="{B456EC8F-33C2-44FC-902A-D855D8DB8106}">
      <dgm:prSet/>
      <dgm:spPr/>
      <dgm:t>
        <a:bodyPr/>
        <a:lstStyle/>
        <a:p>
          <a:endParaRPr lang="ru-RU"/>
        </a:p>
      </dgm:t>
    </dgm:pt>
    <dgm:pt modelId="{57F74932-0FA6-4CC7-8748-8DA8037DB229}" type="sibTrans" cxnId="{B456EC8F-33C2-44FC-902A-D855D8DB8106}">
      <dgm:prSet/>
      <dgm:spPr/>
      <dgm:t>
        <a:bodyPr/>
        <a:lstStyle/>
        <a:p>
          <a:endParaRPr lang="ru-RU"/>
        </a:p>
      </dgm:t>
    </dgm:pt>
    <dgm:pt modelId="{307CF573-0794-45C7-B5BE-EB28264AC714}" type="pres">
      <dgm:prSet presAssocID="{B10C59CF-3352-4D02-B2D4-F3AA52BA9FAF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1AAC406-3D4A-4027-A4B6-B0D66144E9B5}" type="pres">
      <dgm:prSet presAssocID="{342C1944-6CB4-4C05-AC31-69D232D8D282}" presName="comp" presStyleCnt="0"/>
      <dgm:spPr/>
    </dgm:pt>
    <dgm:pt modelId="{147745FF-3CE1-45BC-A6B4-27EFBD89D102}" type="pres">
      <dgm:prSet presAssocID="{342C1944-6CB4-4C05-AC31-69D232D8D282}" presName="box" presStyleLbl="node1" presStyleIdx="0" presStyleCnt="3"/>
      <dgm:spPr/>
      <dgm:t>
        <a:bodyPr/>
        <a:lstStyle/>
        <a:p>
          <a:endParaRPr lang="ru-RU"/>
        </a:p>
      </dgm:t>
    </dgm:pt>
    <dgm:pt modelId="{5F691ED3-FEE9-4BE6-8E23-2EC9D0C5BE9D}" type="pres">
      <dgm:prSet presAssocID="{342C1944-6CB4-4C05-AC31-69D232D8D282}" presName="img" presStyleLbl="fgImgPlace1" presStyleIdx="0" presStyleCnt="3"/>
      <dgm:spPr/>
    </dgm:pt>
    <dgm:pt modelId="{AEAB3C93-2DBD-4F8C-AC3A-ABF594E8C33B}" type="pres">
      <dgm:prSet presAssocID="{342C1944-6CB4-4C05-AC31-69D232D8D282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A61FDFD-0B1D-4FEC-AFF6-61033D102EE2}" type="pres">
      <dgm:prSet presAssocID="{7B588DED-105B-4094-9FBC-AB4082DD3F98}" presName="spacer" presStyleCnt="0"/>
      <dgm:spPr/>
    </dgm:pt>
    <dgm:pt modelId="{8DCA49D3-FA6A-435E-A1A4-99C209C09A2B}" type="pres">
      <dgm:prSet presAssocID="{B5F9E871-696A-4BE7-8BD7-9BD9574049D7}" presName="comp" presStyleCnt="0"/>
      <dgm:spPr/>
    </dgm:pt>
    <dgm:pt modelId="{E0C11BDB-DA40-4543-AABA-5A283359C35C}" type="pres">
      <dgm:prSet presAssocID="{B5F9E871-696A-4BE7-8BD7-9BD9574049D7}" presName="box" presStyleLbl="node1" presStyleIdx="1" presStyleCnt="3"/>
      <dgm:spPr/>
      <dgm:t>
        <a:bodyPr/>
        <a:lstStyle/>
        <a:p>
          <a:endParaRPr lang="ru-RU"/>
        </a:p>
      </dgm:t>
    </dgm:pt>
    <dgm:pt modelId="{098ACC81-9731-41A5-927C-6A29454C4BC0}" type="pres">
      <dgm:prSet presAssocID="{B5F9E871-696A-4BE7-8BD7-9BD9574049D7}" presName="img" presStyleLbl="fgImgPlace1" presStyleIdx="1" presStyleCnt="3"/>
      <dgm:spPr/>
    </dgm:pt>
    <dgm:pt modelId="{3233DECE-030D-4C7D-99B7-D055DD13512A}" type="pres">
      <dgm:prSet presAssocID="{B5F9E871-696A-4BE7-8BD7-9BD9574049D7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2C2517F-982E-4E6F-A169-6D9527805505}" type="pres">
      <dgm:prSet presAssocID="{0AD9E20C-6602-4DA6-8954-F115FECEEEBC}" presName="spacer" presStyleCnt="0"/>
      <dgm:spPr/>
    </dgm:pt>
    <dgm:pt modelId="{8B283A47-F95F-4ED2-8EBE-B32AF6CAF2BF}" type="pres">
      <dgm:prSet presAssocID="{20292CE5-B9BB-4679-B213-146903E0419F}" presName="comp" presStyleCnt="0"/>
      <dgm:spPr/>
    </dgm:pt>
    <dgm:pt modelId="{C09C7C6E-9035-48A3-BA26-223D06ED393E}" type="pres">
      <dgm:prSet presAssocID="{20292CE5-B9BB-4679-B213-146903E0419F}" presName="box" presStyleLbl="node1" presStyleIdx="2" presStyleCnt="3"/>
      <dgm:spPr/>
      <dgm:t>
        <a:bodyPr/>
        <a:lstStyle/>
        <a:p>
          <a:endParaRPr lang="ru-RU"/>
        </a:p>
      </dgm:t>
    </dgm:pt>
    <dgm:pt modelId="{68CA2364-9BBA-4419-A516-ED7A2D2B0885}" type="pres">
      <dgm:prSet presAssocID="{20292CE5-B9BB-4679-B213-146903E0419F}" presName="img" presStyleLbl="fgImgPlace1" presStyleIdx="2" presStyleCnt="3"/>
      <dgm:spPr/>
    </dgm:pt>
    <dgm:pt modelId="{1AB849F9-1E70-457C-BB28-E7691440D233}" type="pres">
      <dgm:prSet presAssocID="{20292CE5-B9BB-4679-B213-146903E0419F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7E825E0-A98C-49AB-954F-8111AF85DFC6}" type="presOf" srcId="{E81599DF-5111-47AC-BCF4-B1651DD91B02}" destId="{AEAB3C93-2DBD-4F8C-AC3A-ABF594E8C33B}" srcOrd="1" destOrd="1" presId="urn:microsoft.com/office/officeart/2005/8/layout/vList4"/>
    <dgm:cxn modelId="{B456EC8F-33C2-44FC-902A-D855D8DB8106}" srcId="{20292CE5-B9BB-4679-B213-146903E0419F}" destId="{DCCA4609-941F-40A0-9D89-C84EFD7359A8}" srcOrd="1" destOrd="0" parTransId="{6DDA9945-0FF7-493B-88F4-DDF267F5C050}" sibTransId="{57F74932-0FA6-4CC7-8748-8DA8037DB229}"/>
    <dgm:cxn modelId="{D757746F-97C0-4EC7-A8C5-F00257D1BC3F}" srcId="{20292CE5-B9BB-4679-B213-146903E0419F}" destId="{7B17F927-080C-41A6-A6C0-B038B18EA596}" srcOrd="0" destOrd="0" parTransId="{36986209-4349-4C7F-8F69-B0EE0678BD97}" sibTransId="{D0F5B978-53FC-4C59-BC88-38C99FA2F3DD}"/>
    <dgm:cxn modelId="{DEFDB749-6C66-4E7C-B83D-6D80902FB392}" type="presOf" srcId="{DCCA4609-941F-40A0-9D89-C84EFD7359A8}" destId="{1AB849F9-1E70-457C-BB28-E7691440D233}" srcOrd="1" destOrd="2" presId="urn:microsoft.com/office/officeart/2005/8/layout/vList4"/>
    <dgm:cxn modelId="{A8AE6F57-9D42-4127-862C-84218A6067D7}" type="presOf" srcId="{7B17F927-080C-41A6-A6C0-B038B18EA596}" destId="{C09C7C6E-9035-48A3-BA26-223D06ED393E}" srcOrd="0" destOrd="1" presId="urn:microsoft.com/office/officeart/2005/8/layout/vList4"/>
    <dgm:cxn modelId="{1F6B5C45-8212-4E06-9408-F40D557FC1C6}" type="presOf" srcId="{20292CE5-B9BB-4679-B213-146903E0419F}" destId="{C09C7C6E-9035-48A3-BA26-223D06ED393E}" srcOrd="0" destOrd="0" presId="urn:microsoft.com/office/officeart/2005/8/layout/vList4"/>
    <dgm:cxn modelId="{24558B27-CDA0-49EB-8616-8AB80C0B22B9}" srcId="{342C1944-6CB4-4C05-AC31-69D232D8D282}" destId="{B09F015D-C731-4886-A2D5-1DA5CAB6AAA6}" srcOrd="1" destOrd="0" parTransId="{55C51D2E-A0E1-4BED-BA46-FF4A73BD5271}" sibTransId="{7F82E4F4-8CD4-461B-8636-7FC6884A9A5F}"/>
    <dgm:cxn modelId="{B294CF36-373A-4F42-B4C8-A71B9DD7BBC8}" type="presOf" srcId="{88D78A66-6188-45A3-9A64-E8509799A1DC}" destId="{3233DECE-030D-4C7D-99B7-D055DD13512A}" srcOrd="1" destOrd="1" presId="urn:microsoft.com/office/officeart/2005/8/layout/vList4"/>
    <dgm:cxn modelId="{029A04C9-4916-41ED-97ED-05B46031430F}" type="presOf" srcId="{B10C59CF-3352-4D02-B2D4-F3AA52BA9FAF}" destId="{307CF573-0794-45C7-B5BE-EB28264AC714}" srcOrd="0" destOrd="0" presId="urn:microsoft.com/office/officeart/2005/8/layout/vList4"/>
    <dgm:cxn modelId="{C3540719-1631-46CE-BB43-90EAB2DF4D18}" type="presOf" srcId="{F14C610C-2C13-4688-93D2-8153C1FA330D}" destId="{3233DECE-030D-4C7D-99B7-D055DD13512A}" srcOrd="1" destOrd="2" presId="urn:microsoft.com/office/officeart/2005/8/layout/vList4"/>
    <dgm:cxn modelId="{C395111D-F1F1-4480-88A5-710A33CC448C}" srcId="{B10C59CF-3352-4D02-B2D4-F3AA52BA9FAF}" destId="{B5F9E871-696A-4BE7-8BD7-9BD9574049D7}" srcOrd="1" destOrd="0" parTransId="{FD5A12F0-90BE-4ACC-873B-67B0C8BC8B9D}" sibTransId="{0AD9E20C-6602-4DA6-8954-F115FECEEEBC}"/>
    <dgm:cxn modelId="{4DCE6201-2C9F-4C6B-BC57-F3078EE5B0D8}" type="presOf" srcId="{B5F9E871-696A-4BE7-8BD7-9BD9574049D7}" destId="{3233DECE-030D-4C7D-99B7-D055DD13512A}" srcOrd="1" destOrd="0" presId="urn:microsoft.com/office/officeart/2005/8/layout/vList4"/>
    <dgm:cxn modelId="{0455800E-2900-45BE-9B4E-0D27DD7B94A7}" type="presOf" srcId="{B09F015D-C731-4886-A2D5-1DA5CAB6AAA6}" destId="{AEAB3C93-2DBD-4F8C-AC3A-ABF594E8C33B}" srcOrd="1" destOrd="2" presId="urn:microsoft.com/office/officeart/2005/8/layout/vList4"/>
    <dgm:cxn modelId="{976000B3-C049-4ECC-8952-6C33097A2249}" type="presOf" srcId="{B09F015D-C731-4886-A2D5-1DA5CAB6AAA6}" destId="{147745FF-3CE1-45BC-A6B4-27EFBD89D102}" srcOrd="0" destOrd="2" presId="urn:microsoft.com/office/officeart/2005/8/layout/vList4"/>
    <dgm:cxn modelId="{2BE980AF-77A5-4299-8993-12A9792CE1DD}" type="presOf" srcId="{F14C610C-2C13-4688-93D2-8153C1FA330D}" destId="{E0C11BDB-DA40-4543-AABA-5A283359C35C}" srcOrd="0" destOrd="2" presId="urn:microsoft.com/office/officeart/2005/8/layout/vList4"/>
    <dgm:cxn modelId="{DA019853-A393-40CF-9E0C-6DB80419F105}" type="presOf" srcId="{88D78A66-6188-45A3-9A64-E8509799A1DC}" destId="{E0C11BDB-DA40-4543-AABA-5A283359C35C}" srcOrd="0" destOrd="1" presId="urn:microsoft.com/office/officeart/2005/8/layout/vList4"/>
    <dgm:cxn modelId="{28FC0626-DF85-4201-AFE2-DDCDD0321544}" type="presOf" srcId="{20292CE5-B9BB-4679-B213-146903E0419F}" destId="{1AB849F9-1E70-457C-BB28-E7691440D233}" srcOrd="1" destOrd="0" presId="urn:microsoft.com/office/officeart/2005/8/layout/vList4"/>
    <dgm:cxn modelId="{9ED5DCEE-F109-4072-9E06-1976370760EB}" srcId="{B10C59CF-3352-4D02-B2D4-F3AA52BA9FAF}" destId="{20292CE5-B9BB-4679-B213-146903E0419F}" srcOrd="2" destOrd="0" parTransId="{FBBA8071-16CA-4350-8974-0DE7DDFF53B1}" sibTransId="{39BA8040-96C0-4129-B5F9-D80B9E40CE29}"/>
    <dgm:cxn modelId="{E9CEEED6-A0CE-4817-B564-365AB1E7BC24}" srcId="{B5F9E871-696A-4BE7-8BD7-9BD9574049D7}" destId="{F14C610C-2C13-4688-93D2-8153C1FA330D}" srcOrd="1" destOrd="0" parTransId="{7BCA0D1A-5B34-45A8-B474-8F5E97655FB1}" sibTransId="{583ACC38-8354-4A9C-8021-042ACE378F87}"/>
    <dgm:cxn modelId="{0E81E5C2-F245-4B82-9440-6B20A778B68E}" type="presOf" srcId="{DCCA4609-941F-40A0-9D89-C84EFD7359A8}" destId="{C09C7C6E-9035-48A3-BA26-223D06ED393E}" srcOrd="0" destOrd="2" presId="urn:microsoft.com/office/officeart/2005/8/layout/vList4"/>
    <dgm:cxn modelId="{9E4008F6-EF8E-4F61-A3F3-CE10BEE0DFC2}" srcId="{B5F9E871-696A-4BE7-8BD7-9BD9574049D7}" destId="{88D78A66-6188-45A3-9A64-E8509799A1DC}" srcOrd="0" destOrd="0" parTransId="{525FE32B-9443-4A7A-B310-BBABAE83E187}" sibTransId="{AB845A4D-EF6E-4F82-A80A-E2EA5C393CFB}"/>
    <dgm:cxn modelId="{76D2EFAC-0FC2-4244-AAD7-AE1F1819EDA4}" type="presOf" srcId="{E81599DF-5111-47AC-BCF4-B1651DD91B02}" destId="{147745FF-3CE1-45BC-A6B4-27EFBD89D102}" srcOrd="0" destOrd="1" presId="urn:microsoft.com/office/officeart/2005/8/layout/vList4"/>
    <dgm:cxn modelId="{1D446768-61C4-47F0-B0BC-216F961774EC}" srcId="{342C1944-6CB4-4C05-AC31-69D232D8D282}" destId="{E81599DF-5111-47AC-BCF4-B1651DD91B02}" srcOrd="0" destOrd="0" parTransId="{7EE9993A-4DDE-43DA-ADA5-2EB6F7719294}" sibTransId="{4EC467BD-E415-4516-9FF1-6D0158ED54EC}"/>
    <dgm:cxn modelId="{FBDB5EEF-9CA2-47B9-A766-0A28EDAC7395}" srcId="{B10C59CF-3352-4D02-B2D4-F3AA52BA9FAF}" destId="{342C1944-6CB4-4C05-AC31-69D232D8D282}" srcOrd="0" destOrd="0" parTransId="{6B283499-7799-4708-87C0-2285E9DF3134}" sibTransId="{7B588DED-105B-4094-9FBC-AB4082DD3F98}"/>
    <dgm:cxn modelId="{F83ED310-1BC4-4EC0-9F72-E35BBAC1FD27}" type="presOf" srcId="{7B17F927-080C-41A6-A6C0-B038B18EA596}" destId="{1AB849F9-1E70-457C-BB28-E7691440D233}" srcOrd="1" destOrd="1" presId="urn:microsoft.com/office/officeart/2005/8/layout/vList4"/>
    <dgm:cxn modelId="{E6E5D3FC-0E5F-437B-AED3-F06A37218E19}" type="presOf" srcId="{B5F9E871-696A-4BE7-8BD7-9BD9574049D7}" destId="{E0C11BDB-DA40-4543-AABA-5A283359C35C}" srcOrd="0" destOrd="0" presId="urn:microsoft.com/office/officeart/2005/8/layout/vList4"/>
    <dgm:cxn modelId="{C6BF30A9-A0B6-4737-AC7D-0EC2D43534D6}" type="presOf" srcId="{342C1944-6CB4-4C05-AC31-69D232D8D282}" destId="{AEAB3C93-2DBD-4F8C-AC3A-ABF594E8C33B}" srcOrd="1" destOrd="0" presId="urn:microsoft.com/office/officeart/2005/8/layout/vList4"/>
    <dgm:cxn modelId="{A6D7F316-FA4F-400B-91A6-5CC2E1FE9E0A}" type="presOf" srcId="{342C1944-6CB4-4C05-AC31-69D232D8D282}" destId="{147745FF-3CE1-45BC-A6B4-27EFBD89D102}" srcOrd="0" destOrd="0" presId="urn:microsoft.com/office/officeart/2005/8/layout/vList4"/>
    <dgm:cxn modelId="{A42750C3-44F2-4F32-B226-D0BF2D577FF2}" type="presParOf" srcId="{307CF573-0794-45C7-B5BE-EB28264AC714}" destId="{A1AAC406-3D4A-4027-A4B6-B0D66144E9B5}" srcOrd="0" destOrd="0" presId="urn:microsoft.com/office/officeart/2005/8/layout/vList4"/>
    <dgm:cxn modelId="{87E0F8D5-E6A5-4351-82C5-46C57895AE6B}" type="presParOf" srcId="{A1AAC406-3D4A-4027-A4B6-B0D66144E9B5}" destId="{147745FF-3CE1-45BC-A6B4-27EFBD89D102}" srcOrd="0" destOrd="0" presId="urn:microsoft.com/office/officeart/2005/8/layout/vList4"/>
    <dgm:cxn modelId="{0472A0F1-3151-48D4-B5CD-C5A37042103A}" type="presParOf" srcId="{A1AAC406-3D4A-4027-A4B6-B0D66144E9B5}" destId="{5F691ED3-FEE9-4BE6-8E23-2EC9D0C5BE9D}" srcOrd="1" destOrd="0" presId="urn:microsoft.com/office/officeart/2005/8/layout/vList4"/>
    <dgm:cxn modelId="{DA507336-76E1-4E0B-BCA7-C606B76A9758}" type="presParOf" srcId="{A1AAC406-3D4A-4027-A4B6-B0D66144E9B5}" destId="{AEAB3C93-2DBD-4F8C-AC3A-ABF594E8C33B}" srcOrd="2" destOrd="0" presId="urn:microsoft.com/office/officeart/2005/8/layout/vList4"/>
    <dgm:cxn modelId="{26FF745E-E3F6-460A-8F95-0DDE0EADFE75}" type="presParOf" srcId="{307CF573-0794-45C7-B5BE-EB28264AC714}" destId="{4A61FDFD-0B1D-4FEC-AFF6-61033D102EE2}" srcOrd="1" destOrd="0" presId="urn:microsoft.com/office/officeart/2005/8/layout/vList4"/>
    <dgm:cxn modelId="{F3FA7DBF-8FCA-44D1-AE92-5844730E6816}" type="presParOf" srcId="{307CF573-0794-45C7-B5BE-EB28264AC714}" destId="{8DCA49D3-FA6A-435E-A1A4-99C209C09A2B}" srcOrd="2" destOrd="0" presId="urn:microsoft.com/office/officeart/2005/8/layout/vList4"/>
    <dgm:cxn modelId="{C5B99158-2EC0-44E7-BA82-87AC20BA23CD}" type="presParOf" srcId="{8DCA49D3-FA6A-435E-A1A4-99C209C09A2B}" destId="{E0C11BDB-DA40-4543-AABA-5A283359C35C}" srcOrd="0" destOrd="0" presId="urn:microsoft.com/office/officeart/2005/8/layout/vList4"/>
    <dgm:cxn modelId="{9A8FC581-6412-4FA5-B24E-6A70A001A471}" type="presParOf" srcId="{8DCA49D3-FA6A-435E-A1A4-99C209C09A2B}" destId="{098ACC81-9731-41A5-927C-6A29454C4BC0}" srcOrd="1" destOrd="0" presId="urn:microsoft.com/office/officeart/2005/8/layout/vList4"/>
    <dgm:cxn modelId="{8092FA32-FF97-4ABF-9042-6D6F3D6A52F2}" type="presParOf" srcId="{8DCA49D3-FA6A-435E-A1A4-99C209C09A2B}" destId="{3233DECE-030D-4C7D-99B7-D055DD13512A}" srcOrd="2" destOrd="0" presId="urn:microsoft.com/office/officeart/2005/8/layout/vList4"/>
    <dgm:cxn modelId="{8F5C383E-E40C-45D3-B338-804D914EACDC}" type="presParOf" srcId="{307CF573-0794-45C7-B5BE-EB28264AC714}" destId="{D2C2517F-982E-4E6F-A169-6D9527805505}" srcOrd="3" destOrd="0" presId="urn:microsoft.com/office/officeart/2005/8/layout/vList4"/>
    <dgm:cxn modelId="{3DA5BD10-267A-466A-86C5-59CFF62CF7E8}" type="presParOf" srcId="{307CF573-0794-45C7-B5BE-EB28264AC714}" destId="{8B283A47-F95F-4ED2-8EBE-B32AF6CAF2BF}" srcOrd="4" destOrd="0" presId="urn:microsoft.com/office/officeart/2005/8/layout/vList4"/>
    <dgm:cxn modelId="{76A8BF15-C714-4939-9F07-0C71F1E85A0E}" type="presParOf" srcId="{8B283A47-F95F-4ED2-8EBE-B32AF6CAF2BF}" destId="{C09C7C6E-9035-48A3-BA26-223D06ED393E}" srcOrd="0" destOrd="0" presId="urn:microsoft.com/office/officeart/2005/8/layout/vList4"/>
    <dgm:cxn modelId="{61567964-E9B3-421E-B92F-6103EE341226}" type="presParOf" srcId="{8B283A47-F95F-4ED2-8EBE-B32AF6CAF2BF}" destId="{68CA2364-9BBA-4419-A516-ED7A2D2B0885}" srcOrd="1" destOrd="0" presId="urn:microsoft.com/office/officeart/2005/8/layout/vList4"/>
    <dgm:cxn modelId="{0ABD752B-21E7-49D8-A82B-61F3C7DB5F19}" type="presParOf" srcId="{8B283A47-F95F-4ED2-8EBE-B32AF6CAF2BF}" destId="{1AB849F9-1E70-457C-BB28-E7691440D233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10C59CF-3352-4D02-B2D4-F3AA52BA9FAF}" type="doc">
      <dgm:prSet loTypeId="urn:microsoft.com/office/officeart/2005/8/layout/vList4" loCatId="list" qsTypeId="urn:microsoft.com/office/officeart/2005/8/quickstyle/simple1" qsCatId="simple" csTypeId="urn:microsoft.com/office/officeart/2005/8/colors/accent1_2" csCatId="accent1" phldr="0"/>
      <dgm:spPr/>
      <dgm:t>
        <a:bodyPr/>
        <a:lstStyle/>
        <a:p>
          <a:endParaRPr lang="ru-RU"/>
        </a:p>
      </dgm:t>
    </dgm:pt>
    <dgm:pt modelId="{342C1944-6CB4-4C05-AC31-69D232D8D282}">
      <dgm:prSet phldrT="[Текст]" phldr="1"/>
      <dgm:spPr/>
      <dgm:t>
        <a:bodyPr/>
        <a:lstStyle/>
        <a:p>
          <a:endParaRPr lang="ru-RU" dirty="0"/>
        </a:p>
      </dgm:t>
    </dgm:pt>
    <dgm:pt modelId="{6B283499-7799-4708-87C0-2285E9DF3134}" type="parTrans" cxnId="{FBDB5EEF-9CA2-47B9-A766-0A28EDAC7395}">
      <dgm:prSet/>
      <dgm:spPr/>
      <dgm:t>
        <a:bodyPr/>
        <a:lstStyle/>
        <a:p>
          <a:endParaRPr lang="ru-RU"/>
        </a:p>
      </dgm:t>
    </dgm:pt>
    <dgm:pt modelId="{7B588DED-105B-4094-9FBC-AB4082DD3F98}" type="sibTrans" cxnId="{FBDB5EEF-9CA2-47B9-A766-0A28EDAC7395}">
      <dgm:prSet/>
      <dgm:spPr/>
      <dgm:t>
        <a:bodyPr/>
        <a:lstStyle/>
        <a:p>
          <a:endParaRPr lang="ru-RU"/>
        </a:p>
      </dgm:t>
    </dgm:pt>
    <dgm:pt modelId="{E81599DF-5111-47AC-BCF4-B1651DD91B02}">
      <dgm:prSet phldrT="[Текст]" phldr="1"/>
      <dgm:spPr/>
      <dgm:t>
        <a:bodyPr/>
        <a:lstStyle/>
        <a:p>
          <a:endParaRPr lang="ru-RU" dirty="0"/>
        </a:p>
      </dgm:t>
    </dgm:pt>
    <dgm:pt modelId="{7EE9993A-4DDE-43DA-ADA5-2EB6F7719294}" type="parTrans" cxnId="{1D446768-61C4-47F0-B0BC-216F961774EC}">
      <dgm:prSet/>
      <dgm:spPr/>
      <dgm:t>
        <a:bodyPr/>
        <a:lstStyle/>
        <a:p>
          <a:endParaRPr lang="ru-RU"/>
        </a:p>
      </dgm:t>
    </dgm:pt>
    <dgm:pt modelId="{4EC467BD-E415-4516-9FF1-6D0158ED54EC}" type="sibTrans" cxnId="{1D446768-61C4-47F0-B0BC-216F961774EC}">
      <dgm:prSet/>
      <dgm:spPr/>
      <dgm:t>
        <a:bodyPr/>
        <a:lstStyle/>
        <a:p>
          <a:endParaRPr lang="ru-RU"/>
        </a:p>
      </dgm:t>
    </dgm:pt>
    <dgm:pt modelId="{B09F015D-C731-4886-A2D5-1DA5CAB6AAA6}">
      <dgm:prSet phldrT="[Текст]" phldr="1"/>
      <dgm:spPr/>
      <dgm:t>
        <a:bodyPr/>
        <a:lstStyle/>
        <a:p>
          <a:endParaRPr lang="ru-RU" dirty="0"/>
        </a:p>
      </dgm:t>
    </dgm:pt>
    <dgm:pt modelId="{55C51D2E-A0E1-4BED-BA46-FF4A73BD5271}" type="parTrans" cxnId="{24558B27-CDA0-49EB-8616-8AB80C0B22B9}">
      <dgm:prSet/>
      <dgm:spPr/>
      <dgm:t>
        <a:bodyPr/>
        <a:lstStyle/>
        <a:p>
          <a:endParaRPr lang="ru-RU"/>
        </a:p>
      </dgm:t>
    </dgm:pt>
    <dgm:pt modelId="{7F82E4F4-8CD4-461B-8636-7FC6884A9A5F}" type="sibTrans" cxnId="{24558B27-CDA0-49EB-8616-8AB80C0B22B9}">
      <dgm:prSet/>
      <dgm:spPr/>
      <dgm:t>
        <a:bodyPr/>
        <a:lstStyle/>
        <a:p>
          <a:endParaRPr lang="ru-RU"/>
        </a:p>
      </dgm:t>
    </dgm:pt>
    <dgm:pt modelId="{B5F9E871-696A-4BE7-8BD7-9BD9574049D7}">
      <dgm:prSet phldrT="[Текст]" phldr="1"/>
      <dgm:spPr/>
      <dgm:t>
        <a:bodyPr/>
        <a:lstStyle/>
        <a:p>
          <a:endParaRPr lang="ru-RU" dirty="0"/>
        </a:p>
      </dgm:t>
    </dgm:pt>
    <dgm:pt modelId="{FD5A12F0-90BE-4ACC-873B-67B0C8BC8B9D}" type="parTrans" cxnId="{C395111D-F1F1-4480-88A5-710A33CC448C}">
      <dgm:prSet/>
      <dgm:spPr/>
      <dgm:t>
        <a:bodyPr/>
        <a:lstStyle/>
        <a:p>
          <a:endParaRPr lang="ru-RU"/>
        </a:p>
      </dgm:t>
    </dgm:pt>
    <dgm:pt modelId="{0AD9E20C-6602-4DA6-8954-F115FECEEEBC}" type="sibTrans" cxnId="{C395111D-F1F1-4480-88A5-710A33CC448C}">
      <dgm:prSet/>
      <dgm:spPr/>
      <dgm:t>
        <a:bodyPr/>
        <a:lstStyle/>
        <a:p>
          <a:endParaRPr lang="ru-RU"/>
        </a:p>
      </dgm:t>
    </dgm:pt>
    <dgm:pt modelId="{88D78A66-6188-45A3-9A64-E8509799A1DC}">
      <dgm:prSet phldrT="[Текст]" phldr="1"/>
      <dgm:spPr/>
      <dgm:t>
        <a:bodyPr/>
        <a:lstStyle/>
        <a:p>
          <a:endParaRPr lang="ru-RU" dirty="0"/>
        </a:p>
      </dgm:t>
    </dgm:pt>
    <dgm:pt modelId="{525FE32B-9443-4A7A-B310-BBABAE83E187}" type="parTrans" cxnId="{9E4008F6-EF8E-4F61-A3F3-CE10BEE0DFC2}">
      <dgm:prSet/>
      <dgm:spPr/>
      <dgm:t>
        <a:bodyPr/>
        <a:lstStyle/>
        <a:p>
          <a:endParaRPr lang="ru-RU"/>
        </a:p>
      </dgm:t>
    </dgm:pt>
    <dgm:pt modelId="{AB845A4D-EF6E-4F82-A80A-E2EA5C393CFB}" type="sibTrans" cxnId="{9E4008F6-EF8E-4F61-A3F3-CE10BEE0DFC2}">
      <dgm:prSet/>
      <dgm:spPr/>
      <dgm:t>
        <a:bodyPr/>
        <a:lstStyle/>
        <a:p>
          <a:endParaRPr lang="ru-RU"/>
        </a:p>
      </dgm:t>
    </dgm:pt>
    <dgm:pt modelId="{F14C610C-2C13-4688-93D2-8153C1FA330D}">
      <dgm:prSet phldrT="[Текст]" phldr="1"/>
      <dgm:spPr/>
      <dgm:t>
        <a:bodyPr/>
        <a:lstStyle/>
        <a:p>
          <a:endParaRPr lang="ru-RU" dirty="0"/>
        </a:p>
      </dgm:t>
    </dgm:pt>
    <dgm:pt modelId="{7BCA0D1A-5B34-45A8-B474-8F5E97655FB1}" type="parTrans" cxnId="{E9CEEED6-A0CE-4817-B564-365AB1E7BC24}">
      <dgm:prSet/>
      <dgm:spPr/>
      <dgm:t>
        <a:bodyPr/>
        <a:lstStyle/>
        <a:p>
          <a:endParaRPr lang="ru-RU"/>
        </a:p>
      </dgm:t>
    </dgm:pt>
    <dgm:pt modelId="{583ACC38-8354-4A9C-8021-042ACE378F87}" type="sibTrans" cxnId="{E9CEEED6-A0CE-4817-B564-365AB1E7BC24}">
      <dgm:prSet/>
      <dgm:spPr/>
      <dgm:t>
        <a:bodyPr/>
        <a:lstStyle/>
        <a:p>
          <a:endParaRPr lang="ru-RU"/>
        </a:p>
      </dgm:t>
    </dgm:pt>
    <dgm:pt modelId="{20292CE5-B9BB-4679-B213-146903E0419F}">
      <dgm:prSet phldrT="[Текст]" phldr="1"/>
      <dgm:spPr/>
      <dgm:t>
        <a:bodyPr/>
        <a:lstStyle/>
        <a:p>
          <a:endParaRPr lang="ru-RU" dirty="0"/>
        </a:p>
      </dgm:t>
    </dgm:pt>
    <dgm:pt modelId="{FBBA8071-16CA-4350-8974-0DE7DDFF53B1}" type="parTrans" cxnId="{9ED5DCEE-F109-4072-9E06-1976370760EB}">
      <dgm:prSet/>
      <dgm:spPr/>
      <dgm:t>
        <a:bodyPr/>
        <a:lstStyle/>
        <a:p>
          <a:endParaRPr lang="ru-RU"/>
        </a:p>
      </dgm:t>
    </dgm:pt>
    <dgm:pt modelId="{39BA8040-96C0-4129-B5F9-D80B9E40CE29}" type="sibTrans" cxnId="{9ED5DCEE-F109-4072-9E06-1976370760EB}">
      <dgm:prSet/>
      <dgm:spPr/>
      <dgm:t>
        <a:bodyPr/>
        <a:lstStyle/>
        <a:p>
          <a:endParaRPr lang="ru-RU"/>
        </a:p>
      </dgm:t>
    </dgm:pt>
    <dgm:pt modelId="{7B17F927-080C-41A6-A6C0-B038B18EA596}">
      <dgm:prSet phldrT="[Текст]" phldr="1"/>
      <dgm:spPr/>
      <dgm:t>
        <a:bodyPr/>
        <a:lstStyle/>
        <a:p>
          <a:endParaRPr lang="ru-RU" dirty="0"/>
        </a:p>
      </dgm:t>
    </dgm:pt>
    <dgm:pt modelId="{36986209-4349-4C7F-8F69-B0EE0678BD97}" type="parTrans" cxnId="{D757746F-97C0-4EC7-A8C5-F00257D1BC3F}">
      <dgm:prSet/>
      <dgm:spPr/>
      <dgm:t>
        <a:bodyPr/>
        <a:lstStyle/>
        <a:p>
          <a:endParaRPr lang="ru-RU"/>
        </a:p>
      </dgm:t>
    </dgm:pt>
    <dgm:pt modelId="{D0F5B978-53FC-4C59-BC88-38C99FA2F3DD}" type="sibTrans" cxnId="{D757746F-97C0-4EC7-A8C5-F00257D1BC3F}">
      <dgm:prSet/>
      <dgm:spPr/>
      <dgm:t>
        <a:bodyPr/>
        <a:lstStyle/>
        <a:p>
          <a:endParaRPr lang="ru-RU"/>
        </a:p>
      </dgm:t>
    </dgm:pt>
    <dgm:pt modelId="{DCCA4609-941F-40A0-9D89-C84EFD7359A8}">
      <dgm:prSet phldrT="[Текст]" phldr="1"/>
      <dgm:spPr/>
      <dgm:t>
        <a:bodyPr/>
        <a:lstStyle/>
        <a:p>
          <a:endParaRPr lang="ru-RU" dirty="0"/>
        </a:p>
      </dgm:t>
    </dgm:pt>
    <dgm:pt modelId="{6DDA9945-0FF7-493B-88F4-DDF267F5C050}" type="parTrans" cxnId="{B456EC8F-33C2-44FC-902A-D855D8DB8106}">
      <dgm:prSet/>
      <dgm:spPr/>
      <dgm:t>
        <a:bodyPr/>
        <a:lstStyle/>
        <a:p>
          <a:endParaRPr lang="ru-RU"/>
        </a:p>
      </dgm:t>
    </dgm:pt>
    <dgm:pt modelId="{57F74932-0FA6-4CC7-8748-8DA8037DB229}" type="sibTrans" cxnId="{B456EC8F-33C2-44FC-902A-D855D8DB8106}">
      <dgm:prSet/>
      <dgm:spPr/>
      <dgm:t>
        <a:bodyPr/>
        <a:lstStyle/>
        <a:p>
          <a:endParaRPr lang="ru-RU"/>
        </a:p>
      </dgm:t>
    </dgm:pt>
    <dgm:pt modelId="{307CF573-0794-45C7-B5BE-EB28264AC714}" type="pres">
      <dgm:prSet presAssocID="{B10C59CF-3352-4D02-B2D4-F3AA52BA9FAF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1AAC406-3D4A-4027-A4B6-B0D66144E9B5}" type="pres">
      <dgm:prSet presAssocID="{342C1944-6CB4-4C05-AC31-69D232D8D282}" presName="comp" presStyleCnt="0"/>
      <dgm:spPr/>
    </dgm:pt>
    <dgm:pt modelId="{147745FF-3CE1-45BC-A6B4-27EFBD89D102}" type="pres">
      <dgm:prSet presAssocID="{342C1944-6CB4-4C05-AC31-69D232D8D282}" presName="box" presStyleLbl="node1" presStyleIdx="0" presStyleCnt="3"/>
      <dgm:spPr/>
      <dgm:t>
        <a:bodyPr/>
        <a:lstStyle/>
        <a:p>
          <a:endParaRPr lang="ru-RU"/>
        </a:p>
      </dgm:t>
    </dgm:pt>
    <dgm:pt modelId="{5F691ED3-FEE9-4BE6-8E23-2EC9D0C5BE9D}" type="pres">
      <dgm:prSet presAssocID="{342C1944-6CB4-4C05-AC31-69D232D8D282}" presName="img" presStyleLbl="fgImgPlace1" presStyleIdx="0" presStyleCnt="3"/>
      <dgm:spPr/>
    </dgm:pt>
    <dgm:pt modelId="{AEAB3C93-2DBD-4F8C-AC3A-ABF594E8C33B}" type="pres">
      <dgm:prSet presAssocID="{342C1944-6CB4-4C05-AC31-69D232D8D282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A61FDFD-0B1D-4FEC-AFF6-61033D102EE2}" type="pres">
      <dgm:prSet presAssocID="{7B588DED-105B-4094-9FBC-AB4082DD3F98}" presName="spacer" presStyleCnt="0"/>
      <dgm:spPr/>
    </dgm:pt>
    <dgm:pt modelId="{8DCA49D3-FA6A-435E-A1A4-99C209C09A2B}" type="pres">
      <dgm:prSet presAssocID="{B5F9E871-696A-4BE7-8BD7-9BD9574049D7}" presName="comp" presStyleCnt="0"/>
      <dgm:spPr/>
    </dgm:pt>
    <dgm:pt modelId="{E0C11BDB-DA40-4543-AABA-5A283359C35C}" type="pres">
      <dgm:prSet presAssocID="{B5F9E871-696A-4BE7-8BD7-9BD9574049D7}" presName="box" presStyleLbl="node1" presStyleIdx="1" presStyleCnt="3"/>
      <dgm:spPr/>
      <dgm:t>
        <a:bodyPr/>
        <a:lstStyle/>
        <a:p>
          <a:endParaRPr lang="ru-RU"/>
        </a:p>
      </dgm:t>
    </dgm:pt>
    <dgm:pt modelId="{098ACC81-9731-41A5-927C-6A29454C4BC0}" type="pres">
      <dgm:prSet presAssocID="{B5F9E871-696A-4BE7-8BD7-9BD9574049D7}" presName="img" presStyleLbl="fgImgPlace1" presStyleIdx="1" presStyleCnt="3"/>
      <dgm:spPr/>
    </dgm:pt>
    <dgm:pt modelId="{3233DECE-030D-4C7D-99B7-D055DD13512A}" type="pres">
      <dgm:prSet presAssocID="{B5F9E871-696A-4BE7-8BD7-9BD9574049D7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2C2517F-982E-4E6F-A169-6D9527805505}" type="pres">
      <dgm:prSet presAssocID="{0AD9E20C-6602-4DA6-8954-F115FECEEEBC}" presName="spacer" presStyleCnt="0"/>
      <dgm:spPr/>
    </dgm:pt>
    <dgm:pt modelId="{8B283A47-F95F-4ED2-8EBE-B32AF6CAF2BF}" type="pres">
      <dgm:prSet presAssocID="{20292CE5-B9BB-4679-B213-146903E0419F}" presName="comp" presStyleCnt="0"/>
      <dgm:spPr/>
    </dgm:pt>
    <dgm:pt modelId="{C09C7C6E-9035-48A3-BA26-223D06ED393E}" type="pres">
      <dgm:prSet presAssocID="{20292CE5-B9BB-4679-B213-146903E0419F}" presName="box" presStyleLbl="node1" presStyleIdx="2" presStyleCnt="3"/>
      <dgm:spPr/>
      <dgm:t>
        <a:bodyPr/>
        <a:lstStyle/>
        <a:p>
          <a:endParaRPr lang="ru-RU"/>
        </a:p>
      </dgm:t>
    </dgm:pt>
    <dgm:pt modelId="{68CA2364-9BBA-4419-A516-ED7A2D2B0885}" type="pres">
      <dgm:prSet presAssocID="{20292CE5-B9BB-4679-B213-146903E0419F}" presName="img" presStyleLbl="fgImgPlace1" presStyleIdx="2" presStyleCnt="3"/>
      <dgm:spPr/>
    </dgm:pt>
    <dgm:pt modelId="{1AB849F9-1E70-457C-BB28-E7691440D233}" type="pres">
      <dgm:prSet presAssocID="{20292CE5-B9BB-4679-B213-146903E0419F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BB0270A-D3EE-4323-B411-263F7C13C107}" type="presOf" srcId="{E81599DF-5111-47AC-BCF4-B1651DD91B02}" destId="{147745FF-3CE1-45BC-A6B4-27EFBD89D102}" srcOrd="0" destOrd="1" presId="urn:microsoft.com/office/officeart/2005/8/layout/vList4"/>
    <dgm:cxn modelId="{711DD0E5-1A15-4A30-9CC7-4A6359243D32}" type="presOf" srcId="{DCCA4609-941F-40A0-9D89-C84EFD7359A8}" destId="{1AB849F9-1E70-457C-BB28-E7691440D233}" srcOrd="1" destOrd="2" presId="urn:microsoft.com/office/officeart/2005/8/layout/vList4"/>
    <dgm:cxn modelId="{FF6E93F8-853F-43F5-BAE7-38C88674D36C}" type="presOf" srcId="{88D78A66-6188-45A3-9A64-E8509799A1DC}" destId="{3233DECE-030D-4C7D-99B7-D055DD13512A}" srcOrd="1" destOrd="1" presId="urn:microsoft.com/office/officeart/2005/8/layout/vList4"/>
    <dgm:cxn modelId="{486A72B5-14B3-4CD7-A6A1-38C9AEE68913}" type="presOf" srcId="{20292CE5-B9BB-4679-B213-146903E0419F}" destId="{1AB849F9-1E70-457C-BB28-E7691440D233}" srcOrd="1" destOrd="0" presId="urn:microsoft.com/office/officeart/2005/8/layout/vList4"/>
    <dgm:cxn modelId="{C395111D-F1F1-4480-88A5-710A33CC448C}" srcId="{B10C59CF-3352-4D02-B2D4-F3AA52BA9FAF}" destId="{B5F9E871-696A-4BE7-8BD7-9BD9574049D7}" srcOrd="1" destOrd="0" parTransId="{FD5A12F0-90BE-4ACC-873B-67B0C8BC8B9D}" sibTransId="{0AD9E20C-6602-4DA6-8954-F115FECEEEBC}"/>
    <dgm:cxn modelId="{E9CEEED6-A0CE-4817-B564-365AB1E7BC24}" srcId="{B5F9E871-696A-4BE7-8BD7-9BD9574049D7}" destId="{F14C610C-2C13-4688-93D2-8153C1FA330D}" srcOrd="1" destOrd="0" parTransId="{7BCA0D1A-5B34-45A8-B474-8F5E97655FB1}" sibTransId="{583ACC38-8354-4A9C-8021-042ACE378F87}"/>
    <dgm:cxn modelId="{A4DBAFA6-C3C7-47E6-8CE1-CC67894B6ADA}" type="presOf" srcId="{B5F9E871-696A-4BE7-8BD7-9BD9574049D7}" destId="{E0C11BDB-DA40-4543-AABA-5A283359C35C}" srcOrd="0" destOrd="0" presId="urn:microsoft.com/office/officeart/2005/8/layout/vList4"/>
    <dgm:cxn modelId="{49F87F95-7D66-4512-A7C7-D554BD69712C}" type="presOf" srcId="{342C1944-6CB4-4C05-AC31-69D232D8D282}" destId="{AEAB3C93-2DBD-4F8C-AC3A-ABF594E8C33B}" srcOrd="1" destOrd="0" presId="urn:microsoft.com/office/officeart/2005/8/layout/vList4"/>
    <dgm:cxn modelId="{B456EC8F-33C2-44FC-902A-D855D8DB8106}" srcId="{20292CE5-B9BB-4679-B213-146903E0419F}" destId="{DCCA4609-941F-40A0-9D89-C84EFD7359A8}" srcOrd="1" destOrd="0" parTransId="{6DDA9945-0FF7-493B-88F4-DDF267F5C050}" sibTransId="{57F74932-0FA6-4CC7-8748-8DA8037DB229}"/>
    <dgm:cxn modelId="{C32A46F5-09BE-4FA1-963B-D98A729AAD24}" type="presOf" srcId="{88D78A66-6188-45A3-9A64-E8509799A1DC}" destId="{E0C11BDB-DA40-4543-AABA-5A283359C35C}" srcOrd="0" destOrd="1" presId="urn:microsoft.com/office/officeart/2005/8/layout/vList4"/>
    <dgm:cxn modelId="{6EB5566A-6E37-4013-83ED-4843E55B55F2}" type="presOf" srcId="{F14C610C-2C13-4688-93D2-8153C1FA330D}" destId="{E0C11BDB-DA40-4543-AABA-5A283359C35C}" srcOrd="0" destOrd="2" presId="urn:microsoft.com/office/officeart/2005/8/layout/vList4"/>
    <dgm:cxn modelId="{79AD4B0E-E14A-473F-8D77-1DC82930F1DD}" type="presOf" srcId="{20292CE5-B9BB-4679-B213-146903E0419F}" destId="{C09C7C6E-9035-48A3-BA26-223D06ED393E}" srcOrd="0" destOrd="0" presId="urn:microsoft.com/office/officeart/2005/8/layout/vList4"/>
    <dgm:cxn modelId="{DA79CEAB-F67D-4B0F-B458-F61ECB309F3F}" type="presOf" srcId="{E81599DF-5111-47AC-BCF4-B1651DD91B02}" destId="{AEAB3C93-2DBD-4F8C-AC3A-ABF594E8C33B}" srcOrd="1" destOrd="1" presId="urn:microsoft.com/office/officeart/2005/8/layout/vList4"/>
    <dgm:cxn modelId="{24558B27-CDA0-49EB-8616-8AB80C0B22B9}" srcId="{342C1944-6CB4-4C05-AC31-69D232D8D282}" destId="{B09F015D-C731-4886-A2D5-1DA5CAB6AAA6}" srcOrd="1" destOrd="0" parTransId="{55C51D2E-A0E1-4BED-BA46-FF4A73BD5271}" sibTransId="{7F82E4F4-8CD4-461B-8636-7FC6884A9A5F}"/>
    <dgm:cxn modelId="{87A74D01-E953-4DBF-A498-4AC38DF50882}" type="presOf" srcId="{B09F015D-C731-4886-A2D5-1DA5CAB6AAA6}" destId="{147745FF-3CE1-45BC-A6B4-27EFBD89D102}" srcOrd="0" destOrd="2" presId="urn:microsoft.com/office/officeart/2005/8/layout/vList4"/>
    <dgm:cxn modelId="{9ED5DCEE-F109-4072-9E06-1976370760EB}" srcId="{B10C59CF-3352-4D02-B2D4-F3AA52BA9FAF}" destId="{20292CE5-B9BB-4679-B213-146903E0419F}" srcOrd="2" destOrd="0" parTransId="{FBBA8071-16CA-4350-8974-0DE7DDFF53B1}" sibTransId="{39BA8040-96C0-4129-B5F9-D80B9E40CE29}"/>
    <dgm:cxn modelId="{62E95F90-B0BD-4447-8FF8-7A697FD0C8DC}" type="presOf" srcId="{7B17F927-080C-41A6-A6C0-B038B18EA596}" destId="{C09C7C6E-9035-48A3-BA26-223D06ED393E}" srcOrd="0" destOrd="1" presId="urn:microsoft.com/office/officeart/2005/8/layout/vList4"/>
    <dgm:cxn modelId="{C051C64B-0CD5-4577-8987-B9A8D280A490}" type="presOf" srcId="{B10C59CF-3352-4D02-B2D4-F3AA52BA9FAF}" destId="{307CF573-0794-45C7-B5BE-EB28264AC714}" srcOrd="0" destOrd="0" presId="urn:microsoft.com/office/officeart/2005/8/layout/vList4"/>
    <dgm:cxn modelId="{96720572-DE2A-4E83-B5F1-310CFBC63FDC}" type="presOf" srcId="{F14C610C-2C13-4688-93D2-8153C1FA330D}" destId="{3233DECE-030D-4C7D-99B7-D055DD13512A}" srcOrd="1" destOrd="2" presId="urn:microsoft.com/office/officeart/2005/8/layout/vList4"/>
    <dgm:cxn modelId="{87E6BB2A-1354-4F42-8DA6-BE742160FB68}" type="presOf" srcId="{DCCA4609-941F-40A0-9D89-C84EFD7359A8}" destId="{C09C7C6E-9035-48A3-BA26-223D06ED393E}" srcOrd="0" destOrd="2" presId="urn:microsoft.com/office/officeart/2005/8/layout/vList4"/>
    <dgm:cxn modelId="{9E4008F6-EF8E-4F61-A3F3-CE10BEE0DFC2}" srcId="{B5F9E871-696A-4BE7-8BD7-9BD9574049D7}" destId="{88D78A66-6188-45A3-9A64-E8509799A1DC}" srcOrd="0" destOrd="0" parTransId="{525FE32B-9443-4A7A-B310-BBABAE83E187}" sibTransId="{AB845A4D-EF6E-4F82-A80A-E2EA5C393CFB}"/>
    <dgm:cxn modelId="{B16776BD-0F6E-4884-9DC2-927C330C1B6D}" type="presOf" srcId="{342C1944-6CB4-4C05-AC31-69D232D8D282}" destId="{147745FF-3CE1-45BC-A6B4-27EFBD89D102}" srcOrd="0" destOrd="0" presId="urn:microsoft.com/office/officeart/2005/8/layout/vList4"/>
    <dgm:cxn modelId="{FD6D2572-A70D-4F8F-A891-38B9D0A65E4B}" type="presOf" srcId="{7B17F927-080C-41A6-A6C0-B038B18EA596}" destId="{1AB849F9-1E70-457C-BB28-E7691440D233}" srcOrd="1" destOrd="1" presId="urn:microsoft.com/office/officeart/2005/8/layout/vList4"/>
    <dgm:cxn modelId="{FBDB5EEF-9CA2-47B9-A766-0A28EDAC7395}" srcId="{B10C59CF-3352-4D02-B2D4-F3AA52BA9FAF}" destId="{342C1944-6CB4-4C05-AC31-69D232D8D282}" srcOrd="0" destOrd="0" parTransId="{6B283499-7799-4708-87C0-2285E9DF3134}" sibTransId="{7B588DED-105B-4094-9FBC-AB4082DD3F98}"/>
    <dgm:cxn modelId="{D757746F-97C0-4EC7-A8C5-F00257D1BC3F}" srcId="{20292CE5-B9BB-4679-B213-146903E0419F}" destId="{7B17F927-080C-41A6-A6C0-B038B18EA596}" srcOrd="0" destOrd="0" parTransId="{36986209-4349-4C7F-8F69-B0EE0678BD97}" sibTransId="{D0F5B978-53FC-4C59-BC88-38C99FA2F3DD}"/>
    <dgm:cxn modelId="{937C40FB-BDA0-4CD6-80DF-0183330A1F62}" type="presOf" srcId="{B5F9E871-696A-4BE7-8BD7-9BD9574049D7}" destId="{3233DECE-030D-4C7D-99B7-D055DD13512A}" srcOrd="1" destOrd="0" presId="urn:microsoft.com/office/officeart/2005/8/layout/vList4"/>
    <dgm:cxn modelId="{1D446768-61C4-47F0-B0BC-216F961774EC}" srcId="{342C1944-6CB4-4C05-AC31-69D232D8D282}" destId="{E81599DF-5111-47AC-BCF4-B1651DD91B02}" srcOrd="0" destOrd="0" parTransId="{7EE9993A-4DDE-43DA-ADA5-2EB6F7719294}" sibTransId="{4EC467BD-E415-4516-9FF1-6D0158ED54EC}"/>
    <dgm:cxn modelId="{AA9BB5E7-629A-4B41-810C-B1069975F52A}" type="presOf" srcId="{B09F015D-C731-4886-A2D5-1DA5CAB6AAA6}" destId="{AEAB3C93-2DBD-4F8C-AC3A-ABF594E8C33B}" srcOrd="1" destOrd="2" presId="urn:microsoft.com/office/officeart/2005/8/layout/vList4"/>
    <dgm:cxn modelId="{D6953E54-57E3-4A09-B895-219DEE26DC9F}" type="presParOf" srcId="{307CF573-0794-45C7-B5BE-EB28264AC714}" destId="{A1AAC406-3D4A-4027-A4B6-B0D66144E9B5}" srcOrd="0" destOrd="0" presId="urn:microsoft.com/office/officeart/2005/8/layout/vList4"/>
    <dgm:cxn modelId="{B92B1082-6D64-48F5-B4F2-27490BC56A6E}" type="presParOf" srcId="{A1AAC406-3D4A-4027-A4B6-B0D66144E9B5}" destId="{147745FF-3CE1-45BC-A6B4-27EFBD89D102}" srcOrd="0" destOrd="0" presId="urn:microsoft.com/office/officeart/2005/8/layout/vList4"/>
    <dgm:cxn modelId="{B77E4826-7B9B-4B47-8486-D4EA30059B04}" type="presParOf" srcId="{A1AAC406-3D4A-4027-A4B6-B0D66144E9B5}" destId="{5F691ED3-FEE9-4BE6-8E23-2EC9D0C5BE9D}" srcOrd="1" destOrd="0" presId="urn:microsoft.com/office/officeart/2005/8/layout/vList4"/>
    <dgm:cxn modelId="{DBA8C922-5DD0-4644-9197-4A2FF3A97F77}" type="presParOf" srcId="{A1AAC406-3D4A-4027-A4B6-B0D66144E9B5}" destId="{AEAB3C93-2DBD-4F8C-AC3A-ABF594E8C33B}" srcOrd="2" destOrd="0" presId="urn:microsoft.com/office/officeart/2005/8/layout/vList4"/>
    <dgm:cxn modelId="{5364C9ED-0519-432E-8EFA-A713279DEDC8}" type="presParOf" srcId="{307CF573-0794-45C7-B5BE-EB28264AC714}" destId="{4A61FDFD-0B1D-4FEC-AFF6-61033D102EE2}" srcOrd="1" destOrd="0" presId="urn:microsoft.com/office/officeart/2005/8/layout/vList4"/>
    <dgm:cxn modelId="{0E17C1A4-1818-4C81-8108-32ABA20B9098}" type="presParOf" srcId="{307CF573-0794-45C7-B5BE-EB28264AC714}" destId="{8DCA49D3-FA6A-435E-A1A4-99C209C09A2B}" srcOrd="2" destOrd="0" presId="urn:microsoft.com/office/officeart/2005/8/layout/vList4"/>
    <dgm:cxn modelId="{277ABEAA-1B33-47BB-8387-AA7E37E5CD19}" type="presParOf" srcId="{8DCA49D3-FA6A-435E-A1A4-99C209C09A2B}" destId="{E0C11BDB-DA40-4543-AABA-5A283359C35C}" srcOrd="0" destOrd="0" presId="urn:microsoft.com/office/officeart/2005/8/layout/vList4"/>
    <dgm:cxn modelId="{868A93C9-B683-45FF-AF55-B8DD24E6F0FD}" type="presParOf" srcId="{8DCA49D3-FA6A-435E-A1A4-99C209C09A2B}" destId="{098ACC81-9731-41A5-927C-6A29454C4BC0}" srcOrd="1" destOrd="0" presId="urn:microsoft.com/office/officeart/2005/8/layout/vList4"/>
    <dgm:cxn modelId="{B8235256-92AC-47A2-82A3-E3FC128DC1DC}" type="presParOf" srcId="{8DCA49D3-FA6A-435E-A1A4-99C209C09A2B}" destId="{3233DECE-030D-4C7D-99B7-D055DD13512A}" srcOrd="2" destOrd="0" presId="urn:microsoft.com/office/officeart/2005/8/layout/vList4"/>
    <dgm:cxn modelId="{D452CD72-E7F1-4E24-91D4-AB1A25644878}" type="presParOf" srcId="{307CF573-0794-45C7-B5BE-EB28264AC714}" destId="{D2C2517F-982E-4E6F-A169-6D9527805505}" srcOrd="3" destOrd="0" presId="urn:microsoft.com/office/officeart/2005/8/layout/vList4"/>
    <dgm:cxn modelId="{1C85CC9B-3EF3-41BB-8D9A-A3350F3BAA21}" type="presParOf" srcId="{307CF573-0794-45C7-B5BE-EB28264AC714}" destId="{8B283A47-F95F-4ED2-8EBE-B32AF6CAF2BF}" srcOrd="4" destOrd="0" presId="urn:microsoft.com/office/officeart/2005/8/layout/vList4"/>
    <dgm:cxn modelId="{2EA7ECA9-1877-44B2-AB6B-480D30B7FB70}" type="presParOf" srcId="{8B283A47-F95F-4ED2-8EBE-B32AF6CAF2BF}" destId="{C09C7C6E-9035-48A3-BA26-223D06ED393E}" srcOrd="0" destOrd="0" presId="urn:microsoft.com/office/officeart/2005/8/layout/vList4"/>
    <dgm:cxn modelId="{631D2882-2703-4F4C-BD5D-CFCEEB358BF4}" type="presParOf" srcId="{8B283A47-F95F-4ED2-8EBE-B32AF6CAF2BF}" destId="{68CA2364-9BBA-4419-A516-ED7A2D2B0885}" srcOrd="1" destOrd="0" presId="urn:microsoft.com/office/officeart/2005/8/layout/vList4"/>
    <dgm:cxn modelId="{D1F55C33-F34C-4449-8DB8-041A55FBD528}" type="presParOf" srcId="{8B283A47-F95F-4ED2-8EBE-B32AF6CAF2BF}" destId="{1AB849F9-1E70-457C-BB28-E7691440D233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9E117A4-434B-48B7-BF60-E6A6E9BEA7E4}" type="doc">
      <dgm:prSet loTypeId="urn:microsoft.com/office/officeart/2005/8/layout/vList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2BCE7CC-1DA4-4431-B438-BB86739ABC44}">
      <dgm:prSet/>
      <dgm:spPr>
        <a:solidFill>
          <a:srgbClr val="92D050"/>
        </a:solidFill>
      </dgm:spPr>
      <dgm:t>
        <a:bodyPr/>
        <a:lstStyle/>
        <a:p>
          <a:endParaRPr lang="ru-RU" dirty="0"/>
        </a:p>
      </dgm:t>
    </dgm:pt>
    <dgm:pt modelId="{59CE3910-5F91-43D3-9AC2-389B6298D997}" type="parTrans" cxnId="{FE2E8AA7-A8CA-4E4B-A0E7-5ACD3D6D1BAD}">
      <dgm:prSet/>
      <dgm:spPr/>
      <dgm:t>
        <a:bodyPr/>
        <a:lstStyle/>
        <a:p>
          <a:endParaRPr lang="ru-RU"/>
        </a:p>
      </dgm:t>
    </dgm:pt>
    <dgm:pt modelId="{A5C02B40-2EF6-49E4-AE8B-249B6CC30BCC}" type="sibTrans" cxnId="{FE2E8AA7-A8CA-4E4B-A0E7-5ACD3D6D1BAD}">
      <dgm:prSet/>
      <dgm:spPr/>
      <dgm:t>
        <a:bodyPr/>
        <a:lstStyle/>
        <a:p>
          <a:endParaRPr lang="ru-RU"/>
        </a:p>
      </dgm:t>
    </dgm:pt>
    <dgm:pt modelId="{4EC81CE7-F4FC-49AA-A069-FD7A2AAD45C5}" type="pres">
      <dgm:prSet presAssocID="{B9E117A4-434B-48B7-BF60-E6A6E9BEA7E4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F00A71C-1FE4-4FFC-B30A-AC2D5DC0562B}" type="pres">
      <dgm:prSet presAssocID="{02BCE7CC-1DA4-4431-B438-BB86739ABC44}" presName="comp" presStyleCnt="0"/>
      <dgm:spPr/>
    </dgm:pt>
    <dgm:pt modelId="{664AAA77-49A7-4FC0-B844-1C4BD2C967D7}" type="pres">
      <dgm:prSet presAssocID="{02BCE7CC-1DA4-4431-B438-BB86739ABC44}" presName="box" presStyleLbl="node1" presStyleIdx="0" presStyleCnt="1" custLinFactNeighborY="-1961"/>
      <dgm:spPr/>
      <dgm:t>
        <a:bodyPr/>
        <a:lstStyle/>
        <a:p>
          <a:endParaRPr lang="ru-RU"/>
        </a:p>
      </dgm:t>
    </dgm:pt>
    <dgm:pt modelId="{2DBCD0CB-2CE0-4B36-9F21-7CE65D4EB534}" type="pres">
      <dgm:prSet presAssocID="{02BCE7CC-1DA4-4431-B438-BB86739ABC44}" presName="img" presStyleLbl="fgImgPlace1" presStyleIdx="0" presStyleCnt="1" custScaleX="71540" custScaleY="53916" custLinFactNeighborX="-24626" custLinFactNeighborY="-23287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5A8902CB-1D1B-41C8-AF3F-9EA1C7E45512}" type="pres">
      <dgm:prSet presAssocID="{02BCE7CC-1DA4-4431-B438-BB86739ABC44}" presName="text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E2E8AA7-A8CA-4E4B-A0E7-5ACD3D6D1BAD}" srcId="{B9E117A4-434B-48B7-BF60-E6A6E9BEA7E4}" destId="{02BCE7CC-1DA4-4431-B438-BB86739ABC44}" srcOrd="0" destOrd="0" parTransId="{59CE3910-5F91-43D3-9AC2-389B6298D997}" sibTransId="{A5C02B40-2EF6-49E4-AE8B-249B6CC30BCC}"/>
    <dgm:cxn modelId="{38B1C0A2-623C-437B-A42B-3901D43378FD}" type="presOf" srcId="{B9E117A4-434B-48B7-BF60-E6A6E9BEA7E4}" destId="{4EC81CE7-F4FC-49AA-A069-FD7A2AAD45C5}" srcOrd="0" destOrd="0" presId="urn:microsoft.com/office/officeart/2005/8/layout/vList4"/>
    <dgm:cxn modelId="{A58B0812-9F13-40BE-B6A0-042B8C5A24F3}" type="presOf" srcId="{02BCE7CC-1DA4-4431-B438-BB86739ABC44}" destId="{664AAA77-49A7-4FC0-B844-1C4BD2C967D7}" srcOrd="0" destOrd="0" presId="urn:microsoft.com/office/officeart/2005/8/layout/vList4"/>
    <dgm:cxn modelId="{1F06583A-F6E7-4184-BDEA-FB37346329BC}" type="presOf" srcId="{02BCE7CC-1DA4-4431-B438-BB86739ABC44}" destId="{5A8902CB-1D1B-41C8-AF3F-9EA1C7E45512}" srcOrd="1" destOrd="0" presId="urn:microsoft.com/office/officeart/2005/8/layout/vList4"/>
    <dgm:cxn modelId="{88710DDA-A5AF-4A34-B092-ED53BD7B6C76}" type="presParOf" srcId="{4EC81CE7-F4FC-49AA-A069-FD7A2AAD45C5}" destId="{FF00A71C-1FE4-4FFC-B30A-AC2D5DC0562B}" srcOrd="0" destOrd="0" presId="urn:microsoft.com/office/officeart/2005/8/layout/vList4"/>
    <dgm:cxn modelId="{36C05342-8711-4F10-8DC8-1F066AF7FAE5}" type="presParOf" srcId="{FF00A71C-1FE4-4FFC-B30A-AC2D5DC0562B}" destId="{664AAA77-49A7-4FC0-B844-1C4BD2C967D7}" srcOrd="0" destOrd="0" presId="urn:microsoft.com/office/officeart/2005/8/layout/vList4"/>
    <dgm:cxn modelId="{AD7A7DFC-CD23-41E2-A814-86510B834A44}" type="presParOf" srcId="{FF00A71C-1FE4-4FFC-B30A-AC2D5DC0562B}" destId="{2DBCD0CB-2CE0-4B36-9F21-7CE65D4EB534}" srcOrd="1" destOrd="0" presId="urn:microsoft.com/office/officeart/2005/8/layout/vList4"/>
    <dgm:cxn modelId="{B902CEC2-1D33-4719-B103-CA1B4B77E014}" type="presParOf" srcId="{FF00A71C-1FE4-4FFC-B30A-AC2D5DC0562B}" destId="{5A8902CB-1D1B-41C8-AF3F-9EA1C7E45512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xmlns="" relId="rId13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10C59CF-3352-4D02-B2D4-F3AA52BA9FAF}" type="doc">
      <dgm:prSet loTypeId="urn:microsoft.com/office/officeart/2005/8/layout/vList4" loCatId="list" qsTypeId="urn:microsoft.com/office/officeart/2005/8/quickstyle/simple1" qsCatId="simple" csTypeId="urn:microsoft.com/office/officeart/2005/8/colors/accent1_2" csCatId="accent1" phldr="0"/>
      <dgm:spPr/>
      <dgm:t>
        <a:bodyPr/>
        <a:lstStyle/>
        <a:p>
          <a:endParaRPr lang="ru-RU"/>
        </a:p>
      </dgm:t>
    </dgm:pt>
    <dgm:pt modelId="{342C1944-6CB4-4C05-AC31-69D232D8D282}">
      <dgm:prSet phldrT="[Текст]" phldr="1"/>
      <dgm:spPr/>
      <dgm:t>
        <a:bodyPr/>
        <a:lstStyle/>
        <a:p>
          <a:endParaRPr lang="ru-RU" dirty="0"/>
        </a:p>
      </dgm:t>
    </dgm:pt>
    <dgm:pt modelId="{6B283499-7799-4708-87C0-2285E9DF3134}" type="parTrans" cxnId="{FBDB5EEF-9CA2-47B9-A766-0A28EDAC7395}">
      <dgm:prSet/>
      <dgm:spPr/>
      <dgm:t>
        <a:bodyPr/>
        <a:lstStyle/>
        <a:p>
          <a:endParaRPr lang="ru-RU"/>
        </a:p>
      </dgm:t>
    </dgm:pt>
    <dgm:pt modelId="{7B588DED-105B-4094-9FBC-AB4082DD3F98}" type="sibTrans" cxnId="{FBDB5EEF-9CA2-47B9-A766-0A28EDAC7395}">
      <dgm:prSet/>
      <dgm:spPr/>
      <dgm:t>
        <a:bodyPr/>
        <a:lstStyle/>
        <a:p>
          <a:endParaRPr lang="ru-RU"/>
        </a:p>
      </dgm:t>
    </dgm:pt>
    <dgm:pt modelId="{E81599DF-5111-47AC-BCF4-B1651DD91B02}">
      <dgm:prSet phldrT="[Текст]" phldr="1"/>
      <dgm:spPr/>
      <dgm:t>
        <a:bodyPr/>
        <a:lstStyle/>
        <a:p>
          <a:endParaRPr lang="ru-RU" dirty="0"/>
        </a:p>
      </dgm:t>
    </dgm:pt>
    <dgm:pt modelId="{7EE9993A-4DDE-43DA-ADA5-2EB6F7719294}" type="parTrans" cxnId="{1D446768-61C4-47F0-B0BC-216F961774EC}">
      <dgm:prSet/>
      <dgm:spPr/>
      <dgm:t>
        <a:bodyPr/>
        <a:lstStyle/>
        <a:p>
          <a:endParaRPr lang="ru-RU"/>
        </a:p>
      </dgm:t>
    </dgm:pt>
    <dgm:pt modelId="{4EC467BD-E415-4516-9FF1-6D0158ED54EC}" type="sibTrans" cxnId="{1D446768-61C4-47F0-B0BC-216F961774EC}">
      <dgm:prSet/>
      <dgm:spPr/>
      <dgm:t>
        <a:bodyPr/>
        <a:lstStyle/>
        <a:p>
          <a:endParaRPr lang="ru-RU"/>
        </a:p>
      </dgm:t>
    </dgm:pt>
    <dgm:pt modelId="{B09F015D-C731-4886-A2D5-1DA5CAB6AAA6}">
      <dgm:prSet phldrT="[Текст]" phldr="1"/>
      <dgm:spPr/>
      <dgm:t>
        <a:bodyPr/>
        <a:lstStyle/>
        <a:p>
          <a:endParaRPr lang="ru-RU" dirty="0"/>
        </a:p>
      </dgm:t>
    </dgm:pt>
    <dgm:pt modelId="{55C51D2E-A0E1-4BED-BA46-FF4A73BD5271}" type="parTrans" cxnId="{24558B27-CDA0-49EB-8616-8AB80C0B22B9}">
      <dgm:prSet/>
      <dgm:spPr/>
      <dgm:t>
        <a:bodyPr/>
        <a:lstStyle/>
        <a:p>
          <a:endParaRPr lang="ru-RU"/>
        </a:p>
      </dgm:t>
    </dgm:pt>
    <dgm:pt modelId="{7F82E4F4-8CD4-461B-8636-7FC6884A9A5F}" type="sibTrans" cxnId="{24558B27-CDA0-49EB-8616-8AB80C0B22B9}">
      <dgm:prSet/>
      <dgm:spPr/>
      <dgm:t>
        <a:bodyPr/>
        <a:lstStyle/>
        <a:p>
          <a:endParaRPr lang="ru-RU"/>
        </a:p>
      </dgm:t>
    </dgm:pt>
    <dgm:pt modelId="{B5F9E871-696A-4BE7-8BD7-9BD9574049D7}">
      <dgm:prSet phldrT="[Текст]" phldr="1"/>
      <dgm:spPr/>
      <dgm:t>
        <a:bodyPr/>
        <a:lstStyle/>
        <a:p>
          <a:endParaRPr lang="ru-RU" dirty="0"/>
        </a:p>
      </dgm:t>
    </dgm:pt>
    <dgm:pt modelId="{FD5A12F0-90BE-4ACC-873B-67B0C8BC8B9D}" type="parTrans" cxnId="{C395111D-F1F1-4480-88A5-710A33CC448C}">
      <dgm:prSet/>
      <dgm:spPr/>
      <dgm:t>
        <a:bodyPr/>
        <a:lstStyle/>
        <a:p>
          <a:endParaRPr lang="ru-RU"/>
        </a:p>
      </dgm:t>
    </dgm:pt>
    <dgm:pt modelId="{0AD9E20C-6602-4DA6-8954-F115FECEEEBC}" type="sibTrans" cxnId="{C395111D-F1F1-4480-88A5-710A33CC448C}">
      <dgm:prSet/>
      <dgm:spPr/>
      <dgm:t>
        <a:bodyPr/>
        <a:lstStyle/>
        <a:p>
          <a:endParaRPr lang="ru-RU"/>
        </a:p>
      </dgm:t>
    </dgm:pt>
    <dgm:pt modelId="{88D78A66-6188-45A3-9A64-E8509799A1DC}">
      <dgm:prSet phldrT="[Текст]" phldr="1"/>
      <dgm:spPr/>
      <dgm:t>
        <a:bodyPr/>
        <a:lstStyle/>
        <a:p>
          <a:endParaRPr lang="ru-RU" dirty="0"/>
        </a:p>
      </dgm:t>
    </dgm:pt>
    <dgm:pt modelId="{525FE32B-9443-4A7A-B310-BBABAE83E187}" type="parTrans" cxnId="{9E4008F6-EF8E-4F61-A3F3-CE10BEE0DFC2}">
      <dgm:prSet/>
      <dgm:spPr/>
      <dgm:t>
        <a:bodyPr/>
        <a:lstStyle/>
        <a:p>
          <a:endParaRPr lang="ru-RU"/>
        </a:p>
      </dgm:t>
    </dgm:pt>
    <dgm:pt modelId="{AB845A4D-EF6E-4F82-A80A-E2EA5C393CFB}" type="sibTrans" cxnId="{9E4008F6-EF8E-4F61-A3F3-CE10BEE0DFC2}">
      <dgm:prSet/>
      <dgm:spPr/>
      <dgm:t>
        <a:bodyPr/>
        <a:lstStyle/>
        <a:p>
          <a:endParaRPr lang="ru-RU"/>
        </a:p>
      </dgm:t>
    </dgm:pt>
    <dgm:pt modelId="{F14C610C-2C13-4688-93D2-8153C1FA330D}">
      <dgm:prSet phldrT="[Текст]" phldr="1"/>
      <dgm:spPr/>
      <dgm:t>
        <a:bodyPr/>
        <a:lstStyle/>
        <a:p>
          <a:endParaRPr lang="ru-RU" dirty="0"/>
        </a:p>
      </dgm:t>
    </dgm:pt>
    <dgm:pt modelId="{7BCA0D1A-5B34-45A8-B474-8F5E97655FB1}" type="parTrans" cxnId="{E9CEEED6-A0CE-4817-B564-365AB1E7BC24}">
      <dgm:prSet/>
      <dgm:spPr/>
      <dgm:t>
        <a:bodyPr/>
        <a:lstStyle/>
        <a:p>
          <a:endParaRPr lang="ru-RU"/>
        </a:p>
      </dgm:t>
    </dgm:pt>
    <dgm:pt modelId="{583ACC38-8354-4A9C-8021-042ACE378F87}" type="sibTrans" cxnId="{E9CEEED6-A0CE-4817-B564-365AB1E7BC24}">
      <dgm:prSet/>
      <dgm:spPr/>
      <dgm:t>
        <a:bodyPr/>
        <a:lstStyle/>
        <a:p>
          <a:endParaRPr lang="ru-RU"/>
        </a:p>
      </dgm:t>
    </dgm:pt>
    <dgm:pt modelId="{20292CE5-B9BB-4679-B213-146903E0419F}">
      <dgm:prSet phldrT="[Текст]" phldr="1"/>
      <dgm:spPr/>
      <dgm:t>
        <a:bodyPr/>
        <a:lstStyle/>
        <a:p>
          <a:endParaRPr lang="ru-RU" dirty="0"/>
        </a:p>
      </dgm:t>
    </dgm:pt>
    <dgm:pt modelId="{FBBA8071-16CA-4350-8974-0DE7DDFF53B1}" type="parTrans" cxnId="{9ED5DCEE-F109-4072-9E06-1976370760EB}">
      <dgm:prSet/>
      <dgm:spPr/>
      <dgm:t>
        <a:bodyPr/>
        <a:lstStyle/>
        <a:p>
          <a:endParaRPr lang="ru-RU"/>
        </a:p>
      </dgm:t>
    </dgm:pt>
    <dgm:pt modelId="{39BA8040-96C0-4129-B5F9-D80B9E40CE29}" type="sibTrans" cxnId="{9ED5DCEE-F109-4072-9E06-1976370760EB}">
      <dgm:prSet/>
      <dgm:spPr/>
      <dgm:t>
        <a:bodyPr/>
        <a:lstStyle/>
        <a:p>
          <a:endParaRPr lang="ru-RU"/>
        </a:p>
      </dgm:t>
    </dgm:pt>
    <dgm:pt modelId="{7B17F927-080C-41A6-A6C0-B038B18EA596}">
      <dgm:prSet phldrT="[Текст]" phldr="1"/>
      <dgm:spPr/>
      <dgm:t>
        <a:bodyPr/>
        <a:lstStyle/>
        <a:p>
          <a:endParaRPr lang="ru-RU" dirty="0"/>
        </a:p>
      </dgm:t>
    </dgm:pt>
    <dgm:pt modelId="{36986209-4349-4C7F-8F69-B0EE0678BD97}" type="parTrans" cxnId="{D757746F-97C0-4EC7-A8C5-F00257D1BC3F}">
      <dgm:prSet/>
      <dgm:spPr/>
      <dgm:t>
        <a:bodyPr/>
        <a:lstStyle/>
        <a:p>
          <a:endParaRPr lang="ru-RU"/>
        </a:p>
      </dgm:t>
    </dgm:pt>
    <dgm:pt modelId="{D0F5B978-53FC-4C59-BC88-38C99FA2F3DD}" type="sibTrans" cxnId="{D757746F-97C0-4EC7-A8C5-F00257D1BC3F}">
      <dgm:prSet/>
      <dgm:spPr/>
      <dgm:t>
        <a:bodyPr/>
        <a:lstStyle/>
        <a:p>
          <a:endParaRPr lang="ru-RU"/>
        </a:p>
      </dgm:t>
    </dgm:pt>
    <dgm:pt modelId="{DCCA4609-941F-40A0-9D89-C84EFD7359A8}">
      <dgm:prSet phldrT="[Текст]" phldr="1"/>
      <dgm:spPr/>
      <dgm:t>
        <a:bodyPr/>
        <a:lstStyle/>
        <a:p>
          <a:endParaRPr lang="ru-RU" dirty="0"/>
        </a:p>
      </dgm:t>
    </dgm:pt>
    <dgm:pt modelId="{6DDA9945-0FF7-493B-88F4-DDF267F5C050}" type="parTrans" cxnId="{B456EC8F-33C2-44FC-902A-D855D8DB8106}">
      <dgm:prSet/>
      <dgm:spPr/>
      <dgm:t>
        <a:bodyPr/>
        <a:lstStyle/>
        <a:p>
          <a:endParaRPr lang="ru-RU"/>
        </a:p>
      </dgm:t>
    </dgm:pt>
    <dgm:pt modelId="{57F74932-0FA6-4CC7-8748-8DA8037DB229}" type="sibTrans" cxnId="{B456EC8F-33C2-44FC-902A-D855D8DB8106}">
      <dgm:prSet/>
      <dgm:spPr/>
      <dgm:t>
        <a:bodyPr/>
        <a:lstStyle/>
        <a:p>
          <a:endParaRPr lang="ru-RU"/>
        </a:p>
      </dgm:t>
    </dgm:pt>
    <dgm:pt modelId="{307CF573-0794-45C7-B5BE-EB28264AC714}" type="pres">
      <dgm:prSet presAssocID="{B10C59CF-3352-4D02-B2D4-F3AA52BA9FAF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1AAC406-3D4A-4027-A4B6-B0D66144E9B5}" type="pres">
      <dgm:prSet presAssocID="{342C1944-6CB4-4C05-AC31-69D232D8D282}" presName="comp" presStyleCnt="0"/>
      <dgm:spPr/>
    </dgm:pt>
    <dgm:pt modelId="{147745FF-3CE1-45BC-A6B4-27EFBD89D102}" type="pres">
      <dgm:prSet presAssocID="{342C1944-6CB4-4C05-AC31-69D232D8D282}" presName="box" presStyleLbl="node1" presStyleIdx="0" presStyleCnt="3"/>
      <dgm:spPr/>
      <dgm:t>
        <a:bodyPr/>
        <a:lstStyle/>
        <a:p>
          <a:endParaRPr lang="ru-RU"/>
        </a:p>
      </dgm:t>
    </dgm:pt>
    <dgm:pt modelId="{5F691ED3-FEE9-4BE6-8E23-2EC9D0C5BE9D}" type="pres">
      <dgm:prSet presAssocID="{342C1944-6CB4-4C05-AC31-69D232D8D282}" presName="img" presStyleLbl="fgImgPlace1" presStyleIdx="0" presStyleCnt="3"/>
      <dgm:spPr/>
    </dgm:pt>
    <dgm:pt modelId="{AEAB3C93-2DBD-4F8C-AC3A-ABF594E8C33B}" type="pres">
      <dgm:prSet presAssocID="{342C1944-6CB4-4C05-AC31-69D232D8D282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A61FDFD-0B1D-4FEC-AFF6-61033D102EE2}" type="pres">
      <dgm:prSet presAssocID="{7B588DED-105B-4094-9FBC-AB4082DD3F98}" presName="spacer" presStyleCnt="0"/>
      <dgm:spPr/>
    </dgm:pt>
    <dgm:pt modelId="{8DCA49D3-FA6A-435E-A1A4-99C209C09A2B}" type="pres">
      <dgm:prSet presAssocID="{B5F9E871-696A-4BE7-8BD7-9BD9574049D7}" presName="comp" presStyleCnt="0"/>
      <dgm:spPr/>
    </dgm:pt>
    <dgm:pt modelId="{E0C11BDB-DA40-4543-AABA-5A283359C35C}" type="pres">
      <dgm:prSet presAssocID="{B5F9E871-696A-4BE7-8BD7-9BD9574049D7}" presName="box" presStyleLbl="node1" presStyleIdx="1" presStyleCnt="3"/>
      <dgm:spPr/>
      <dgm:t>
        <a:bodyPr/>
        <a:lstStyle/>
        <a:p>
          <a:endParaRPr lang="ru-RU"/>
        </a:p>
      </dgm:t>
    </dgm:pt>
    <dgm:pt modelId="{098ACC81-9731-41A5-927C-6A29454C4BC0}" type="pres">
      <dgm:prSet presAssocID="{B5F9E871-696A-4BE7-8BD7-9BD9574049D7}" presName="img" presStyleLbl="fgImgPlace1" presStyleIdx="1" presStyleCnt="3"/>
      <dgm:spPr/>
    </dgm:pt>
    <dgm:pt modelId="{3233DECE-030D-4C7D-99B7-D055DD13512A}" type="pres">
      <dgm:prSet presAssocID="{B5F9E871-696A-4BE7-8BD7-9BD9574049D7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2C2517F-982E-4E6F-A169-6D9527805505}" type="pres">
      <dgm:prSet presAssocID="{0AD9E20C-6602-4DA6-8954-F115FECEEEBC}" presName="spacer" presStyleCnt="0"/>
      <dgm:spPr/>
    </dgm:pt>
    <dgm:pt modelId="{8B283A47-F95F-4ED2-8EBE-B32AF6CAF2BF}" type="pres">
      <dgm:prSet presAssocID="{20292CE5-B9BB-4679-B213-146903E0419F}" presName="comp" presStyleCnt="0"/>
      <dgm:spPr/>
    </dgm:pt>
    <dgm:pt modelId="{C09C7C6E-9035-48A3-BA26-223D06ED393E}" type="pres">
      <dgm:prSet presAssocID="{20292CE5-B9BB-4679-B213-146903E0419F}" presName="box" presStyleLbl="node1" presStyleIdx="2" presStyleCnt="3"/>
      <dgm:spPr/>
      <dgm:t>
        <a:bodyPr/>
        <a:lstStyle/>
        <a:p>
          <a:endParaRPr lang="ru-RU"/>
        </a:p>
      </dgm:t>
    </dgm:pt>
    <dgm:pt modelId="{68CA2364-9BBA-4419-A516-ED7A2D2B0885}" type="pres">
      <dgm:prSet presAssocID="{20292CE5-B9BB-4679-B213-146903E0419F}" presName="img" presStyleLbl="fgImgPlace1" presStyleIdx="2" presStyleCnt="3"/>
      <dgm:spPr/>
    </dgm:pt>
    <dgm:pt modelId="{1AB849F9-1E70-457C-BB28-E7691440D233}" type="pres">
      <dgm:prSet presAssocID="{20292CE5-B9BB-4679-B213-146903E0419F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70C4DD7-B246-4C17-A86E-E19A53E44CF9}" type="presOf" srcId="{88D78A66-6188-45A3-9A64-E8509799A1DC}" destId="{3233DECE-030D-4C7D-99B7-D055DD13512A}" srcOrd="1" destOrd="1" presId="urn:microsoft.com/office/officeart/2005/8/layout/vList4"/>
    <dgm:cxn modelId="{B456EC8F-33C2-44FC-902A-D855D8DB8106}" srcId="{20292CE5-B9BB-4679-B213-146903E0419F}" destId="{DCCA4609-941F-40A0-9D89-C84EFD7359A8}" srcOrd="1" destOrd="0" parTransId="{6DDA9945-0FF7-493B-88F4-DDF267F5C050}" sibTransId="{57F74932-0FA6-4CC7-8748-8DA8037DB229}"/>
    <dgm:cxn modelId="{7070DF4A-7650-4381-90BA-24BD7A0FF1CF}" type="presOf" srcId="{F14C610C-2C13-4688-93D2-8153C1FA330D}" destId="{E0C11BDB-DA40-4543-AABA-5A283359C35C}" srcOrd="0" destOrd="2" presId="urn:microsoft.com/office/officeart/2005/8/layout/vList4"/>
    <dgm:cxn modelId="{D757746F-97C0-4EC7-A8C5-F00257D1BC3F}" srcId="{20292CE5-B9BB-4679-B213-146903E0419F}" destId="{7B17F927-080C-41A6-A6C0-B038B18EA596}" srcOrd="0" destOrd="0" parTransId="{36986209-4349-4C7F-8F69-B0EE0678BD97}" sibTransId="{D0F5B978-53FC-4C59-BC88-38C99FA2F3DD}"/>
    <dgm:cxn modelId="{20325D54-2AF7-45A3-9850-714F559CD193}" type="presOf" srcId="{B09F015D-C731-4886-A2D5-1DA5CAB6AAA6}" destId="{AEAB3C93-2DBD-4F8C-AC3A-ABF594E8C33B}" srcOrd="1" destOrd="2" presId="urn:microsoft.com/office/officeart/2005/8/layout/vList4"/>
    <dgm:cxn modelId="{2FAE78D6-CD26-4EE2-97C8-B93B65AA3BBB}" type="presOf" srcId="{DCCA4609-941F-40A0-9D89-C84EFD7359A8}" destId="{1AB849F9-1E70-457C-BB28-E7691440D233}" srcOrd="1" destOrd="2" presId="urn:microsoft.com/office/officeart/2005/8/layout/vList4"/>
    <dgm:cxn modelId="{2A1A01D4-49FE-49CC-9374-9E01947D7DC2}" type="presOf" srcId="{E81599DF-5111-47AC-BCF4-B1651DD91B02}" destId="{147745FF-3CE1-45BC-A6B4-27EFBD89D102}" srcOrd="0" destOrd="1" presId="urn:microsoft.com/office/officeart/2005/8/layout/vList4"/>
    <dgm:cxn modelId="{563EEBFB-9075-4200-8F01-3AB0A9C24E01}" type="presOf" srcId="{B5F9E871-696A-4BE7-8BD7-9BD9574049D7}" destId="{E0C11BDB-DA40-4543-AABA-5A283359C35C}" srcOrd="0" destOrd="0" presId="urn:microsoft.com/office/officeart/2005/8/layout/vList4"/>
    <dgm:cxn modelId="{24558B27-CDA0-49EB-8616-8AB80C0B22B9}" srcId="{342C1944-6CB4-4C05-AC31-69D232D8D282}" destId="{B09F015D-C731-4886-A2D5-1DA5CAB6AAA6}" srcOrd="1" destOrd="0" parTransId="{55C51D2E-A0E1-4BED-BA46-FF4A73BD5271}" sibTransId="{7F82E4F4-8CD4-461B-8636-7FC6884A9A5F}"/>
    <dgm:cxn modelId="{268D15DD-EB27-4DBD-8901-939D05FA70A6}" type="presOf" srcId="{7B17F927-080C-41A6-A6C0-B038B18EA596}" destId="{C09C7C6E-9035-48A3-BA26-223D06ED393E}" srcOrd="0" destOrd="1" presId="urn:microsoft.com/office/officeart/2005/8/layout/vList4"/>
    <dgm:cxn modelId="{01CB132F-6BEC-4F7A-ABA2-4BFE980AD766}" type="presOf" srcId="{B09F015D-C731-4886-A2D5-1DA5CAB6AAA6}" destId="{147745FF-3CE1-45BC-A6B4-27EFBD89D102}" srcOrd="0" destOrd="2" presId="urn:microsoft.com/office/officeart/2005/8/layout/vList4"/>
    <dgm:cxn modelId="{885EE1FB-6479-4DF0-93F0-6CE2A86C8ABA}" type="presOf" srcId="{B5F9E871-696A-4BE7-8BD7-9BD9574049D7}" destId="{3233DECE-030D-4C7D-99B7-D055DD13512A}" srcOrd="1" destOrd="0" presId="urn:microsoft.com/office/officeart/2005/8/layout/vList4"/>
    <dgm:cxn modelId="{C395111D-F1F1-4480-88A5-710A33CC448C}" srcId="{B10C59CF-3352-4D02-B2D4-F3AA52BA9FAF}" destId="{B5F9E871-696A-4BE7-8BD7-9BD9574049D7}" srcOrd="1" destOrd="0" parTransId="{FD5A12F0-90BE-4ACC-873B-67B0C8BC8B9D}" sibTransId="{0AD9E20C-6602-4DA6-8954-F115FECEEEBC}"/>
    <dgm:cxn modelId="{A2D763E7-0ABC-48D5-80EB-EBBA424EF28C}" type="presOf" srcId="{E81599DF-5111-47AC-BCF4-B1651DD91B02}" destId="{AEAB3C93-2DBD-4F8C-AC3A-ABF594E8C33B}" srcOrd="1" destOrd="1" presId="urn:microsoft.com/office/officeart/2005/8/layout/vList4"/>
    <dgm:cxn modelId="{CD44AC41-1935-402E-9D7A-E0A4B40BAC19}" type="presOf" srcId="{342C1944-6CB4-4C05-AC31-69D232D8D282}" destId="{147745FF-3CE1-45BC-A6B4-27EFBD89D102}" srcOrd="0" destOrd="0" presId="urn:microsoft.com/office/officeart/2005/8/layout/vList4"/>
    <dgm:cxn modelId="{93F1E06D-1026-446F-8FAD-24337AFC3419}" type="presOf" srcId="{20292CE5-B9BB-4679-B213-146903E0419F}" destId="{1AB849F9-1E70-457C-BB28-E7691440D233}" srcOrd="1" destOrd="0" presId="urn:microsoft.com/office/officeart/2005/8/layout/vList4"/>
    <dgm:cxn modelId="{6AA44C6C-B445-4E9D-9B35-A96182CE659B}" type="presOf" srcId="{B10C59CF-3352-4D02-B2D4-F3AA52BA9FAF}" destId="{307CF573-0794-45C7-B5BE-EB28264AC714}" srcOrd="0" destOrd="0" presId="urn:microsoft.com/office/officeart/2005/8/layout/vList4"/>
    <dgm:cxn modelId="{426A5FA9-1AAD-4007-A172-923F2C12B40F}" type="presOf" srcId="{7B17F927-080C-41A6-A6C0-B038B18EA596}" destId="{1AB849F9-1E70-457C-BB28-E7691440D233}" srcOrd="1" destOrd="1" presId="urn:microsoft.com/office/officeart/2005/8/layout/vList4"/>
    <dgm:cxn modelId="{E9CEEED6-A0CE-4817-B564-365AB1E7BC24}" srcId="{B5F9E871-696A-4BE7-8BD7-9BD9574049D7}" destId="{F14C610C-2C13-4688-93D2-8153C1FA330D}" srcOrd="1" destOrd="0" parTransId="{7BCA0D1A-5B34-45A8-B474-8F5E97655FB1}" sibTransId="{583ACC38-8354-4A9C-8021-042ACE378F87}"/>
    <dgm:cxn modelId="{9ED5DCEE-F109-4072-9E06-1976370760EB}" srcId="{B10C59CF-3352-4D02-B2D4-F3AA52BA9FAF}" destId="{20292CE5-B9BB-4679-B213-146903E0419F}" srcOrd="2" destOrd="0" parTransId="{FBBA8071-16CA-4350-8974-0DE7DDFF53B1}" sibTransId="{39BA8040-96C0-4129-B5F9-D80B9E40CE29}"/>
    <dgm:cxn modelId="{9A596C30-4D49-4653-AEEC-F8C2AF14FC0F}" type="presOf" srcId="{DCCA4609-941F-40A0-9D89-C84EFD7359A8}" destId="{C09C7C6E-9035-48A3-BA26-223D06ED393E}" srcOrd="0" destOrd="2" presId="urn:microsoft.com/office/officeart/2005/8/layout/vList4"/>
    <dgm:cxn modelId="{9E4008F6-EF8E-4F61-A3F3-CE10BEE0DFC2}" srcId="{B5F9E871-696A-4BE7-8BD7-9BD9574049D7}" destId="{88D78A66-6188-45A3-9A64-E8509799A1DC}" srcOrd="0" destOrd="0" parTransId="{525FE32B-9443-4A7A-B310-BBABAE83E187}" sibTransId="{AB845A4D-EF6E-4F82-A80A-E2EA5C393CFB}"/>
    <dgm:cxn modelId="{32DE0A10-8D57-475B-950C-0036CAA4FEAC}" type="presOf" srcId="{88D78A66-6188-45A3-9A64-E8509799A1DC}" destId="{E0C11BDB-DA40-4543-AABA-5A283359C35C}" srcOrd="0" destOrd="1" presId="urn:microsoft.com/office/officeart/2005/8/layout/vList4"/>
    <dgm:cxn modelId="{1D446768-61C4-47F0-B0BC-216F961774EC}" srcId="{342C1944-6CB4-4C05-AC31-69D232D8D282}" destId="{E81599DF-5111-47AC-BCF4-B1651DD91B02}" srcOrd="0" destOrd="0" parTransId="{7EE9993A-4DDE-43DA-ADA5-2EB6F7719294}" sibTransId="{4EC467BD-E415-4516-9FF1-6D0158ED54EC}"/>
    <dgm:cxn modelId="{266717FD-EA6E-4D4F-96A1-736442D3346D}" type="presOf" srcId="{342C1944-6CB4-4C05-AC31-69D232D8D282}" destId="{AEAB3C93-2DBD-4F8C-AC3A-ABF594E8C33B}" srcOrd="1" destOrd="0" presId="urn:microsoft.com/office/officeart/2005/8/layout/vList4"/>
    <dgm:cxn modelId="{FBDB5EEF-9CA2-47B9-A766-0A28EDAC7395}" srcId="{B10C59CF-3352-4D02-B2D4-F3AA52BA9FAF}" destId="{342C1944-6CB4-4C05-AC31-69D232D8D282}" srcOrd="0" destOrd="0" parTransId="{6B283499-7799-4708-87C0-2285E9DF3134}" sibTransId="{7B588DED-105B-4094-9FBC-AB4082DD3F98}"/>
    <dgm:cxn modelId="{C61D2C06-C629-468A-B41D-42A47AC9A22E}" type="presOf" srcId="{20292CE5-B9BB-4679-B213-146903E0419F}" destId="{C09C7C6E-9035-48A3-BA26-223D06ED393E}" srcOrd="0" destOrd="0" presId="urn:microsoft.com/office/officeart/2005/8/layout/vList4"/>
    <dgm:cxn modelId="{88E3C907-3F14-4614-9BEC-416BB1C89250}" type="presOf" srcId="{F14C610C-2C13-4688-93D2-8153C1FA330D}" destId="{3233DECE-030D-4C7D-99B7-D055DD13512A}" srcOrd="1" destOrd="2" presId="urn:microsoft.com/office/officeart/2005/8/layout/vList4"/>
    <dgm:cxn modelId="{D096A933-FF3E-400F-856C-2F7A3B4E5FD1}" type="presParOf" srcId="{307CF573-0794-45C7-B5BE-EB28264AC714}" destId="{A1AAC406-3D4A-4027-A4B6-B0D66144E9B5}" srcOrd="0" destOrd="0" presId="urn:microsoft.com/office/officeart/2005/8/layout/vList4"/>
    <dgm:cxn modelId="{19F63814-0A05-4416-91AC-BC19D659ECD9}" type="presParOf" srcId="{A1AAC406-3D4A-4027-A4B6-B0D66144E9B5}" destId="{147745FF-3CE1-45BC-A6B4-27EFBD89D102}" srcOrd="0" destOrd="0" presId="urn:microsoft.com/office/officeart/2005/8/layout/vList4"/>
    <dgm:cxn modelId="{32CBA94D-9521-4D12-8559-9C42B11B303F}" type="presParOf" srcId="{A1AAC406-3D4A-4027-A4B6-B0D66144E9B5}" destId="{5F691ED3-FEE9-4BE6-8E23-2EC9D0C5BE9D}" srcOrd="1" destOrd="0" presId="urn:microsoft.com/office/officeart/2005/8/layout/vList4"/>
    <dgm:cxn modelId="{5997D7FF-1E7C-4857-8316-04401FECE9F9}" type="presParOf" srcId="{A1AAC406-3D4A-4027-A4B6-B0D66144E9B5}" destId="{AEAB3C93-2DBD-4F8C-AC3A-ABF594E8C33B}" srcOrd="2" destOrd="0" presId="urn:microsoft.com/office/officeart/2005/8/layout/vList4"/>
    <dgm:cxn modelId="{2987549A-C30F-4EA3-BA73-C4930ED348C8}" type="presParOf" srcId="{307CF573-0794-45C7-B5BE-EB28264AC714}" destId="{4A61FDFD-0B1D-4FEC-AFF6-61033D102EE2}" srcOrd="1" destOrd="0" presId="urn:microsoft.com/office/officeart/2005/8/layout/vList4"/>
    <dgm:cxn modelId="{91BF7304-F03A-4F32-B46E-770DE5866408}" type="presParOf" srcId="{307CF573-0794-45C7-B5BE-EB28264AC714}" destId="{8DCA49D3-FA6A-435E-A1A4-99C209C09A2B}" srcOrd="2" destOrd="0" presId="urn:microsoft.com/office/officeart/2005/8/layout/vList4"/>
    <dgm:cxn modelId="{2351EBB1-D8CF-4342-A368-8802AC94062D}" type="presParOf" srcId="{8DCA49D3-FA6A-435E-A1A4-99C209C09A2B}" destId="{E0C11BDB-DA40-4543-AABA-5A283359C35C}" srcOrd="0" destOrd="0" presId="urn:microsoft.com/office/officeart/2005/8/layout/vList4"/>
    <dgm:cxn modelId="{79A40254-9AC2-42C8-8DE1-7B25002B8E49}" type="presParOf" srcId="{8DCA49D3-FA6A-435E-A1A4-99C209C09A2B}" destId="{098ACC81-9731-41A5-927C-6A29454C4BC0}" srcOrd="1" destOrd="0" presId="urn:microsoft.com/office/officeart/2005/8/layout/vList4"/>
    <dgm:cxn modelId="{A4D70573-EBF1-4C4F-924E-677712A42C72}" type="presParOf" srcId="{8DCA49D3-FA6A-435E-A1A4-99C209C09A2B}" destId="{3233DECE-030D-4C7D-99B7-D055DD13512A}" srcOrd="2" destOrd="0" presId="urn:microsoft.com/office/officeart/2005/8/layout/vList4"/>
    <dgm:cxn modelId="{5AD5A443-4F47-4846-B160-FDEE429C1A45}" type="presParOf" srcId="{307CF573-0794-45C7-B5BE-EB28264AC714}" destId="{D2C2517F-982E-4E6F-A169-6D9527805505}" srcOrd="3" destOrd="0" presId="urn:microsoft.com/office/officeart/2005/8/layout/vList4"/>
    <dgm:cxn modelId="{5B99E786-ACA2-4464-9B63-CE1DC6782ABC}" type="presParOf" srcId="{307CF573-0794-45C7-B5BE-EB28264AC714}" destId="{8B283A47-F95F-4ED2-8EBE-B32AF6CAF2BF}" srcOrd="4" destOrd="0" presId="urn:microsoft.com/office/officeart/2005/8/layout/vList4"/>
    <dgm:cxn modelId="{6C930DFF-04F6-431E-A586-011E655ED87B}" type="presParOf" srcId="{8B283A47-F95F-4ED2-8EBE-B32AF6CAF2BF}" destId="{C09C7C6E-9035-48A3-BA26-223D06ED393E}" srcOrd="0" destOrd="0" presId="urn:microsoft.com/office/officeart/2005/8/layout/vList4"/>
    <dgm:cxn modelId="{B52E8345-05F5-4F6B-872F-03454A1AB331}" type="presParOf" srcId="{8B283A47-F95F-4ED2-8EBE-B32AF6CAF2BF}" destId="{68CA2364-9BBA-4419-A516-ED7A2D2B0885}" srcOrd="1" destOrd="0" presId="urn:microsoft.com/office/officeart/2005/8/layout/vList4"/>
    <dgm:cxn modelId="{AD96259C-A4EF-44C6-AEF5-33C1277B9656}" type="presParOf" srcId="{8B283A47-F95F-4ED2-8EBE-B32AF6CAF2BF}" destId="{1AB849F9-1E70-457C-BB28-E7691440D233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9E117A4-434B-48B7-BF60-E6A6E9BEA7E4}" type="doc">
      <dgm:prSet loTypeId="urn:microsoft.com/office/officeart/2005/8/layout/vList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2BCE7CC-1DA4-4431-B438-BB86739ABC44}">
      <dgm:prSet/>
      <dgm:spPr>
        <a:solidFill>
          <a:srgbClr val="92D050"/>
        </a:solidFill>
      </dgm:spPr>
      <dgm:t>
        <a:bodyPr/>
        <a:lstStyle/>
        <a:p>
          <a:endParaRPr lang="ru-RU" dirty="0"/>
        </a:p>
      </dgm:t>
    </dgm:pt>
    <dgm:pt modelId="{59CE3910-5F91-43D3-9AC2-389B6298D997}" type="parTrans" cxnId="{FE2E8AA7-A8CA-4E4B-A0E7-5ACD3D6D1BAD}">
      <dgm:prSet/>
      <dgm:spPr/>
      <dgm:t>
        <a:bodyPr/>
        <a:lstStyle/>
        <a:p>
          <a:endParaRPr lang="ru-RU"/>
        </a:p>
      </dgm:t>
    </dgm:pt>
    <dgm:pt modelId="{A5C02B40-2EF6-49E4-AE8B-249B6CC30BCC}" type="sibTrans" cxnId="{FE2E8AA7-A8CA-4E4B-A0E7-5ACD3D6D1BAD}">
      <dgm:prSet/>
      <dgm:spPr/>
      <dgm:t>
        <a:bodyPr/>
        <a:lstStyle/>
        <a:p>
          <a:endParaRPr lang="ru-RU"/>
        </a:p>
      </dgm:t>
    </dgm:pt>
    <dgm:pt modelId="{4EC81CE7-F4FC-49AA-A069-FD7A2AAD45C5}" type="pres">
      <dgm:prSet presAssocID="{B9E117A4-434B-48B7-BF60-E6A6E9BEA7E4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F00A71C-1FE4-4FFC-B30A-AC2D5DC0562B}" type="pres">
      <dgm:prSet presAssocID="{02BCE7CC-1DA4-4431-B438-BB86739ABC44}" presName="comp" presStyleCnt="0"/>
      <dgm:spPr/>
    </dgm:pt>
    <dgm:pt modelId="{664AAA77-49A7-4FC0-B844-1C4BD2C967D7}" type="pres">
      <dgm:prSet presAssocID="{02BCE7CC-1DA4-4431-B438-BB86739ABC44}" presName="box" presStyleLbl="node1" presStyleIdx="0" presStyleCnt="1" custLinFactNeighborY="6249"/>
      <dgm:spPr/>
      <dgm:t>
        <a:bodyPr/>
        <a:lstStyle/>
        <a:p>
          <a:endParaRPr lang="ru-RU"/>
        </a:p>
      </dgm:t>
    </dgm:pt>
    <dgm:pt modelId="{2DBCD0CB-2CE0-4B36-9F21-7CE65D4EB534}" type="pres">
      <dgm:prSet presAssocID="{02BCE7CC-1DA4-4431-B438-BB86739ABC44}" presName="img" presStyleLbl="fgImgPlace1" presStyleIdx="0" presStyleCnt="1" custScaleX="79945" custScaleY="45350" custLinFactNeighborX="-18938" custLinFactNeighborY="-32012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5A8902CB-1D1B-41C8-AF3F-9EA1C7E45512}" type="pres">
      <dgm:prSet presAssocID="{02BCE7CC-1DA4-4431-B438-BB86739ABC44}" presName="text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E2E8AA7-A8CA-4E4B-A0E7-5ACD3D6D1BAD}" srcId="{B9E117A4-434B-48B7-BF60-E6A6E9BEA7E4}" destId="{02BCE7CC-1DA4-4431-B438-BB86739ABC44}" srcOrd="0" destOrd="0" parTransId="{59CE3910-5F91-43D3-9AC2-389B6298D997}" sibTransId="{A5C02B40-2EF6-49E4-AE8B-249B6CC30BCC}"/>
    <dgm:cxn modelId="{4A8514E8-1130-4AA8-8C07-616B11432ED9}" type="presOf" srcId="{02BCE7CC-1DA4-4431-B438-BB86739ABC44}" destId="{5A8902CB-1D1B-41C8-AF3F-9EA1C7E45512}" srcOrd="1" destOrd="0" presId="urn:microsoft.com/office/officeart/2005/8/layout/vList4"/>
    <dgm:cxn modelId="{CA38E8AA-350F-4287-9661-FFA6294CE327}" type="presOf" srcId="{02BCE7CC-1DA4-4431-B438-BB86739ABC44}" destId="{664AAA77-49A7-4FC0-B844-1C4BD2C967D7}" srcOrd="0" destOrd="0" presId="urn:microsoft.com/office/officeart/2005/8/layout/vList4"/>
    <dgm:cxn modelId="{88395442-C0A0-45C5-9BE9-3EC6E6425191}" type="presOf" srcId="{B9E117A4-434B-48B7-BF60-E6A6E9BEA7E4}" destId="{4EC81CE7-F4FC-49AA-A069-FD7A2AAD45C5}" srcOrd="0" destOrd="0" presId="urn:microsoft.com/office/officeart/2005/8/layout/vList4"/>
    <dgm:cxn modelId="{6637360C-D158-42EB-993F-DE82BB86E551}" type="presParOf" srcId="{4EC81CE7-F4FC-49AA-A069-FD7A2AAD45C5}" destId="{FF00A71C-1FE4-4FFC-B30A-AC2D5DC0562B}" srcOrd="0" destOrd="0" presId="urn:microsoft.com/office/officeart/2005/8/layout/vList4"/>
    <dgm:cxn modelId="{01346D18-FFCA-419E-B8D3-9D04004F5EA7}" type="presParOf" srcId="{FF00A71C-1FE4-4FFC-B30A-AC2D5DC0562B}" destId="{664AAA77-49A7-4FC0-B844-1C4BD2C967D7}" srcOrd="0" destOrd="0" presId="urn:microsoft.com/office/officeart/2005/8/layout/vList4"/>
    <dgm:cxn modelId="{BCA7E00E-7323-46C7-936E-0EFB86BCCDDC}" type="presParOf" srcId="{FF00A71C-1FE4-4FFC-B30A-AC2D5DC0562B}" destId="{2DBCD0CB-2CE0-4B36-9F21-7CE65D4EB534}" srcOrd="1" destOrd="0" presId="urn:microsoft.com/office/officeart/2005/8/layout/vList4"/>
    <dgm:cxn modelId="{E369F6BC-C917-4AED-97E7-93026836B88E}" type="presParOf" srcId="{FF00A71C-1FE4-4FFC-B30A-AC2D5DC0562B}" destId="{5A8902CB-1D1B-41C8-AF3F-9EA1C7E45512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xmlns="" relId="rId12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B10C59CF-3352-4D02-B2D4-F3AA52BA9FAF}" type="doc">
      <dgm:prSet loTypeId="urn:microsoft.com/office/officeart/2005/8/layout/vList4" loCatId="list" qsTypeId="urn:microsoft.com/office/officeart/2005/8/quickstyle/simple1" qsCatId="simple" csTypeId="urn:microsoft.com/office/officeart/2005/8/colors/accent1_2" csCatId="accent1" phldr="0"/>
      <dgm:spPr/>
      <dgm:t>
        <a:bodyPr/>
        <a:lstStyle/>
        <a:p>
          <a:endParaRPr lang="ru-RU"/>
        </a:p>
      </dgm:t>
    </dgm:pt>
    <dgm:pt modelId="{342C1944-6CB4-4C05-AC31-69D232D8D282}">
      <dgm:prSet phldrT="[Текст]" phldr="1"/>
      <dgm:spPr/>
      <dgm:t>
        <a:bodyPr/>
        <a:lstStyle/>
        <a:p>
          <a:endParaRPr lang="ru-RU" dirty="0"/>
        </a:p>
      </dgm:t>
    </dgm:pt>
    <dgm:pt modelId="{6B283499-7799-4708-87C0-2285E9DF3134}" type="parTrans" cxnId="{FBDB5EEF-9CA2-47B9-A766-0A28EDAC7395}">
      <dgm:prSet/>
      <dgm:spPr/>
      <dgm:t>
        <a:bodyPr/>
        <a:lstStyle/>
        <a:p>
          <a:endParaRPr lang="ru-RU"/>
        </a:p>
      </dgm:t>
    </dgm:pt>
    <dgm:pt modelId="{7B588DED-105B-4094-9FBC-AB4082DD3F98}" type="sibTrans" cxnId="{FBDB5EEF-9CA2-47B9-A766-0A28EDAC7395}">
      <dgm:prSet/>
      <dgm:spPr/>
      <dgm:t>
        <a:bodyPr/>
        <a:lstStyle/>
        <a:p>
          <a:endParaRPr lang="ru-RU"/>
        </a:p>
      </dgm:t>
    </dgm:pt>
    <dgm:pt modelId="{E81599DF-5111-47AC-BCF4-B1651DD91B02}">
      <dgm:prSet phldrT="[Текст]" phldr="1"/>
      <dgm:spPr/>
      <dgm:t>
        <a:bodyPr/>
        <a:lstStyle/>
        <a:p>
          <a:endParaRPr lang="ru-RU" dirty="0"/>
        </a:p>
      </dgm:t>
    </dgm:pt>
    <dgm:pt modelId="{7EE9993A-4DDE-43DA-ADA5-2EB6F7719294}" type="parTrans" cxnId="{1D446768-61C4-47F0-B0BC-216F961774EC}">
      <dgm:prSet/>
      <dgm:spPr/>
      <dgm:t>
        <a:bodyPr/>
        <a:lstStyle/>
        <a:p>
          <a:endParaRPr lang="ru-RU"/>
        </a:p>
      </dgm:t>
    </dgm:pt>
    <dgm:pt modelId="{4EC467BD-E415-4516-9FF1-6D0158ED54EC}" type="sibTrans" cxnId="{1D446768-61C4-47F0-B0BC-216F961774EC}">
      <dgm:prSet/>
      <dgm:spPr/>
      <dgm:t>
        <a:bodyPr/>
        <a:lstStyle/>
        <a:p>
          <a:endParaRPr lang="ru-RU"/>
        </a:p>
      </dgm:t>
    </dgm:pt>
    <dgm:pt modelId="{B09F015D-C731-4886-A2D5-1DA5CAB6AAA6}">
      <dgm:prSet phldrT="[Текст]" phldr="1"/>
      <dgm:spPr/>
      <dgm:t>
        <a:bodyPr/>
        <a:lstStyle/>
        <a:p>
          <a:endParaRPr lang="ru-RU" dirty="0"/>
        </a:p>
      </dgm:t>
    </dgm:pt>
    <dgm:pt modelId="{55C51D2E-A0E1-4BED-BA46-FF4A73BD5271}" type="parTrans" cxnId="{24558B27-CDA0-49EB-8616-8AB80C0B22B9}">
      <dgm:prSet/>
      <dgm:spPr/>
      <dgm:t>
        <a:bodyPr/>
        <a:lstStyle/>
        <a:p>
          <a:endParaRPr lang="ru-RU"/>
        </a:p>
      </dgm:t>
    </dgm:pt>
    <dgm:pt modelId="{7F82E4F4-8CD4-461B-8636-7FC6884A9A5F}" type="sibTrans" cxnId="{24558B27-CDA0-49EB-8616-8AB80C0B22B9}">
      <dgm:prSet/>
      <dgm:spPr/>
      <dgm:t>
        <a:bodyPr/>
        <a:lstStyle/>
        <a:p>
          <a:endParaRPr lang="ru-RU"/>
        </a:p>
      </dgm:t>
    </dgm:pt>
    <dgm:pt modelId="{B5F9E871-696A-4BE7-8BD7-9BD9574049D7}">
      <dgm:prSet phldrT="[Текст]" phldr="1"/>
      <dgm:spPr/>
      <dgm:t>
        <a:bodyPr/>
        <a:lstStyle/>
        <a:p>
          <a:endParaRPr lang="ru-RU" dirty="0"/>
        </a:p>
      </dgm:t>
    </dgm:pt>
    <dgm:pt modelId="{FD5A12F0-90BE-4ACC-873B-67B0C8BC8B9D}" type="parTrans" cxnId="{C395111D-F1F1-4480-88A5-710A33CC448C}">
      <dgm:prSet/>
      <dgm:spPr/>
      <dgm:t>
        <a:bodyPr/>
        <a:lstStyle/>
        <a:p>
          <a:endParaRPr lang="ru-RU"/>
        </a:p>
      </dgm:t>
    </dgm:pt>
    <dgm:pt modelId="{0AD9E20C-6602-4DA6-8954-F115FECEEEBC}" type="sibTrans" cxnId="{C395111D-F1F1-4480-88A5-710A33CC448C}">
      <dgm:prSet/>
      <dgm:spPr/>
      <dgm:t>
        <a:bodyPr/>
        <a:lstStyle/>
        <a:p>
          <a:endParaRPr lang="ru-RU"/>
        </a:p>
      </dgm:t>
    </dgm:pt>
    <dgm:pt modelId="{88D78A66-6188-45A3-9A64-E8509799A1DC}">
      <dgm:prSet phldrT="[Текст]" phldr="1"/>
      <dgm:spPr/>
      <dgm:t>
        <a:bodyPr/>
        <a:lstStyle/>
        <a:p>
          <a:endParaRPr lang="ru-RU" dirty="0"/>
        </a:p>
      </dgm:t>
    </dgm:pt>
    <dgm:pt modelId="{525FE32B-9443-4A7A-B310-BBABAE83E187}" type="parTrans" cxnId="{9E4008F6-EF8E-4F61-A3F3-CE10BEE0DFC2}">
      <dgm:prSet/>
      <dgm:spPr/>
      <dgm:t>
        <a:bodyPr/>
        <a:lstStyle/>
        <a:p>
          <a:endParaRPr lang="ru-RU"/>
        </a:p>
      </dgm:t>
    </dgm:pt>
    <dgm:pt modelId="{AB845A4D-EF6E-4F82-A80A-E2EA5C393CFB}" type="sibTrans" cxnId="{9E4008F6-EF8E-4F61-A3F3-CE10BEE0DFC2}">
      <dgm:prSet/>
      <dgm:spPr/>
      <dgm:t>
        <a:bodyPr/>
        <a:lstStyle/>
        <a:p>
          <a:endParaRPr lang="ru-RU"/>
        </a:p>
      </dgm:t>
    </dgm:pt>
    <dgm:pt modelId="{F14C610C-2C13-4688-93D2-8153C1FA330D}">
      <dgm:prSet phldrT="[Текст]" phldr="1"/>
      <dgm:spPr/>
      <dgm:t>
        <a:bodyPr/>
        <a:lstStyle/>
        <a:p>
          <a:endParaRPr lang="ru-RU" dirty="0"/>
        </a:p>
      </dgm:t>
    </dgm:pt>
    <dgm:pt modelId="{7BCA0D1A-5B34-45A8-B474-8F5E97655FB1}" type="parTrans" cxnId="{E9CEEED6-A0CE-4817-B564-365AB1E7BC24}">
      <dgm:prSet/>
      <dgm:spPr/>
      <dgm:t>
        <a:bodyPr/>
        <a:lstStyle/>
        <a:p>
          <a:endParaRPr lang="ru-RU"/>
        </a:p>
      </dgm:t>
    </dgm:pt>
    <dgm:pt modelId="{583ACC38-8354-4A9C-8021-042ACE378F87}" type="sibTrans" cxnId="{E9CEEED6-A0CE-4817-B564-365AB1E7BC24}">
      <dgm:prSet/>
      <dgm:spPr/>
      <dgm:t>
        <a:bodyPr/>
        <a:lstStyle/>
        <a:p>
          <a:endParaRPr lang="ru-RU"/>
        </a:p>
      </dgm:t>
    </dgm:pt>
    <dgm:pt modelId="{20292CE5-B9BB-4679-B213-146903E0419F}">
      <dgm:prSet phldrT="[Текст]" phldr="1"/>
      <dgm:spPr/>
      <dgm:t>
        <a:bodyPr/>
        <a:lstStyle/>
        <a:p>
          <a:endParaRPr lang="ru-RU" dirty="0"/>
        </a:p>
      </dgm:t>
    </dgm:pt>
    <dgm:pt modelId="{FBBA8071-16CA-4350-8974-0DE7DDFF53B1}" type="parTrans" cxnId="{9ED5DCEE-F109-4072-9E06-1976370760EB}">
      <dgm:prSet/>
      <dgm:spPr/>
      <dgm:t>
        <a:bodyPr/>
        <a:lstStyle/>
        <a:p>
          <a:endParaRPr lang="ru-RU"/>
        </a:p>
      </dgm:t>
    </dgm:pt>
    <dgm:pt modelId="{39BA8040-96C0-4129-B5F9-D80B9E40CE29}" type="sibTrans" cxnId="{9ED5DCEE-F109-4072-9E06-1976370760EB}">
      <dgm:prSet/>
      <dgm:spPr/>
      <dgm:t>
        <a:bodyPr/>
        <a:lstStyle/>
        <a:p>
          <a:endParaRPr lang="ru-RU"/>
        </a:p>
      </dgm:t>
    </dgm:pt>
    <dgm:pt modelId="{7B17F927-080C-41A6-A6C0-B038B18EA596}">
      <dgm:prSet phldrT="[Текст]" phldr="1"/>
      <dgm:spPr/>
      <dgm:t>
        <a:bodyPr/>
        <a:lstStyle/>
        <a:p>
          <a:endParaRPr lang="ru-RU" dirty="0"/>
        </a:p>
      </dgm:t>
    </dgm:pt>
    <dgm:pt modelId="{36986209-4349-4C7F-8F69-B0EE0678BD97}" type="parTrans" cxnId="{D757746F-97C0-4EC7-A8C5-F00257D1BC3F}">
      <dgm:prSet/>
      <dgm:spPr/>
      <dgm:t>
        <a:bodyPr/>
        <a:lstStyle/>
        <a:p>
          <a:endParaRPr lang="ru-RU"/>
        </a:p>
      </dgm:t>
    </dgm:pt>
    <dgm:pt modelId="{D0F5B978-53FC-4C59-BC88-38C99FA2F3DD}" type="sibTrans" cxnId="{D757746F-97C0-4EC7-A8C5-F00257D1BC3F}">
      <dgm:prSet/>
      <dgm:spPr/>
      <dgm:t>
        <a:bodyPr/>
        <a:lstStyle/>
        <a:p>
          <a:endParaRPr lang="ru-RU"/>
        </a:p>
      </dgm:t>
    </dgm:pt>
    <dgm:pt modelId="{DCCA4609-941F-40A0-9D89-C84EFD7359A8}">
      <dgm:prSet phldrT="[Текст]" phldr="1"/>
      <dgm:spPr/>
      <dgm:t>
        <a:bodyPr/>
        <a:lstStyle/>
        <a:p>
          <a:endParaRPr lang="ru-RU" dirty="0"/>
        </a:p>
      </dgm:t>
    </dgm:pt>
    <dgm:pt modelId="{6DDA9945-0FF7-493B-88F4-DDF267F5C050}" type="parTrans" cxnId="{B456EC8F-33C2-44FC-902A-D855D8DB8106}">
      <dgm:prSet/>
      <dgm:spPr/>
      <dgm:t>
        <a:bodyPr/>
        <a:lstStyle/>
        <a:p>
          <a:endParaRPr lang="ru-RU"/>
        </a:p>
      </dgm:t>
    </dgm:pt>
    <dgm:pt modelId="{57F74932-0FA6-4CC7-8748-8DA8037DB229}" type="sibTrans" cxnId="{B456EC8F-33C2-44FC-902A-D855D8DB8106}">
      <dgm:prSet/>
      <dgm:spPr/>
      <dgm:t>
        <a:bodyPr/>
        <a:lstStyle/>
        <a:p>
          <a:endParaRPr lang="ru-RU"/>
        </a:p>
      </dgm:t>
    </dgm:pt>
    <dgm:pt modelId="{307CF573-0794-45C7-B5BE-EB28264AC714}" type="pres">
      <dgm:prSet presAssocID="{B10C59CF-3352-4D02-B2D4-F3AA52BA9FAF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1AAC406-3D4A-4027-A4B6-B0D66144E9B5}" type="pres">
      <dgm:prSet presAssocID="{342C1944-6CB4-4C05-AC31-69D232D8D282}" presName="comp" presStyleCnt="0"/>
      <dgm:spPr/>
    </dgm:pt>
    <dgm:pt modelId="{147745FF-3CE1-45BC-A6B4-27EFBD89D102}" type="pres">
      <dgm:prSet presAssocID="{342C1944-6CB4-4C05-AC31-69D232D8D282}" presName="box" presStyleLbl="node1" presStyleIdx="0" presStyleCnt="3"/>
      <dgm:spPr/>
      <dgm:t>
        <a:bodyPr/>
        <a:lstStyle/>
        <a:p>
          <a:endParaRPr lang="ru-RU"/>
        </a:p>
      </dgm:t>
    </dgm:pt>
    <dgm:pt modelId="{5F691ED3-FEE9-4BE6-8E23-2EC9D0C5BE9D}" type="pres">
      <dgm:prSet presAssocID="{342C1944-6CB4-4C05-AC31-69D232D8D282}" presName="img" presStyleLbl="fgImgPlace1" presStyleIdx="0" presStyleCnt="3"/>
      <dgm:spPr/>
    </dgm:pt>
    <dgm:pt modelId="{AEAB3C93-2DBD-4F8C-AC3A-ABF594E8C33B}" type="pres">
      <dgm:prSet presAssocID="{342C1944-6CB4-4C05-AC31-69D232D8D282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A61FDFD-0B1D-4FEC-AFF6-61033D102EE2}" type="pres">
      <dgm:prSet presAssocID="{7B588DED-105B-4094-9FBC-AB4082DD3F98}" presName="spacer" presStyleCnt="0"/>
      <dgm:spPr/>
    </dgm:pt>
    <dgm:pt modelId="{8DCA49D3-FA6A-435E-A1A4-99C209C09A2B}" type="pres">
      <dgm:prSet presAssocID="{B5F9E871-696A-4BE7-8BD7-9BD9574049D7}" presName="comp" presStyleCnt="0"/>
      <dgm:spPr/>
    </dgm:pt>
    <dgm:pt modelId="{E0C11BDB-DA40-4543-AABA-5A283359C35C}" type="pres">
      <dgm:prSet presAssocID="{B5F9E871-696A-4BE7-8BD7-9BD9574049D7}" presName="box" presStyleLbl="node1" presStyleIdx="1" presStyleCnt="3"/>
      <dgm:spPr/>
      <dgm:t>
        <a:bodyPr/>
        <a:lstStyle/>
        <a:p>
          <a:endParaRPr lang="ru-RU"/>
        </a:p>
      </dgm:t>
    </dgm:pt>
    <dgm:pt modelId="{098ACC81-9731-41A5-927C-6A29454C4BC0}" type="pres">
      <dgm:prSet presAssocID="{B5F9E871-696A-4BE7-8BD7-9BD9574049D7}" presName="img" presStyleLbl="fgImgPlace1" presStyleIdx="1" presStyleCnt="3"/>
      <dgm:spPr/>
    </dgm:pt>
    <dgm:pt modelId="{3233DECE-030D-4C7D-99B7-D055DD13512A}" type="pres">
      <dgm:prSet presAssocID="{B5F9E871-696A-4BE7-8BD7-9BD9574049D7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2C2517F-982E-4E6F-A169-6D9527805505}" type="pres">
      <dgm:prSet presAssocID="{0AD9E20C-6602-4DA6-8954-F115FECEEEBC}" presName="spacer" presStyleCnt="0"/>
      <dgm:spPr/>
    </dgm:pt>
    <dgm:pt modelId="{8B283A47-F95F-4ED2-8EBE-B32AF6CAF2BF}" type="pres">
      <dgm:prSet presAssocID="{20292CE5-B9BB-4679-B213-146903E0419F}" presName="comp" presStyleCnt="0"/>
      <dgm:spPr/>
    </dgm:pt>
    <dgm:pt modelId="{C09C7C6E-9035-48A3-BA26-223D06ED393E}" type="pres">
      <dgm:prSet presAssocID="{20292CE5-B9BB-4679-B213-146903E0419F}" presName="box" presStyleLbl="node1" presStyleIdx="2" presStyleCnt="3"/>
      <dgm:spPr/>
      <dgm:t>
        <a:bodyPr/>
        <a:lstStyle/>
        <a:p>
          <a:endParaRPr lang="ru-RU"/>
        </a:p>
      </dgm:t>
    </dgm:pt>
    <dgm:pt modelId="{68CA2364-9BBA-4419-A516-ED7A2D2B0885}" type="pres">
      <dgm:prSet presAssocID="{20292CE5-B9BB-4679-B213-146903E0419F}" presName="img" presStyleLbl="fgImgPlace1" presStyleIdx="2" presStyleCnt="3"/>
      <dgm:spPr/>
    </dgm:pt>
    <dgm:pt modelId="{1AB849F9-1E70-457C-BB28-E7691440D233}" type="pres">
      <dgm:prSet presAssocID="{20292CE5-B9BB-4679-B213-146903E0419F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1488257-650B-4491-B688-720966899B55}" type="presOf" srcId="{88D78A66-6188-45A3-9A64-E8509799A1DC}" destId="{3233DECE-030D-4C7D-99B7-D055DD13512A}" srcOrd="1" destOrd="1" presId="urn:microsoft.com/office/officeart/2005/8/layout/vList4"/>
    <dgm:cxn modelId="{9960D08D-13CE-4692-AB53-076912AACB66}" type="presOf" srcId="{88D78A66-6188-45A3-9A64-E8509799A1DC}" destId="{E0C11BDB-DA40-4543-AABA-5A283359C35C}" srcOrd="0" destOrd="1" presId="urn:microsoft.com/office/officeart/2005/8/layout/vList4"/>
    <dgm:cxn modelId="{B456EC8F-33C2-44FC-902A-D855D8DB8106}" srcId="{20292CE5-B9BB-4679-B213-146903E0419F}" destId="{DCCA4609-941F-40A0-9D89-C84EFD7359A8}" srcOrd="1" destOrd="0" parTransId="{6DDA9945-0FF7-493B-88F4-DDF267F5C050}" sibTransId="{57F74932-0FA6-4CC7-8748-8DA8037DB229}"/>
    <dgm:cxn modelId="{6D24918B-E466-48FA-A17F-393F26AD4305}" type="presOf" srcId="{E81599DF-5111-47AC-BCF4-B1651DD91B02}" destId="{147745FF-3CE1-45BC-A6B4-27EFBD89D102}" srcOrd="0" destOrd="1" presId="urn:microsoft.com/office/officeart/2005/8/layout/vList4"/>
    <dgm:cxn modelId="{D757746F-97C0-4EC7-A8C5-F00257D1BC3F}" srcId="{20292CE5-B9BB-4679-B213-146903E0419F}" destId="{7B17F927-080C-41A6-A6C0-B038B18EA596}" srcOrd="0" destOrd="0" parTransId="{36986209-4349-4C7F-8F69-B0EE0678BD97}" sibTransId="{D0F5B978-53FC-4C59-BC88-38C99FA2F3DD}"/>
    <dgm:cxn modelId="{24558B27-CDA0-49EB-8616-8AB80C0B22B9}" srcId="{342C1944-6CB4-4C05-AC31-69D232D8D282}" destId="{B09F015D-C731-4886-A2D5-1DA5CAB6AAA6}" srcOrd="1" destOrd="0" parTransId="{55C51D2E-A0E1-4BED-BA46-FF4A73BD5271}" sibTransId="{7F82E4F4-8CD4-461B-8636-7FC6884A9A5F}"/>
    <dgm:cxn modelId="{5E33B792-90F1-4D4E-A503-D8A75E4188E2}" type="presOf" srcId="{B5F9E871-696A-4BE7-8BD7-9BD9574049D7}" destId="{E0C11BDB-DA40-4543-AABA-5A283359C35C}" srcOrd="0" destOrd="0" presId="urn:microsoft.com/office/officeart/2005/8/layout/vList4"/>
    <dgm:cxn modelId="{B421304B-D184-4C86-8745-55F9891B6CDB}" type="presOf" srcId="{E81599DF-5111-47AC-BCF4-B1651DD91B02}" destId="{AEAB3C93-2DBD-4F8C-AC3A-ABF594E8C33B}" srcOrd="1" destOrd="1" presId="urn:microsoft.com/office/officeart/2005/8/layout/vList4"/>
    <dgm:cxn modelId="{92148222-22EB-4CFB-BC7B-F7D396B6C00D}" type="presOf" srcId="{20292CE5-B9BB-4679-B213-146903E0419F}" destId="{C09C7C6E-9035-48A3-BA26-223D06ED393E}" srcOrd="0" destOrd="0" presId="urn:microsoft.com/office/officeart/2005/8/layout/vList4"/>
    <dgm:cxn modelId="{C384EAAC-AC08-4156-9C85-CFF84ECBF601}" type="presOf" srcId="{F14C610C-2C13-4688-93D2-8153C1FA330D}" destId="{3233DECE-030D-4C7D-99B7-D055DD13512A}" srcOrd="1" destOrd="2" presId="urn:microsoft.com/office/officeart/2005/8/layout/vList4"/>
    <dgm:cxn modelId="{D11BB787-A508-48A9-8C42-FEDE67E3A27D}" type="presOf" srcId="{B09F015D-C731-4886-A2D5-1DA5CAB6AAA6}" destId="{147745FF-3CE1-45BC-A6B4-27EFBD89D102}" srcOrd="0" destOrd="2" presId="urn:microsoft.com/office/officeart/2005/8/layout/vList4"/>
    <dgm:cxn modelId="{C395111D-F1F1-4480-88A5-710A33CC448C}" srcId="{B10C59CF-3352-4D02-B2D4-F3AA52BA9FAF}" destId="{B5F9E871-696A-4BE7-8BD7-9BD9574049D7}" srcOrd="1" destOrd="0" parTransId="{FD5A12F0-90BE-4ACC-873B-67B0C8BC8B9D}" sibTransId="{0AD9E20C-6602-4DA6-8954-F115FECEEEBC}"/>
    <dgm:cxn modelId="{3ACEE872-C10F-4AB7-ABF0-83F1A098251C}" type="presOf" srcId="{F14C610C-2C13-4688-93D2-8153C1FA330D}" destId="{E0C11BDB-DA40-4543-AABA-5A283359C35C}" srcOrd="0" destOrd="2" presId="urn:microsoft.com/office/officeart/2005/8/layout/vList4"/>
    <dgm:cxn modelId="{63AC0B6C-6E44-4F75-9043-EE0EC2DD94BD}" type="presOf" srcId="{20292CE5-B9BB-4679-B213-146903E0419F}" destId="{1AB849F9-1E70-457C-BB28-E7691440D233}" srcOrd="1" destOrd="0" presId="urn:microsoft.com/office/officeart/2005/8/layout/vList4"/>
    <dgm:cxn modelId="{05E46456-1F23-4443-B4EE-992F9B54B55B}" type="presOf" srcId="{7B17F927-080C-41A6-A6C0-B038B18EA596}" destId="{1AB849F9-1E70-457C-BB28-E7691440D233}" srcOrd="1" destOrd="1" presId="urn:microsoft.com/office/officeart/2005/8/layout/vList4"/>
    <dgm:cxn modelId="{3BFD2632-CDEA-4DAF-BA50-D8B9081517D9}" type="presOf" srcId="{B10C59CF-3352-4D02-B2D4-F3AA52BA9FAF}" destId="{307CF573-0794-45C7-B5BE-EB28264AC714}" srcOrd="0" destOrd="0" presId="urn:microsoft.com/office/officeart/2005/8/layout/vList4"/>
    <dgm:cxn modelId="{E9CEEED6-A0CE-4817-B564-365AB1E7BC24}" srcId="{B5F9E871-696A-4BE7-8BD7-9BD9574049D7}" destId="{F14C610C-2C13-4688-93D2-8153C1FA330D}" srcOrd="1" destOrd="0" parTransId="{7BCA0D1A-5B34-45A8-B474-8F5E97655FB1}" sibTransId="{583ACC38-8354-4A9C-8021-042ACE378F87}"/>
    <dgm:cxn modelId="{9ED5DCEE-F109-4072-9E06-1976370760EB}" srcId="{B10C59CF-3352-4D02-B2D4-F3AA52BA9FAF}" destId="{20292CE5-B9BB-4679-B213-146903E0419F}" srcOrd="2" destOrd="0" parTransId="{FBBA8071-16CA-4350-8974-0DE7DDFF53B1}" sibTransId="{39BA8040-96C0-4129-B5F9-D80B9E40CE29}"/>
    <dgm:cxn modelId="{EF1BE9C1-2971-4339-8C6E-9EF55CD41C78}" type="presOf" srcId="{DCCA4609-941F-40A0-9D89-C84EFD7359A8}" destId="{1AB849F9-1E70-457C-BB28-E7691440D233}" srcOrd="1" destOrd="2" presId="urn:microsoft.com/office/officeart/2005/8/layout/vList4"/>
    <dgm:cxn modelId="{9E4008F6-EF8E-4F61-A3F3-CE10BEE0DFC2}" srcId="{B5F9E871-696A-4BE7-8BD7-9BD9574049D7}" destId="{88D78A66-6188-45A3-9A64-E8509799A1DC}" srcOrd="0" destOrd="0" parTransId="{525FE32B-9443-4A7A-B310-BBABAE83E187}" sibTransId="{AB845A4D-EF6E-4F82-A80A-E2EA5C393CFB}"/>
    <dgm:cxn modelId="{73C6DC86-7A01-4C02-8314-1BC26E089192}" type="presOf" srcId="{7B17F927-080C-41A6-A6C0-B038B18EA596}" destId="{C09C7C6E-9035-48A3-BA26-223D06ED393E}" srcOrd="0" destOrd="1" presId="urn:microsoft.com/office/officeart/2005/8/layout/vList4"/>
    <dgm:cxn modelId="{D4F5D113-0CED-43BD-BBD5-5CEE33EC15B9}" type="presOf" srcId="{342C1944-6CB4-4C05-AC31-69D232D8D282}" destId="{147745FF-3CE1-45BC-A6B4-27EFBD89D102}" srcOrd="0" destOrd="0" presId="urn:microsoft.com/office/officeart/2005/8/layout/vList4"/>
    <dgm:cxn modelId="{1D446768-61C4-47F0-B0BC-216F961774EC}" srcId="{342C1944-6CB4-4C05-AC31-69D232D8D282}" destId="{E81599DF-5111-47AC-BCF4-B1651DD91B02}" srcOrd="0" destOrd="0" parTransId="{7EE9993A-4DDE-43DA-ADA5-2EB6F7719294}" sibTransId="{4EC467BD-E415-4516-9FF1-6D0158ED54EC}"/>
    <dgm:cxn modelId="{F1641D73-4D78-4562-82A6-8977E594CE9E}" type="presOf" srcId="{B09F015D-C731-4886-A2D5-1DA5CAB6AAA6}" destId="{AEAB3C93-2DBD-4F8C-AC3A-ABF594E8C33B}" srcOrd="1" destOrd="2" presId="urn:microsoft.com/office/officeart/2005/8/layout/vList4"/>
    <dgm:cxn modelId="{FBDB5EEF-9CA2-47B9-A766-0A28EDAC7395}" srcId="{B10C59CF-3352-4D02-B2D4-F3AA52BA9FAF}" destId="{342C1944-6CB4-4C05-AC31-69D232D8D282}" srcOrd="0" destOrd="0" parTransId="{6B283499-7799-4708-87C0-2285E9DF3134}" sibTransId="{7B588DED-105B-4094-9FBC-AB4082DD3F98}"/>
    <dgm:cxn modelId="{6D7B8A98-2ECD-42F7-8067-A8FCC2580D30}" type="presOf" srcId="{B5F9E871-696A-4BE7-8BD7-9BD9574049D7}" destId="{3233DECE-030D-4C7D-99B7-D055DD13512A}" srcOrd="1" destOrd="0" presId="urn:microsoft.com/office/officeart/2005/8/layout/vList4"/>
    <dgm:cxn modelId="{F99FC9CC-A9AD-4CE1-8E86-AEC424754193}" type="presOf" srcId="{342C1944-6CB4-4C05-AC31-69D232D8D282}" destId="{AEAB3C93-2DBD-4F8C-AC3A-ABF594E8C33B}" srcOrd="1" destOrd="0" presId="urn:microsoft.com/office/officeart/2005/8/layout/vList4"/>
    <dgm:cxn modelId="{F805503D-41B8-4189-84DA-A6820B423526}" type="presOf" srcId="{DCCA4609-941F-40A0-9D89-C84EFD7359A8}" destId="{C09C7C6E-9035-48A3-BA26-223D06ED393E}" srcOrd="0" destOrd="2" presId="urn:microsoft.com/office/officeart/2005/8/layout/vList4"/>
    <dgm:cxn modelId="{102DFBBA-F050-4070-AF30-4907645B1E4A}" type="presParOf" srcId="{307CF573-0794-45C7-B5BE-EB28264AC714}" destId="{A1AAC406-3D4A-4027-A4B6-B0D66144E9B5}" srcOrd="0" destOrd="0" presId="urn:microsoft.com/office/officeart/2005/8/layout/vList4"/>
    <dgm:cxn modelId="{35587467-C4FF-473A-BFD2-17AFA943634B}" type="presParOf" srcId="{A1AAC406-3D4A-4027-A4B6-B0D66144E9B5}" destId="{147745FF-3CE1-45BC-A6B4-27EFBD89D102}" srcOrd="0" destOrd="0" presId="urn:microsoft.com/office/officeart/2005/8/layout/vList4"/>
    <dgm:cxn modelId="{CBEA3448-6E17-493C-90BE-E27FCD585B50}" type="presParOf" srcId="{A1AAC406-3D4A-4027-A4B6-B0D66144E9B5}" destId="{5F691ED3-FEE9-4BE6-8E23-2EC9D0C5BE9D}" srcOrd="1" destOrd="0" presId="urn:microsoft.com/office/officeart/2005/8/layout/vList4"/>
    <dgm:cxn modelId="{4FBA41DB-09DF-4B7E-85D3-E9AB0A96CCF9}" type="presParOf" srcId="{A1AAC406-3D4A-4027-A4B6-B0D66144E9B5}" destId="{AEAB3C93-2DBD-4F8C-AC3A-ABF594E8C33B}" srcOrd="2" destOrd="0" presId="urn:microsoft.com/office/officeart/2005/8/layout/vList4"/>
    <dgm:cxn modelId="{CF03064A-CB6A-4307-B659-538B8F0D0817}" type="presParOf" srcId="{307CF573-0794-45C7-B5BE-EB28264AC714}" destId="{4A61FDFD-0B1D-4FEC-AFF6-61033D102EE2}" srcOrd="1" destOrd="0" presId="urn:microsoft.com/office/officeart/2005/8/layout/vList4"/>
    <dgm:cxn modelId="{CF7D9A32-4F2F-4064-B3CC-C4FFFB5B728D}" type="presParOf" srcId="{307CF573-0794-45C7-B5BE-EB28264AC714}" destId="{8DCA49D3-FA6A-435E-A1A4-99C209C09A2B}" srcOrd="2" destOrd="0" presId="urn:microsoft.com/office/officeart/2005/8/layout/vList4"/>
    <dgm:cxn modelId="{412FD2EA-B608-4354-9F1D-EF7F212C669D}" type="presParOf" srcId="{8DCA49D3-FA6A-435E-A1A4-99C209C09A2B}" destId="{E0C11BDB-DA40-4543-AABA-5A283359C35C}" srcOrd="0" destOrd="0" presId="urn:microsoft.com/office/officeart/2005/8/layout/vList4"/>
    <dgm:cxn modelId="{BBD0F96B-9405-4335-936D-ED7FB1BA55FC}" type="presParOf" srcId="{8DCA49D3-FA6A-435E-A1A4-99C209C09A2B}" destId="{098ACC81-9731-41A5-927C-6A29454C4BC0}" srcOrd="1" destOrd="0" presId="urn:microsoft.com/office/officeart/2005/8/layout/vList4"/>
    <dgm:cxn modelId="{869B9415-656C-4D3A-BB4A-84B59E2580E7}" type="presParOf" srcId="{8DCA49D3-FA6A-435E-A1A4-99C209C09A2B}" destId="{3233DECE-030D-4C7D-99B7-D055DD13512A}" srcOrd="2" destOrd="0" presId="urn:microsoft.com/office/officeart/2005/8/layout/vList4"/>
    <dgm:cxn modelId="{3064B793-16C8-4D46-B38A-7E3CC3FD148B}" type="presParOf" srcId="{307CF573-0794-45C7-B5BE-EB28264AC714}" destId="{D2C2517F-982E-4E6F-A169-6D9527805505}" srcOrd="3" destOrd="0" presId="urn:microsoft.com/office/officeart/2005/8/layout/vList4"/>
    <dgm:cxn modelId="{E3F8DF66-B3DB-41FD-B52C-361666D5E2C3}" type="presParOf" srcId="{307CF573-0794-45C7-B5BE-EB28264AC714}" destId="{8B283A47-F95F-4ED2-8EBE-B32AF6CAF2BF}" srcOrd="4" destOrd="0" presId="urn:microsoft.com/office/officeart/2005/8/layout/vList4"/>
    <dgm:cxn modelId="{6463BB37-BDF5-4526-9D06-EA234015B1B4}" type="presParOf" srcId="{8B283A47-F95F-4ED2-8EBE-B32AF6CAF2BF}" destId="{C09C7C6E-9035-48A3-BA26-223D06ED393E}" srcOrd="0" destOrd="0" presId="urn:microsoft.com/office/officeart/2005/8/layout/vList4"/>
    <dgm:cxn modelId="{DEB25B34-5F03-41ED-B403-3501140FCA9B}" type="presParOf" srcId="{8B283A47-F95F-4ED2-8EBE-B32AF6CAF2BF}" destId="{68CA2364-9BBA-4419-A516-ED7A2D2B0885}" srcOrd="1" destOrd="0" presId="urn:microsoft.com/office/officeart/2005/8/layout/vList4"/>
    <dgm:cxn modelId="{EA0DCAAE-1E95-4A37-882F-4BBE0805A6FA}" type="presParOf" srcId="{8B283A47-F95F-4ED2-8EBE-B32AF6CAF2BF}" destId="{1AB849F9-1E70-457C-BB28-E7691440D233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B9E117A4-434B-48B7-BF60-E6A6E9BEA7E4}" type="doc">
      <dgm:prSet loTypeId="urn:microsoft.com/office/officeart/2005/8/layout/vList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2BCE7CC-1DA4-4431-B438-BB86739ABC44}">
      <dgm:prSet/>
      <dgm:spPr>
        <a:solidFill>
          <a:srgbClr val="92D050"/>
        </a:solidFill>
        <a:ln>
          <a:solidFill>
            <a:schemeClr val="bg1"/>
          </a:solidFill>
        </a:ln>
      </dgm:spPr>
      <dgm:t>
        <a:bodyPr/>
        <a:lstStyle/>
        <a:p>
          <a:endParaRPr lang="ru-RU" dirty="0"/>
        </a:p>
      </dgm:t>
    </dgm:pt>
    <dgm:pt modelId="{A5C02B40-2EF6-49E4-AE8B-249B6CC30BCC}" type="sibTrans" cxnId="{FE2E8AA7-A8CA-4E4B-A0E7-5ACD3D6D1BAD}">
      <dgm:prSet/>
      <dgm:spPr/>
      <dgm:t>
        <a:bodyPr/>
        <a:lstStyle/>
        <a:p>
          <a:endParaRPr lang="ru-RU"/>
        </a:p>
      </dgm:t>
    </dgm:pt>
    <dgm:pt modelId="{59CE3910-5F91-43D3-9AC2-389B6298D997}" type="parTrans" cxnId="{FE2E8AA7-A8CA-4E4B-A0E7-5ACD3D6D1BAD}">
      <dgm:prSet/>
      <dgm:spPr/>
      <dgm:t>
        <a:bodyPr/>
        <a:lstStyle/>
        <a:p>
          <a:endParaRPr lang="ru-RU"/>
        </a:p>
      </dgm:t>
    </dgm:pt>
    <dgm:pt modelId="{4EC81CE7-F4FC-49AA-A069-FD7A2AAD45C5}" type="pres">
      <dgm:prSet presAssocID="{B9E117A4-434B-48B7-BF60-E6A6E9BEA7E4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F00A71C-1FE4-4FFC-B30A-AC2D5DC0562B}" type="pres">
      <dgm:prSet presAssocID="{02BCE7CC-1DA4-4431-B438-BB86739ABC44}" presName="comp" presStyleCnt="0"/>
      <dgm:spPr/>
    </dgm:pt>
    <dgm:pt modelId="{664AAA77-49A7-4FC0-B844-1C4BD2C967D7}" type="pres">
      <dgm:prSet presAssocID="{02BCE7CC-1DA4-4431-B438-BB86739ABC44}" presName="box" presStyleLbl="node1" presStyleIdx="0" presStyleCnt="1" custLinFactNeighborY="-7143"/>
      <dgm:spPr/>
      <dgm:t>
        <a:bodyPr/>
        <a:lstStyle/>
        <a:p>
          <a:endParaRPr lang="ru-RU"/>
        </a:p>
      </dgm:t>
    </dgm:pt>
    <dgm:pt modelId="{2DBCD0CB-2CE0-4B36-9F21-7CE65D4EB534}" type="pres">
      <dgm:prSet presAssocID="{02BCE7CC-1DA4-4431-B438-BB86739ABC44}" presName="img" presStyleLbl="fgImgPlace1" presStyleIdx="0" presStyleCnt="1" custFlipVert="1" custFlipHor="1" custScaleX="13403" custScaleY="11703" custLinFactNeighborX="-26288" custLinFactNeighborY="-22074"/>
      <dgm:spPr>
        <a:noFill/>
      </dgm:spPr>
      <dgm:t>
        <a:bodyPr/>
        <a:lstStyle/>
        <a:p>
          <a:endParaRPr lang="ru-RU"/>
        </a:p>
      </dgm:t>
    </dgm:pt>
    <dgm:pt modelId="{5A8902CB-1D1B-41C8-AF3F-9EA1C7E45512}" type="pres">
      <dgm:prSet presAssocID="{02BCE7CC-1DA4-4431-B438-BB86739ABC44}" presName="text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E2E8AA7-A8CA-4E4B-A0E7-5ACD3D6D1BAD}" srcId="{B9E117A4-434B-48B7-BF60-E6A6E9BEA7E4}" destId="{02BCE7CC-1DA4-4431-B438-BB86739ABC44}" srcOrd="0" destOrd="0" parTransId="{59CE3910-5F91-43D3-9AC2-389B6298D997}" sibTransId="{A5C02B40-2EF6-49E4-AE8B-249B6CC30BCC}"/>
    <dgm:cxn modelId="{1E6C03CD-F1C8-4957-9E2D-019D0EBA1878}" type="presOf" srcId="{02BCE7CC-1DA4-4431-B438-BB86739ABC44}" destId="{664AAA77-49A7-4FC0-B844-1C4BD2C967D7}" srcOrd="0" destOrd="0" presId="urn:microsoft.com/office/officeart/2005/8/layout/vList4"/>
    <dgm:cxn modelId="{86001EBE-0AA1-493B-AA15-BA9FE365A389}" type="presOf" srcId="{02BCE7CC-1DA4-4431-B438-BB86739ABC44}" destId="{5A8902CB-1D1B-41C8-AF3F-9EA1C7E45512}" srcOrd="1" destOrd="0" presId="urn:microsoft.com/office/officeart/2005/8/layout/vList4"/>
    <dgm:cxn modelId="{1FD83B23-BBB2-4784-8D32-465621593759}" type="presOf" srcId="{B9E117A4-434B-48B7-BF60-E6A6E9BEA7E4}" destId="{4EC81CE7-F4FC-49AA-A069-FD7A2AAD45C5}" srcOrd="0" destOrd="0" presId="urn:microsoft.com/office/officeart/2005/8/layout/vList4"/>
    <dgm:cxn modelId="{27056E6A-55D4-4103-8C73-214A263C6010}" type="presParOf" srcId="{4EC81CE7-F4FC-49AA-A069-FD7A2AAD45C5}" destId="{FF00A71C-1FE4-4FFC-B30A-AC2D5DC0562B}" srcOrd="0" destOrd="0" presId="urn:microsoft.com/office/officeart/2005/8/layout/vList4"/>
    <dgm:cxn modelId="{DDF5679C-E15D-43A2-B1D0-8B0383F66676}" type="presParOf" srcId="{FF00A71C-1FE4-4FFC-B30A-AC2D5DC0562B}" destId="{664AAA77-49A7-4FC0-B844-1C4BD2C967D7}" srcOrd="0" destOrd="0" presId="urn:microsoft.com/office/officeart/2005/8/layout/vList4"/>
    <dgm:cxn modelId="{911C333E-ED03-4186-8AE6-9FA555D73491}" type="presParOf" srcId="{FF00A71C-1FE4-4FFC-B30A-AC2D5DC0562B}" destId="{2DBCD0CB-2CE0-4B36-9F21-7CE65D4EB534}" srcOrd="1" destOrd="0" presId="urn:microsoft.com/office/officeart/2005/8/layout/vList4"/>
    <dgm:cxn modelId="{62A0790D-1DCC-4AFF-B742-88A521F6032B}" type="presParOf" srcId="{FF00A71C-1FE4-4FFC-B30A-AC2D5DC0562B}" destId="{5A8902CB-1D1B-41C8-AF3F-9EA1C7E45512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xmlns="" relId="rId12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B10C59CF-3352-4D02-B2D4-F3AA52BA9FAF}" type="doc">
      <dgm:prSet loTypeId="urn:microsoft.com/office/officeart/2005/8/layout/vList4" loCatId="list" qsTypeId="urn:microsoft.com/office/officeart/2005/8/quickstyle/simple1" qsCatId="simple" csTypeId="urn:microsoft.com/office/officeart/2005/8/colors/accent1_2" csCatId="accent1" phldr="0"/>
      <dgm:spPr/>
      <dgm:t>
        <a:bodyPr/>
        <a:lstStyle/>
        <a:p>
          <a:endParaRPr lang="ru-RU"/>
        </a:p>
      </dgm:t>
    </dgm:pt>
    <dgm:pt modelId="{342C1944-6CB4-4C05-AC31-69D232D8D282}">
      <dgm:prSet phldrT="[Текст]" phldr="1"/>
      <dgm:spPr/>
      <dgm:t>
        <a:bodyPr/>
        <a:lstStyle/>
        <a:p>
          <a:endParaRPr lang="ru-RU" dirty="0"/>
        </a:p>
      </dgm:t>
    </dgm:pt>
    <dgm:pt modelId="{6B283499-7799-4708-87C0-2285E9DF3134}" type="parTrans" cxnId="{FBDB5EEF-9CA2-47B9-A766-0A28EDAC7395}">
      <dgm:prSet/>
      <dgm:spPr/>
      <dgm:t>
        <a:bodyPr/>
        <a:lstStyle/>
        <a:p>
          <a:endParaRPr lang="ru-RU"/>
        </a:p>
      </dgm:t>
    </dgm:pt>
    <dgm:pt modelId="{7B588DED-105B-4094-9FBC-AB4082DD3F98}" type="sibTrans" cxnId="{FBDB5EEF-9CA2-47B9-A766-0A28EDAC7395}">
      <dgm:prSet/>
      <dgm:spPr/>
      <dgm:t>
        <a:bodyPr/>
        <a:lstStyle/>
        <a:p>
          <a:endParaRPr lang="ru-RU"/>
        </a:p>
      </dgm:t>
    </dgm:pt>
    <dgm:pt modelId="{E81599DF-5111-47AC-BCF4-B1651DD91B02}">
      <dgm:prSet phldrT="[Текст]" phldr="1"/>
      <dgm:spPr/>
      <dgm:t>
        <a:bodyPr/>
        <a:lstStyle/>
        <a:p>
          <a:endParaRPr lang="ru-RU" dirty="0"/>
        </a:p>
      </dgm:t>
    </dgm:pt>
    <dgm:pt modelId="{7EE9993A-4DDE-43DA-ADA5-2EB6F7719294}" type="parTrans" cxnId="{1D446768-61C4-47F0-B0BC-216F961774EC}">
      <dgm:prSet/>
      <dgm:spPr/>
      <dgm:t>
        <a:bodyPr/>
        <a:lstStyle/>
        <a:p>
          <a:endParaRPr lang="ru-RU"/>
        </a:p>
      </dgm:t>
    </dgm:pt>
    <dgm:pt modelId="{4EC467BD-E415-4516-9FF1-6D0158ED54EC}" type="sibTrans" cxnId="{1D446768-61C4-47F0-B0BC-216F961774EC}">
      <dgm:prSet/>
      <dgm:spPr/>
      <dgm:t>
        <a:bodyPr/>
        <a:lstStyle/>
        <a:p>
          <a:endParaRPr lang="ru-RU"/>
        </a:p>
      </dgm:t>
    </dgm:pt>
    <dgm:pt modelId="{B09F015D-C731-4886-A2D5-1DA5CAB6AAA6}">
      <dgm:prSet phldrT="[Текст]" phldr="1"/>
      <dgm:spPr/>
      <dgm:t>
        <a:bodyPr/>
        <a:lstStyle/>
        <a:p>
          <a:endParaRPr lang="ru-RU" dirty="0"/>
        </a:p>
      </dgm:t>
    </dgm:pt>
    <dgm:pt modelId="{55C51D2E-A0E1-4BED-BA46-FF4A73BD5271}" type="parTrans" cxnId="{24558B27-CDA0-49EB-8616-8AB80C0B22B9}">
      <dgm:prSet/>
      <dgm:spPr/>
      <dgm:t>
        <a:bodyPr/>
        <a:lstStyle/>
        <a:p>
          <a:endParaRPr lang="ru-RU"/>
        </a:p>
      </dgm:t>
    </dgm:pt>
    <dgm:pt modelId="{7F82E4F4-8CD4-461B-8636-7FC6884A9A5F}" type="sibTrans" cxnId="{24558B27-CDA0-49EB-8616-8AB80C0B22B9}">
      <dgm:prSet/>
      <dgm:spPr/>
      <dgm:t>
        <a:bodyPr/>
        <a:lstStyle/>
        <a:p>
          <a:endParaRPr lang="ru-RU"/>
        </a:p>
      </dgm:t>
    </dgm:pt>
    <dgm:pt modelId="{B5F9E871-696A-4BE7-8BD7-9BD9574049D7}">
      <dgm:prSet phldrT="[Текст]" phldr="1"/>
      <dgm:spPr/>
      <dgm:t>
        <a:bodyPr/>
        <a:lstStyle/>
        <a:p>
          <a:endParaRPr lang="ru-RU" dirty="0"/>
        </a:p>
      </dgm:t>
    </dgm:pt>
    <dgm:pt modelId="{FD5A12F0-90BE-4ACC-873B-67B0C8BC8B9D}" type="parTrans" cxnId="{C395111D-F1F1-4480-88A5-710A33CC448C}">
      <dgm:prSet/>
      <dgm:spPr/>
      <dgm:t>
        <a:bodyPr/>
        <a:lstStyle/>
        <a:p>
          <a:endParaRPr lang="ru-RU"/>
        </a:p>
      </dgm:t>
    </dgm:pt>
    <dgm:pt modelId="{0AD9E20C-6602-4DA6-8954-F115FECEEEBC}" type="sibTrans" cxnId="{C395111D-F1F1-4480-88A5-710A33CC448C}">
      <dgm:prSet/>
      <dgm:spPr/>
      <dgm:t>
        <a:bodyPr/>
        <a:lstStyle/>
        <a:p>
          <a:endParaRPr lang="ru-RU"/>
        </a:p>
      </dgm:t>
    </dgm:pt>
    <dgm:pt modelId="{88D78A66-6188-45A3-9A64-E8509799A1DC}">
      <dgm:prSet phldrT="[Текст]" phldr="1"/>
      <dgm:spPr/>
      <dgm:t>
        <a:bodyPr/>
        <a:lstStyle/>
        <a:p>
          <a:endParaRPr lang="ru-RU" dirty="0"/>
        </a:p>
      </dgm:t>
    </dgm:pt>
    <dgm:pt modelId="{525FE32B-9443-4A7A-B310-BBABAE83E187}" type="parTrans" cxnId="{9E4008F6-EF8E-4F61-A3F3-CE10BEE0DFC2}">
      <dgm:prSet/>
      <dgm:spPr/>
      <dgm:t>
        <a:bodyPr/>
        <a:lstStyle/>
        <a:p>
          <a:endParaRPr lang="ru-RU"/>
        </a:p>
      </dgm:t>
    </dgm:pt>
    <dgm:pt modelId="{AB845A4D-EF6E-4F82-A80A-E2EA5C393CFB}" type="sibTrans" cxnId="{9E4008F6-EF8E-4F61-A3F3-CE10BEE0DFC2}">
      <dgm:prSet/>
      <dgm:spPr/>
      <dgm:t>
        <a:bodyPr/>
        <a:lstStyle/>
        <a:p>
          <a:endParaRPr lang="ru-RU"/>
        </a:p>
      </dgm:t>
    </dgm:pt>
    <dgm:pt modelId="{F14C610C-2C13-4688-93D2-8153C1FA330D}">
      <dgm:prSet phldrT="[Текст]" phldr="1"/>
      <dgm:spPr/>
      <dgm:t>
        <a:bodyPr/>
        <a:lstStyle/>
        <a:p>
          <a:endParaRPr lang="ru-RU" dirty="0"/>
        </a:p>
      </dgm:t>
    </dgm:pt>
    <dgm:pt modelId="{7BCA0D1A-5B34-45A8-B474-8F5E97655FB1}" type="parTrans" cxnId="{E9CEEED6-A0CE-4817-B564-365AB1E7BC24}">
      <dgm:prSet/>
      <dgm:spPr/>
      <dgm:t>
        <a:bodyPr/>
        <a:lstStyle/>
        <a:p>
          <a:endParaRPr lang="ru-RU"/>
        </a:p>
      </dgm:t>
    </dgm:pt>
    <dgm:pt modelId="{583ACC38-8354-4A9C-8021-042ACE378F87}" type="sibTrans" cxnId="{E9CEEED6-A0CE-4817-B564-365AB1E7BC24}">
      <dgm:prSet/>
      <dgm:spPr/>
      <dgm:t>
        <a:bodyPr/>
        <a:lstStyle/>
        <a:p>
          <a:endParaRPr lang="ru-RU"/>
        </a:p>
      </dgm:t>
    </dgm:pt>
    <dgm:pt modelId="{20292CE5-B9BB-4679-B213-146903E0419F}">
      <dgm:prSet phldrT="[Текст]" phldr="1"/>
      <dgm:spPr/>
      <dgm:t>
        <a:bodyPr/>
        <a:lstStyle/>
        <a:p>
          <a:endParaRPr lang="ru-RU" dirty="0"/>
        </a:p>
      </dgm:t>
    </dgm:pt>
    <dgm:pt modelId="{FBBA8071-16CA-4350-8974-0DE7DDFF53B1}" type="parTrans" cxnId="{9ED5DCEE-F109-4072-9E06-1976370760EB}">
      <dgm:prSet/>
      <dgm:spPr/>
      <dgm:t>
        <a:bodyPr/>
        <a:lstStyle/>
        <a:p>
          <a:endParaRPr lang="ru-RU"/>
        </a:p>
      </dgm:t>
    </dgm:pt>
    <dgm:pt modelId="{39BA8040-96C0-4129-B5F9-D80B9E40CE29}" type="sibTrans" cxnId="{9ED5DCEE-F109-4072-9E06-1976370760EB}">
      <dgm:prSet/>
      <dgm:spPr/>
      <dgm:t>
        <a:bodyPr/>
        <a:lstStyle/>
        <a:p>
          <a:endParaRPr lang="ru-RU"/>
        </a:p>
      </dgm:t>
    </dgm:pt>
    <dgm:pt modelId="{7B17F927-080C-41A6-A6C0-B038B18EA596}">
      <dgm:prSet phldrT="[Текст]" phldr="1"/>
      <dgm:spPr/>
      <dgm:t>
        <a:bodyPr/>
        <a:lstStyle/>
        <a:p>
          <a:endParaRPr lang="ru-RU" dirty="0"/>
        </a:p>
      </dgm:t>
    </dgm:pt>
    <dgm:pt modelId="{36986209-4349-4C7F-8F69-B0EE0678BD97}" type="parTrans" cxnId="{D757746F-97C0-4EC7-A8C5-F00257D1BC3F}">
      <dgm:prSet/>
      <dgm:spPr/>
      <dgm:t>
        <a:bodyPr/>
        <a:lstStyle/>
        <a:p>
          <a:endParaRPr lang="ru-RU"/>
        </a:p>
      </dgm:t>
    </dgm:pt>
    <dgm:pt modelId="{D0F5B978-53FC-4C59-BC88-38C99FA2F3DD}" type="sibTrans" cxnId="{D757746F-97C0-4EC7-A8C5-F00257D1BC3F}">
      <dgm:prSet/>
      <dgm:spPr/>
      <dgm:t>
        <a:bodyPr/>
        <a:lstStyle/>
        <a:p>
          <a:endParaRPr lang="ru-RU"/>
        </a:p>
      </dgm:t>
    </dgm:pt>
    <dgm:pt modelId="{DCCA4609-941F-40A0-9D89-C84EFD7359A8}">
      <dgm:prSet phldrT="[Текст]" phldr="1"/>
      <dgm:spPr/>
      <dgm:t>
        <a:bodyPr/>
        <a:lstStyle/>
        <a:p>
          <a:endParaRPr lang="ru-RU" dirty="0"/>
        </a:p>
      </dgm:t>
    </dgm:pt>
    <dgm:pt modelId="{6DDA9945-0FF7-493B-88F4-DDF267F5C050}" type="parTrans" cxnId="{B456EC8F-33C2-44FC-902A-D855D8DB8106}">
      <dgm:prSet/>
      <dgm:spPr/>
      <dgm:t>
        <a:bodyPr/>
        <a:lstStyle/>
        <a:p>
          <a:endParaRPr lang="ru-RU"/>
        </a:p>
      </dgm:t>
    </dgm:pt>
    <dgm:pt modelId="{57F74932-0FA6-4CC7-8748-8DA8037DB229}" type="sibTrans" cxnId="{B456EC8F-33C2-44FC-902A-D855D8DB8106}">
      <dgm:prSet/>
      <dgm:spPr/>
      <dgm:t>
        <a:bodyPr/>
        <a:lstStyle/>
        <a:p>
          <a:endParaRPr lang="ru-RU"/>
        </a:p>
      </dgm:t>
    </dgm:pt>
    <dgm:pt modelId="{307CF573-0794-45C7-B5BE-EB28264AC714}" type="pres">
      <dgm:prSet presAssocID="{B10C59CF-3352-4D02-B2D4-F3AA52BA9FAF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1AAC406-3D4A-4027-A4B6-B0D66144E9B5}" type="pres">
      <dgm:prSet presAssocID="{342C1944-6CB4-4C05-AC31-69D232D8D282}" presName="comp" presStyleCnt="0"/>
      <dgm:spPr/>
    </dgm:pt>
    <dgm:pt modelId="{147745FF-3CE1-45BC-A6B4-27EFBD89D102}" type="pres">
      <dgm:prSet presAssocID="{342C1944-6CB4-4C05-AC31-69D232D8D282}" presName="box" presStyleLbl="node1" presStyleIdx="0" presStyleCnt="3"/>
      <dgm:spPr/>
      <dgm:t>
        <a:bodyPr/>
        <a:lstStyle/>
        <a:p>
          <a:endParaRPr lang="ru-RU"/>
        </a:p>
      </dgm:t>
    </dgm:pt>
    <dgm:pt modelId="{5F691ED3-FEE9-4BE6-8E23-2EC9D0C5BE9D}" type="pres">
      <dgm:prSet presAssocID="{342C1944-6CB4-4C05-AC31-69D232D8D282}" presName="img" presStyleLbl="fgImgPlace1" presStyleIdx="0" presStyleCnt="3"/>
      <dgm:spPr/>
    </dgm:pt>
    <dgm:pt modelId="{AEAB3C93-2DBD-4F8C-AC3A-ABF594E8C33B}" type="pres">
      <dgm:prSet presAssocID="{342C1944-6CB4-4C05-AC31-69D232D8D282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A61FDFD-0B1D-4FEC-AFF6-61033D102EE2}" type="pres">
      <dgm:prSet presAssocID="{7B588DED-105B-4094-9FBC-AB4082DD3F98}" presName="spacer" presStyleCnt="0"/>
      <dgm:spPr/>
    </dgm:pt>
    <dgm:pt modelId="{8DCA49D3-FA6A-435E-A1A4-99C209C09A2B}" type="pres">
      <dgm:prSet presAssocID="{B5F9E871-696A-4BE7-8BD7-9BD9574049D7}" presName="comp" presStyleCnt="0"/>
      <dgm:spPr/>
    </dgm:pt>
    <dgm:pt modelId="{E0C11BDB-DA40-4543-AABA-5A283359C35C}" type="pres">
      <dgm:prSet presAssocID="{B5F9E871-696A-4BE7-8BD7-9BD9574049D7}" presName="box" presStyleLbl="node1" presStyleIdx="1" presStyleCnt="3"/>
      <dgm:spPr/>
      <dgm:t>
        <a:bodyPr/>
        <a:lstStyle/>
        <a:p>
          <a:endParaRPr lang="ru-RU"/>
        </a:p>
      </dgm:t>
    </dgm:pt>
    <dgm:pt modelId="{098ACC81-9731-41A5-927C-6A29454C4BC0}" type="pres">
      <dgm:prSet presAssocID="{B5F9E871-696A-4BE7-8BD7-9BD9574049D7}" presName="img" presStyleLbl="fgImgPlace1" presStyleIdx="1" presStyleCnt="3"/>
      <dgm:spPr/>
    </dgm:pt>
    <dgm:pt modelId="{3233DECE-030D-4C7D-99B7-D055DD13512A}" type="pres">
      <dgm:prSet presAssocID="{B5F9E871-696A-4BE7-8BD7-9BD9574049D7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2C2517F-982E-4E6F-A169-6D9527805505}" type="pres">
      <dgm:prSet presAssocID="{0AD9E20C-6602-4DA6-8954-F115FECEEEBC}" presName="spacer" presStyleCnt="0"/>
      <dgm:spPr/>
    </dgm:pt>
    <dgm:pt modelId="{8B283A47-F95F-4ED2-8EBE-B32AF6CAF2BF}" type="pres">
      <dgm:prSet presAssocID="{20292CE5-B9BB-4679-B213-146903E0419F}" presName="comp" presStyleCnt="0"/>
      <dgm:spPr/>
    </dgm:pt>
    <dgm:pt modelId="{C09C7C6E-9035-48A3-BA26-223D06ED393E}" type="pres">
      <dgm:prSet presAssocID="{20292CE5-B9BB-4679-B213-146903E0419F}" presName="box" presStyleLbl="node1" presStyleIdx="2" presStyleCnt="3"/>
      <dgm:spPr/>
      <dgm:t>
        <a:bodyPr/>
        <a:lstStyle/>
        <a:p>
          <a:endParaRPr lang="ru-RU"/>
        </a:p>
      </dgm:t>
    </dgm:pt>
    <dgm:pt modelId="{68CA2364-9BBA-4419-A516-ED7A2D2B0885}" type="pres">
      <dgm:prSet presAssocID="{20292CE5-B9BB-4679-B213-146903E0419F}" presName="img" presStyleLbl="fgImgPlace1" presStyleIdx="2" presStyleCnt="3"/>
      <dgm:spPr/>
    </dgm:pt>
    <dgm:pt modelId="{1AB849F9-1E70-457C-BB28-E7691440D233}" type="pres">
      <dgm:prSet presAssocID="{20292CE5-B9BB-4679-B213-146903E0419F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A8B2EAC-B560-492C-BCDF-E04A7680B150}" type="presOf" srcId="{342C1944-6CB4-4C05-AC31-69D232D8D282}" destId="{AEAB3C93-2DBD-4F8C-AC3A-ABF594E8C33B}" srcOrd="1" destOrd="0" presId="urn:microsoft.com/office/officeart/2005/8/layout/vList4"/>
    <dgm:cxn modelId="{B456EC8F-33C2-44FC-902A-D855D8DB8106}" srcId="{20292CE5-B9BB-4679-B213-146903E0419F}" destId="{DCCA4609-941F-40A0-9D89-C84EFD7359A8}" srcOrd="1" destOrd="0" parTransId="{6DDA9945-0FF7-493B-88F4-DDF267F5C050}" sibTransId="{57F74932-0FA6-4CC7-8748-8DA8037DB229}"/>
    <dgm:cxn modelId="{44179222-255F-44B2-9668-3B4EDF62F5ED}" type="presOf" srcId="{342C1944-6CB4-4C05-AC31-69D232D8D282}" destId="{147745FF-3CE1-45BC-A6B4-27EFBD89D102}" srcOrd="0" destOrd="0" presId="urn:microsoft.com/office/officeart/2005/8/layout/vList4"/>
    <dgm:cxn modelId="{D757746F-97C0-4EC7-A8C5-F00257D1BC3F}" srcId="{20292CE5-B9BB-4679-B213-146903E0419F}" destId="{7B17F927-080C-41A6-A6C0-B038B18EA596}" srcOrd="0" destOrd="0" parTransId="{36986209-4349-4C7F-8F69-B0EE0678BD97}" sibTransId="{D0F5B978-53FC-4C59-BC88-38C99FA2F3DD}"/>
    <dgm:cxn modelId="{391A8792-FFB7-436D-A5D1-E416F4B6EA66}" type="presOf" srcId="{B5F9E871-696A-4BE7-8BD7-9BD9574049D7}" destId="{E0C11BDB-DA40-4543-AABA-5A283359C35C}" srcOrd="0" destOrd="0" presId="urn:microsoft.com/office/officeart/2005/8/layout/vList4"/>
    <dgm:cxn modelId="{7F3E0B45-45F3-4CD6-9418-3664ADDCBD91}" type="presOf" srcId="{7B17F927-080C-41A6-A6C0-B038B18EA596}" destId="{1AB849F9-1E70-457C-BB28-E7691440D233}" srcOrd="1" destOrd="1" presId="urn:microsoft.com/office/officeart/2005/8/layout/vList4"/>
    <dgm:cxn modelId="{A5A46AF2-F70A-46ED-A6F8-46F9CFFB1642}" type="presOf" srcId="{20292CE5-B9BB-4679-B213-146903E0419F}" destId="{1AB849F9-1E70-457C-BB28-E7691440D233}" srcOrd="1" destOrd="0" presId="urn:microsoft.com/office/officeart/2005/8/layout/vList4"/>
    <dgm:cxn modelId="{24558B27-CDA0-49EB-8616-8AB80C0B22B9}" srcId="{342C1944-6CB4-4C05-AC31-69D232D8D282}" destId="{B09F015D-C731-4886-A2D5-1DA5CAB6AAA6}" srcOrd="1" destOrd="0" parTransId="{55C51D2E-A0E1-4BED-BA46-FF4A73BD5271}" sibTransId="{7F82E4F4-8CD4-461B-8636-7FC6884A9A5F}"/>
    <dgm:cxn modelId="{AE4460F9-557C-40A8-8602-93412305C14B}" type="presOf" srcId="{7B17F927-080C-41A6-A6C0-B038B18EA596}" destId="{C09C7C6E-9035-48A3-BA26-223D06ED393E}" srcOrd="0" destOrd="1" presId="urn:microsoft.com/office/officeart/2005/8/layout/vList4"/>
    <dgm:cxn modelId="{67A8CB9C-2739-410F-8E6E-A424F22355D3}" type="presOf" srcId="{E81599DF-5111-47AC-BCF4-B1651DD91B02}" destId="{147745FF-3CE1-45BC-A6B4-27EFBD89D102}" srcOrd="0" destOrd="1" presId="urn:microsoft.com/office/officeart/2005/8/layout/vList4"/>
    <dgm:cxn modelId="{C395111D-F1F1-4480-88A5-710A33CC448C}" srcId="{B10C59CF-3352-4D02-B2D4-F3AA52BA9FAF}" destId="{B5F9E871-696A-4BE7-8BD7-9BD9574049D7}" srcOrd="1" destOrd="0" parTransId="{FD5A12F0-90BE-4ACC-873B-67B0C8BC8B9D}" sibTransId="{0AD9E20C-6602-4DA6-8954-F115FECEEEBC}"/>
    <dgm:cxn modelId="{CEEC1DB1-207A-4816-BC52-1B14D15D09DE}" type="presOf" srcId="{B10C59CF-3352-4D02-B2D4-F3AA52BA9FAF}" destId="{307CF573-0794-45C7-B5BE-EB28264AC714}" srcOrd="0" destOrd="0" presId="urn:microsoft.com/office/officeart/2005/8/layout/vList4"/>
    <dgm:cxn modelId="{0EBC5400-7C2C-40BC-9CD4-BE7919F568E0}" type="presOf" srcId="{B5F9E871-696A-4BE7-8BD7-9BD9574049D7}" destId="{3233DECE-030D-4C7D-99B7-D055DD13512A}" srcOrd="1" destOrd="0" presId="urn:microsoft.com/office/officeart/2005/8/layout/vList4"/>
    <dgm:cxn modelId="{AE09CFFC-13BF-43CE-9709-E64598AB744D}" type="presOf" srcId="{DCCA4609-941F-40A0-9D89-C84EFD7359A8}" destId="{1AB849F9-1E70-457C-BB28-E7691440D233}" srcOrd="1" destOrd="2" presId="urn:microsoft.com/office/officeart/2005/8/layout/vList4"/>
    <dgm:cxn modelId="{5708C80D-72B6-4F81-B1CF-F3CDF903A205}" type="presOf" srcId="{F14C610C-2C13-4688-93D2-8153C1FA330D}" destId="{E0C11BDB-DA40-4543-AABA-5A283359C35C}" srcOrd="0" destOrd="2" presId="urn:microsoft.com/office/officeart/2005/8/layout/vList4"/>
    <dgm:cxn modelId="{079E4C50-0B61-4A2D-B8F9-A47711EA2BBC}" type="presOf" srcId="{E81599DF-5111-47AC-BCF4-B1651DD91B02}" destId="{AEAB3C93-2DBD-4F8C-AC3A-ABF594E8C33B}" srcOrd="1" destOrd="1" presId="urn:microsoft.com/office/officeart/2005/8/layout/vList4"/>
    <dgm:cxn modelId="{E9CEEED6-A0CE-4817-B564-365AB1E7BC24}" srcId="{B5F9E871-696A-4BE7-8BD7-9BD9574049D7}" destId="{F14C610C-2C13-4688-93D2-8153C1FA330D}" srcOrd="1" destOrd="0" parTransId="{7BCA0D1A-5B34-45A8-B474-8F5E97655FB1}" sibTransId="{583ACC38-8354-4A9C-8021-042ACE378F87}"/>
    <dgm:cxn modelId="{9ED5DCEE-F109-4072-9E06-1976370760EB}" srcId="{B10C59CF-3352-4D02-B2D4-F3AA52BA9FAF}" destId="{20292CE5-B9BB-4679-B213-146903E0419F}" srcOrd="2" destOrd="0" parTransId="{FBBA8071-16CA-4350-8974-0DE7DDFF53B1}" sibTransId="{39BA8040-96C0-4129-B5F9-D80B9E40CE29}"/>
    <dgm:cxn modelId="{A3125EFF-65A9-40A1-8F59-3C194B932356}" type="presOf" srcId="{20292CE5-B9BB-4679-B213-146903E0419F}" destId="{C09C7C6E-9035-48A3-BA26-223D06ED393E}" srcOrd="0" destOrd="0" presId="urn:microsoft.com/office/officeart/2005/8/layout/vList4"/>
    <dgm:cxn modelId="{12D910B9-FD91-4FF4-A7D6-2CCBDDE4C8D4}" type="presOf" srcId="{F14C610C-2C13-4688-93D2-8153C1FA330D}" destId="{3233DECE-030D-4C7D-99B7-D055DD13512A}" srcOrd="1" destOrd="2" presId="urn:microsoft.com/office/officeart/2005/8/layout/vList4"/>
    <dgm:cxn modelId="{9E4008F6-EF8E-4F61-A3F3-CE10BEE0DFC2}" srcId="{B5F9E871-696A-4BE7-8BD7-9BD9574049D7}" destId="{88D78A66-6188-45A3-9A64-E8509799A1DC}" srcOrd="0" destOrd="0" parTransId="{525FE32B-9443-4A7A-B310-BBABAE83E187}" sibTransId="{AB845A4D-EF6E-4F82-A80A-E2EA5C393CFB}"/>
    <dgm:cxn modelId="{8374A9B7-EC8F-44CA-8105-64A012EA2196}" type="presOf" srcId="{88D78A66-6188-45A3-9A64-E8509799A1DC}" destId="{3233DECE-030D-4C7D-99B7-D055DD13512A}" srcOrd="1" destOrd="1" presId="urn:microsoft.com/office/officeart/2005/8/layout/vList4"/>
    <dgm:cxn modelId="{97BF7044-E757-4B5F-94E2-E1C6B5FA3B7A}" type="presOf" srcId="{B09F015D-C731-4886-A2D5-1DA5CAB6AAA6}" destId="{147745FF-3CE1-45BC-A6B4-27EFBD89D102}" srcOrd="0" destOrd="2" presId="urn:microsoft.com/office/officeart/2005/8/layout/vList4"/>
    <dgm:cxn modelId="{A1507C6A-3FA4-417C-9CAF-90F65F510B68}" type="presOf" srcId="{88D78A66-6188-45A3-9A64-E8509799A1DC}" destId="{E0C11BDB-DA40-4543-AABA-5A283359C35C}" srcOrd="0" destOrd="1" presId="urn:microsoft.com/office/officeart/2005/8/layout/vList4"/>
    <dgm:cxn modelId="{6AFE690D-08C6-4404-9B73-05004D96B309}" type="presOf" srcId="{DCCA4609-941F-40A0-9D89-C84EFD7359A8}" destId="{C09C7C6E-9035-48A3-BA26-223D06ED393E}" srcOrd="0" destOrd="2" presId="urn:microsoft.com/office/officeart/2005/8/layout/vList4"/>
    <dgm:cxn modelId="{1D446768-61C4-47F0-B0BC-216F961774EC}" srcId="{342C1944-6CB4-4C05-AC31-69D232D8D282}" destId="{E81599DF-5111-47AC-BCF4-B1651DD91B02}" srcOrd="0" destOrd="0" parTransId="{7EE9993A-4DDE-43DA-ADA5-2EB6F7719294}" sibTransId="{4EC467BD-E415-4516-9FF1-6D0158ED54EC}"/>
    <dgm:cxn modelId="{FBDB5EEF-9CA2-47B9-A766-0A28EDAC7395}" srcId="{B10C59CF-3352-4D02-B2D4-F3AA52BA9FAF}" destId="{342C1944-6CB4-4C05-AC31-69D232D8D282}" srcOrd="0" destOrd="0" parTransId="{6B283499-7799-4708-87C0-2285E9DF3134}" sibTransId="{7B588DED-105B-4094-9FBC-AB4082DD3F98}"/>
    <dgm:cxn modelId="{580A3AF9-2568-4BC0-98B0-D8113E0AC4B7}" type="presOf" srcId="{B09F015D-C731-4886-A2D5-1DA5CAB6AAA6}" destId="{AEAB3C93-2DBD-4F8C-AC3A-ABF594E8C33B}" srcOrd="1" destOrd="2" presId="urn:microsoft.com/office/officeart/2005/8/layout/vList4"/>
    <dgm:cxn modelId="{331CD136-2925-442C-9651-A9E43AF699DE}" type="presParOf" srcId="{307CF573-0794-45C7-B5BE-EB28264AC714}" destId="{A1AAC406-3D4A-4027-A4B6-B0D66144E9B5}" srcOrd="0" destOrd="0" presId="urn:microsoft.com/office/officeart/2005/8/layout/vList4"/>
    <dgm:cxn modelId="{C5A8ED01-90EA-4A69-A2DC-6DE22DBD86EA}" type="presParOf" srcId="{A1AAC406-3D4A-4027-A4B6-B0D66144E9B5}" destId="{147745FF-3CE1-45BC-A6B4-27EFBD89D102}" srcOrd="0" destOrd="0" presId="urn:microsoft.com/office/officeart/2005/8/layout/vList4"/>
    <dgm:cxn modelId="{DA296A0B-B323-45E6-9696-E8EDFA267DF4}" type="presParOf" srcId="{A1AAC406-3D4A-4027-A4B6-B0D66144E9B5}" destId="{5F691ED3-FEE9-4BE6-8E23-2EC9D0C5BE9D}" srcOrd="1" destOrd="0" presId="urn:microsoft.com/office/officeart/2005/8/layout/vList4"/>
    <dgm:cxn modelId="{2BFB2146-27CE-4106-87D8-BEBFD2E07E24}" type="presParOf" srcId="{A1AAC406-3D4A-4027-A4B6-B0D66144E9B5}" destId="{AEAB3C93-2DBD-4F8C-AC3A-ABF594E8C33B}" srcOrd="2" destOrd="0" presId="urn:microsoft.com/office/officeart/2005/8/layout/vList4"/>
    <dgm:cxn modelId="{4756FB0E-3030-4F39-A8E3-E945E2862D41}" type="presParOf" srcId="{307CF573-0794-45C7-B5BE-EB28264AC714}" destId="{4A61FDFD-0B1D-4FEC-AFF6-61033D102EE2}" srcOrd="1" destOrd="0" presId="urn:microsoft.com/office/officeart/2005/8/layout/vList4"/>
    <dgm:cxn modelId="{2195D97F-B903-46BB-8B3D-B8C7BC0067BD}" type="presParOf" srcId="{307CF573-0794-45C7-B5BE-EB28264AC714}" destId="{8DCA49D3-FA6A-435E-A1A4-99C209C09A2B}" srcOrd="2" destOrd="0" presId="urn:microsoft.com/office/officeart/2005/8/layout/vList4"/>
    <dgm:cxn modelId="{E033EEBD-8468-4C50-934D-74F7F6C50081}" type="presParOf" srcId="{8DCA49D3-FA6A-435E-A1A4-99C209C09A2B}" destId="{E0C11BDB-DA40-4543-AABA-5A283359C35C}" srcOrd="0" destOrd="0" presId="urn:microsoft.com/office/officeart/2005/8/layout/vList4"/>
    <dgm:cxn modelId="{16CA527C-E012-46D8-B128-44B60AE28F7A}" type="presParOf" srcId="{8DCA49D3-FA6A-435E-A1A4-99C209C09A2B}" destId="{098ACC81-9731-41A5-927C-6A29454C4BC0}" srcOrd="1" destOrd="0" presId="urn:microsoft.com/office/officeart/2005/8/layout/vList4"/>
    <dgm:cxn modelId="{77971948-B00D-48F2-992C-D7EDCD212620}" type="presParOf" srcId="{8DCA49D3-FA6A-435E-A1A4-99C209C09A2B}" destId="{3233DECE-030D-4C7D-99B7-D055DD13512A}" srcOrd="2" destOrd="0" presId="urn:microsoft.com/office/officeart/2005/8/layout/vList4"/>
    <dgm:cxn modelId="{6A55421C-FAED-4F1B-B68F-D2F90B69D092}" type="presParOf" srcId="{307CF573-0794-45C7-B5BE-EB28264AC714}" destId="{D2C2517F-982E-4E6F-A169-6D9527805505}" srcOrd="3" destOrd="0" presId="urn:microsoft.com/office/officeart/2005/8/layout/vList4"/>
    <dgm:cxn modelId="{178106E1-D5B4-4E2A-834C-EE4240819416}" type="presParOf" srcId="{307CF573-0794-45C7-B5BE-EB28264AC714}" destId="{8B283A47-F95F-4ED2-8EBE-B32AF6CAF2BF}" srcOrd="4" destOrd="0" presId="urn:microsoft.com/office/officeart/2005/8/layout/vList4"/>
    <dgm:cxn modelId="{872BC522-7966-49E9-993F-3174053C475C}" type="presParOf" srcId="{8B283A47-F95F-4ED2-8EBE-B32AF6CAF2BF}" destId="{C09C7C6E-9035-48A3-BA26-223D06ED393E}" srcOrd="0" destOrd="0" presId="urn:microsoft.com/office/officeart/2005/8/layout/vList4"/>
    <dgm:cxn modelId="{0F11A080-EB4A-4315-A0CD-2035B4B33B61}" type="presParOf" srcId="{8B283A47-F95F-4ED2-8EBE-B32AF6CAF2BF}" destId="{68CA2364-9BBA-4419-A516-ED7A2D2B0885}" srcOrd="1" destOrd="0" presId="urn:microsoft.com/office/officeart/2005/8/layout/vList4"/>
    <dgm:cxn modelId="{01CE892A-5AB1-483F-AA56-88991F284C0C}" type="presParOf" srcId="{8B283A47-F95F-4ED2-8EBE-B32AF6CAF2BF}" destId="{1AB849F9-1E70-457C-BB28-E7691440D233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B10C59CF-3352-4D02-B2D4-F3AA52BA9FAF}" type="doc">
      <dgm:prSet loTypeId="urn:microsoft.com/office/officeart/2005/8/layout/vList4" loCatId="list" qsTypeId="urn:microsoft.com/office/officeart/2005/8/quickstyle/simple1" qsCatId="simple" csTypeId="urn:microsoft.com/office/officeart/2005/8/colors/accent1_2" csCatId="accent1" phldr="0"/>
      <dgm:spPr/>
      <dgm:t>
        <a:bodyPr/>
        <a:lstStyle/>
        <a:p>
          <a:endParaRPr lang="ru-RU"/>
        </a:p>
      </dgm:t>
    </dgm:pt>
    <dgm:pt modelId="{342C1944-6CB4-4C05-AC31-69D232D8D282}">
      <dgm:prSet phldrT="[Текст]" phldr="1"/>
      <dgm:spPr/>
      <dgm:t>
        <a:bodyPr/>
        <a:lstStyle/>
        <a:p>
          <a:endParaRPr lang="ru-RU" dirty="0"/>
        </a:p>
      </dgm:t>
    </dgm:pt>
    <dgm:pt modelId="{6B283499-7799-4708-87C0-2285E9DF3134}" type="parTrans" cxnId="{FBDB5EEF-9CA2-47B9-A766-0A28EDAC7395}">
      <dgm:prSet/>
      <dgm:spPr/>
      <dgm:t>
        <a:bodyPr/>
        <a:lstStyle/>
        <a:p>
          <a:endParaRPr lang="ru-RU"/>
        </a:p>
      </dgm:t>
    </dgm:pt>
    <dgm:pt modelId="{7B588DED-105B-4094-9FBC-AB4082DD3F98}" type="sibTrans" cxnId="{FBDB5EEF-9CA2-47B9-A766-0A28EDAC7395}">
      <dgm:prSet/>
      <dgm:spPr/>
      <dgm:t>
        <a:bodyPr/>
        <a:lstStyle/>
        <a:p>
          <a:endParaRPr lang="ru-RU"/>
        </a:p>
      </dgm:t>
    </dgm:pt>
    <dgm:pt modelId="{E81599DF-5111-47AC-BCF4-B1651DD91B02}">
      <dgm:prSet phldrT="[Текст]" phldr="1"/>
      <dgm:spPr/>
      <dgm:t>
        <a:bodyPr/>
        <a:lstStyle/>
        <a:p>
          <a:endParaRPr lang="ru-RU" dirty="0"/>
        </a:p>
      </dgm:t>
    </dgm:pt>
    <dgm:pt modelId="{7EE9993A-4DDE-43DA-ADA5-2EB6F7719294}" type="parTrans" cxnId="{1D446768-61C4-47F0-B0BC-216F961774EC}">
      <dgm:prSet/>
      <dgm:spPr/>
      <dgm:t>
        <a:bodyPr/>
        <a:lstStyle/>
        <a:p>
          <a:endParaRPr lang="ru-RU"/>
        </a:p>
      </dgm:t>
    </dgm:pt>
    <dgm:pt modelId="{4EC467BD-E415-4516-9FF1-6D0158ED54EC}" type="sibTrans" cxnId="{1D446768-61C4-47F0-B0BC-216F961774EC}">
      <dgm:prSet/>
      <dgm:spPr/>
      <dgm:t>
        <a:bodyPr/>
        <a:lstStyle/>
        <a:p>
          <a:endParaRPr lang="ru-RU"/>
        </a:p>
      </dgm:t>
    </dgm:pt>
    <dgm:pt modelId="{B09F015D-C731-4886-A2D5-1DA5CAB6AAA6}">
      <dgm:prSet phldrT="[Текст]" phldr="1"/>
      <dgm:spPr/>
      <dgm:t>
        <a:bodyPr/>
        <a:lstStyle/>
        <a:p>
          <a:endParaRPr lang="ru-RU" dirty="0"/>
        </a:p>
      </dgm:t>
    </dgm:pt>
    <dgm:pt modelId="{55C51D2E-A0E1-4BED-BA46-FF4A73BD5271}" type="parTrans" cxnId="{24558B27-CDA0-49EB-8616-8AB80C0B22B9}">
      <dgm:prSet/>
      <dgm:spPr/>
      <dgm:t>
        <a:bodyPr/>
        <a:lstStyle/>
        <a:p>
          <a:endParaRPr lang="ru-RU"/>
        </a:p>
      </dgm:t>
    </dgm:pt>
    <dgm:pt modelId="{7F82E4F4-8CD4-461B-8636-7FC6884A9A5F}" type="sibTrans" cxnId="{24558B27-CDA0-49EB-8616-8AB80C0B22B9}">
      <dgm:prSet/>
      <dgm:spPr/>
      <dgm:t>
        <a:bodyPr/>
        <a:lstStyle/>
        <a:p>
          <a:endParaRPr lang="ru-RU"/>
        </a:p>
      </dgm:t>
    </dgm:pt>
    <dgm:pt modelId="{B5F9E871-696A-4BE7-8BD7-9BD9574049D7}">
      <dgm:prSet phldrT="[Текст]" phldr="1"/>
      <dgm:spPr/>
      <dgm:t>
        <a:bodyPr/>
        <a:lstStyle/>
        <a:p>
          <a:endParaRPr lang="ru-RU" dirty="0"/>
        </a:p>
      </dgm:t>
    </dgm:pt>
    <dgm:pt modelId="{FD5A12F0-90BE-4ACC-873B-67B0C8BC8B9D}" type="parTrans" cxnId="{C395111D-F1F1-4480-88A5-710A33CC448C}">
      <dgm:prSet/>
      <dgm:spPr/>
      <dgm:t>
        <a:bodyPr/>
        <a:lstStyle/>
        <a:p>
          <a:endParaRPr lang="ru-RU"/>
        </a:p>
      </dgm:t>
    </dgm:pt>
    <dgm:pt modelId="{0AD9E20C-6602-4DA6-8954-F115FECEEEBC}" type="sibTrans" cxnId="{C395111D-F1F1-4480-88A5-710A33CC448C}">
      <dgm:prSet/>
      <dgm:spPr/>
      <dgm:t>
        <a:bodyPr/>
        <a:lstStyle/>
        <a:p>
          <a:endParaRPr lang="ru-RU"/>
        </a:p>
      </dgm:t>
    </dgm:pt>
    <dgm:pt modelId="{88D78A66-6188-45A3-9A64-E8509799A1DC}">
      <dgm:prSet phldrT="[Текст]" phldr="1"/>
      <dgm:spPr/>
      <dgm:t>
        <a:bodyPr/>
        <a:lstStyle/>
        <a:p>
          <a:endParaRPr lang="ru-RU" dirty="0"/>
        </a:p>
      </dgm:t>
    </dgm:pt>
    <dgm:pt modelId="{525FE32B-9443-4A7A-B310-BBABAE83E187}" type="parTrans" cxnId="{9E4008F6-EF8E-4F61-A3F3-CE10BEE0DFC2}">
      <dgm:prSet/>
      <dgm:spPr/>
      <dgm:t>
        <a:bodyPr/>
        <a:lstStyle/>
        <a:p>
          <a:endParaRPr lang="ru-RU"/>
        </a:p>
      </dgm:t>
    </dgm:pt>
    <dgm:pt modelId="{AB845A4D-EF6E-4F82-A80A-E2EA5C393CFB}" type="sibTrans" cxnId="{9E4008F6-EF8E-4F61-A3F3-CE10BEE0DFC2}">
      <dgm:prSet/>
      <dgm:spPr/>
      <dgm:t>
        <a:bodyPr/>
        <a:lstStyle/>
        <a:p>
          <a:endParaRPr lang="ru-RU"/>
        </a:p>
      </dgm:t>
    </dgm:pt>
    <dgm:pt modelId="{F14C610C-2C13-4688-93D2-8153C1FA330D}">
      <dgm:prSet phldrT="[Текст]" phldr="1"/>
      <dgm:spPr/>
      <dgm:t>
        <a:bodyPr/>
        <a:lstStyle/>
        <a:p>
          <a:endParaRPr lang="ru-RU" dirty="0"/>
        </a:p>
      </dgm:t>
    </dgm:pt>
    <dgm:pt modelId="{7BCA0D1A-5B34-45A8-B474-8F5E97655FB1}" type="parTrans" cxnId="{E9CEEED6-A0CE-4817-B564-365AB1E7BC24}">
      <dgm:prSet/>
      <dgm:spPr/>
      <dgm:t>
        <a:bodyPr/>
        <a:lstStyle/>
        <a:p>
          <a:endParaRPr lang="ru-RU"/>
        </a:p>
      </dgm:t>
    </dgm:pt>
    <dgm:pt modelId="{583ACC38-8354-4A9C-8021-042ACE378F87}" type="sibTrans" cxnId="{E9CEEED6-A0CE-4817-B564-365AB1E7BC24}">
      <dgm:prSet/>
      <dgm:spPr/>
      <dgm:t>
        <a:bodyPr/>
        <a:lstStyle/>
        <a:p>
          <a:endParaRPr lang="ru-RU"/>
        </a:p>
      </dgm:t>
    </dgm:pt>
    <dgm:pt modelId="{20292CE5-B9BB-4679-B213-146903E0419F}">
      <dgm:prSet phldrT="[Текст]" phldr="1"/>
      <dgm:spPr/>
      <dgm:t>
        <a:bodyPr/>
        <a:lstStyle/>
        <a:p>
          <a:endParaRPr lang="ru-RU" dirty="0"/>
        </a:p>
      </dgm:t>
    </dgm:pt>
    <dgm:pt modelId="{FBBA8071-16CA-4350-8974-0DE7DDFF53B1}" type="parTrans" cxnId="{9ED5DCEE-F109-4072-9E06-1976370760EB}">
      <dgm:prSet/>
      <dgm:spPr/>
      <dgm:t>
        <a:bodyPr/>
        <a:lstStyle/>
        <a:p>
          <a:endParaRPr lang="ru-RU"/>
        </a:p>
      </dgm:t>
    </dgm:pt>
    <dgm:pt modelId="{39BA8040-96C0-4129-B5F9-D80B9E40CE29}" type="sibTrans" cxnId="{9ED5DCEE-F109-4072-9E06-1976370760EB}">
      <dgm:prSet/>
      <dgm:spPr/>
      <dgm:t>
        <a:bodyPr/>
        <a:lstStyle/>
        <a:p>
          <a:endParaRPr lang="ru-RU"/>
        </a:p>
      </dgm:t>
    </dgm:pt>
    <dgm:pt modelId="{7B17F927-080C-41A6-A6C0-B038B18EA596}">
      <dgm:prSet phldrT="[Текст]" phldr="1"/>
      <dgm:spPr/>
      <dgm:t>
        <a:bodyPr/>
        <a:lstStyle/>
        <a:p>
          <a:endParaRPr lang="ru-RU" dirty="0"/>
        </a:p>
      </dgm:t>
    </dgm:pt>
    <dgm:pt modelId="{36986209-4349-4C7F-8F69-B0EE0678BD97}" type="parTrans" cxnId="{D757746F-97C0-4EC7-A8C5-F00257D1BC3F}">
      <dgm:prSet/>
      <dgm:spPr/>
      <dgm:t>
        <a:bodyPr/>
        <a:lstStyle/>
        <a:p>
          <a:endParaRPr lang="ru-RU"/>
        </a:p>
      </dgm:t>
    </dgm:pt>
    <dgm:pt modelId="{D0F5B978-53FC-4C59-BC88-38C99FA2F3DD}" type="sibTrans" cxnId="{D757746F-97C0-4EC7-A8C5-F00257D1BC3F}">
      <dgm:prSet/>
      <dgm:spPr/>
      <dgm:t>
        <a:bodyPr/>
        <a:lstStyle/>
        <a:p>
          <a:endParaRPr lang="ru-RU"/>
        </a:p>
      </dgm:t>
    </dgm:pt>
    <dgm:pt modelId="{DCCA4609-941F-40A0-9D89-C84EFD7359A8}">
      <dgm:prSet phldrT="[Текст]" phldr="1"/>
      <dgm:spPr/>
      <dgm:t>
        <a:bodyPr/>
        <a:lstStyle/>
        <a:p>
          <a:endParaRPr lang="ru-RU" dirty="0"/>
        </a:p>
      </dgm:t>
    </dgm:pt>
    <dgm:pt modelId="{6DDA9945-0FF7-493B-88F4-DDF267F5C050}" type="parTrans" cxnId="{B456EC8F-33C2-44FC-902A-D855D8DB8106}">
      <dgm:prSet/>
      <dgm:spPr/>
      <dgm:t>
        <a:bodyPr/>
        <a:lstStyle/>
        <a:p>
          <a:endParaRPr lang="ru-RU"/>
        </a:p>
      </dgm:t>
    </dgm:pt>
    <dgm:pt modelId="{57F74932-0FA6-4CC7-8748-8DA8037DB229}" type="sibTrans" cxnId="{B456EC8F-33C2-44FC-902A-D855D8DB8106}">
      <dgm:prSet/>
      <dgm:spPr/>
      <dgm:t>
        <a:bodyPr/>
        <a:lstStyle/>
        <a:p>
          <a:endParaRPr lang="ru-RU"/>
        </a:p>
      </dgm:t>
    </dgm:pt>
    <dgm:pt modelId="{307CF573-0794-45C7-B5BE-EB28264AC714}" type="pres">
      <dgm:prSet presAssocID="{B10C59CF-3352-4D02-B2D4-F3AA52BA9FAF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1AAC406-3D4A-4027-A4B6-B0D66144E9B5}" type="pres">
      <dgm:prSet presAssocID="{342C1944-6CB4-4C05-AC31-69D232D8D282}" presName="comp" presStyleCnt="0"/>
      <dgm:spPr/>
    </dgm:pt>
    <dgm:pt modelId="{147745FF-3CE1-45BC-A6B4-27EFBD89D102}" type="pres">
      <dgm:prSet presAssocID="{342C1944-6CB4-4C05-AC31-69D232D8D282}" presName="box" presStyleLbl="node1" presStyleIdx="0" presStyleCnt="3"/>
      <dgm:spPr/>
      <dgm:t>
        <a:bodyPr/>
        <a:lstStyle/>
        <a:p>
          <a:endParaRPr lang="ru-RU"/>
        </a:p>
      </dgm:t>
    </dgm:pt>
    <dgm:pt modelId="{5F691ED3-FEE9-4BE6-8E23-2EC9D0C5BE9D}" type="pres">
      <dgm:prSet presAssocID="{342C1944-6CB4-4C05-AC31-69D232D8D282}" presName="img" presStyleLbl="fgImgPlace1" presStyleIdx="0" presStyleCnt="3"/>
      <dgm:spPr/>
    </dgm:pt>
    <dgm:pt modelId="{AEAB3C93-2DBD-4F8C-AC3A-ABF594E8C33B}" type="pres">
      <dgm:prSet presAssocID="{342C1944-6CB4-4C05-AC31-69D232D8D282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A61FDFD-0B1D-4FEC-AFF6-61033D102EE2}" type="pres">
      <dgm:prSet presAssocID="{7B588DED-105B-4094-9FBC-AB4082DD3F98}" presName="spacer" presStyleCnt="0"/>
      <dgm:spPr/>
    </dgm:pt>
    <dgm:pt modelId="{8DCA49D3-FA6A-435E-A1A4-99C209C09A2B}" type="pres">
      <dgm:prSet presAssocID="{B5F9E871-696A-4BE7-8BD7-9BD9574049D7}" presName="comp" presStyleCnt="0"/>
      <dgm:spPr/>
    </dgm:pt>
    <dgm:pt modelId="{E0C11BDB-DA40-4543-AABA-5A283359C35C}" type="pres">
      <dgm:prSet presAssocID="{B5F9E871-696A-4BE7-8BD7-9BD9574049D7}" presName="box" presStyleLbl="node1" presStyleIdx="1" presStyleCnt="3"/>
      <dgm:spPr/>
      <dgm:t>
        <a:bodyPr/>
        <a:lstStyle/>
        <a:p>
          <a:endParaRPr lang="ru-RU"/>
        </a:p>
      </dgm:t>
    </dgm:pt>
    <dgm:pt modelId="{098ACC81-9731-41A5-927C-6A29454C4BC0}" type="pres">
      <dgm:prSet presAssocID="{B5F9E871-696A-4BE7-8BD7-9BD9574049D7}" presName="img" presStyleLbl="fgImgPlace1" presStyleIdx="1" presStyleCnt="3"/>
      <dgm:spPr/>
    </dgm:pt>
    <dgm:pt modelId="{3233DECE-030D-4C7D-99B7-D055DD13512A}" type="pres">
      <dgm:prSet presAssocID="{B5F9E871-696A-4BE7-8BD7-9BD9574049D7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2C2517F-982E-4E6F-A169-6D9527805505}" type="pres">
      <dgm:prSet presAssocID="{0AD9E20C-6602-4DA6-8954-F115FECEEEBC}" presName="spacer" presStyleCnt="0"/>
      <dgm:spPr/>
    </dgm:pt>
    <dgm:pt modelId="{8B283A47-F95F-4ED2-8EBE-B32AF6CAF2BF}" type="pres">
      <dgm:prSet presAssocID="{20292CE5-B9BB-4679-B213-146903E0419F}" presName="comp" presStyleCnt="0"/>
      <dgm:spPr/>
    </dgm:pt>
    <dgm:pt modelId="{C09C7C6E-9035-48A3-BA26-223D06ED393E}" type="pres">
      <dgm:prSet presAssocID="{20292CE5-B9BB-4679-B213-146903E0419F}" presName="box" presStyleLbl="node1" presStyleIdx="2" presStyleCnt="3"/>
      <dgm:spPr/>
      <dgm:t>
        <a:bodyPr/>
        <a:lstStyle/>
        <a:p>
          <a:endParaRPr lang="ru-RU"/>
        </a:p>
      </dgm:t>
    </dgm:pt>
    <dgm:pt modelId="{68CA2364-9BBA-4419-A516-ED7A2D2B0885}" type="pres">
      <dgm:prSet presAssocID="{20292CE5-B9BB-4679-B213-146903E0419F}" presName="img" presStyleLbl="fgImgPlace1" presStyleIdx="2" presStyleCnt="3"/>
      <dgm:spPr/>
    </dgm:pt>
    <dgm:pt modelId="{1AB849F9-1E70-457C-BB28-E7691440D233}" type="pres">
      <dgm:prSet presAssocID="{20292CE5-B9BB-4679-B213-146903E0419F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F14CC2F-D539-4FC4-8264-5B9C7E0F1A5A}" type="presOf" srcId="{B09F015D-C731-4886-A2D5-1DA5CAB6AAA6}" destId="{147745FF-3CE1-45BC-A6B4-27EFBD89D102}" srcOrd="0" destOrd="2" presId="urn:microsoft.com/office/officeart/2005/8/layout/vList4"/>
    <dgm:cxn modelId="{6F5AB12A-72C2-4412-8156-D8932C4E44CB}" type="presOf" srcId="{E81599DF-5111-47AC-BCF4-B1651DD91B02}" destId="{147745FF-3CE1-45BC-A6B4-27EFBD89D102}" srcOrd="0" destOrd="1" presId="urn:microsoft.com/office/officeart/2005/8/layout/vList4"/>
    <dgm:cxn modelId="{CF31BADD-4EB7-410A-A282-A335F797E1D1}" type="presOf" srcId="{E81599DF-5111-47AC-BCF4-B1651DD91B02}" destId="{AEAB3C93-2DBD-4F8C-AC3A-ABF594E8C33B}" srcOrd="1" destOrd="1" presId="urn:microsoft.com/office/officeart/2005/8/layout/vList4"/>
    <dgm:cxn modelId="{B456EC8F-33C2-44FC-902A-D855D8DB8106}" srcId="{20292CE5-B9BB-4679-B213-146903E0419F}" destId="{DCCA4609-941F-40A0-9D89-C84EFD7359A8}" srcOrd="1" destOrd="0" parTransId="{6DDA9945-0FF7-493B-88F4-DDF267F5C050}" sibTransId="{57F74932-0FA6-4CC7-8748-8DA8037DB229}"/>
    <dgm:cxn modelId="{D757746F-97C0-4EC7-A8C5-F00257D1BC3F}" srcId="{20292CE5-B9BB-4679-B213-146903E0419F}" destId="{7B17F927-080C-41A6-A6C0-B038B18EA596}" srcOrd="0" destOrd="0" parTransId="{36986209-4349-4C7F-8F69-B0EE0678BD97}" sibTransId="{D0F5B978-53FC-4C59-BC88-38C99FA2F3DD}"/>
    <dgm:cxn modelId="{6C3B653E-9D06-45FF-BA3D-E771509D8BB3}" type="presOf" srcId="{B10C59CF-3352-4D02-B2D4-F3AA52BA9FAF}" destId="{307CF573-0794-45C7-B5BE-EB28264AC714}" srcOrd="0" destOrd="0" presId="urn:microsoft.com/office/officeart/2005/8/layout/vList4"/>
    <dgm:cxn modelId="{24558B27-CDA0-49EB-8616-8AB80C0B22B9}" srcId="{342C1944-6CB4-4C05-AC31-69D232D8D282}" destId="{B09F015D-C731-4886-A2D5-1DA5CAB6AAA6}" srcOrd="1" destOrd="0" parTransId="{55C51D2E-A0E1-4BED-BA46-FF4A73BD5271}" sibTransId="{7F82E4F4-8CD4-461B-8636-7FC6884A9A5F}"/>
    <dgm:cxn modelId="{42D316BB-1CFC-4BFD-9140-E7E1BBFBAE4E}" type="presOf" srcId="{B5F9E871-696A-4BE7-8BD7-9BD9574049D7}" destId="{3233DECE-030D-4C7D-99B7-D055DD13512A}" srcOrd="1" destOrd="0" presId="urn:microsoft.com/office/officeart/2005/8/layout/vList4"/>
    <dgm:cxn modelId="{9B4971D7-4DE3-4EC8-9A47-8FC0244FA8C8}" type="presOf" srcId="{20292CE5-B9BB-4679-B213-146903E0419F}" destId="{1AB849F9-1E70-457C-BB28-E7691440D233}" srcOrd="1" destOrd="0" presId="urn:microsoft.com/office/officeart/2005/8/layout/vList4"/>
    <dgm:cxn modelId="{C395111D-F1F1-4480-88A5-710A33CC448C}" srcId="{B10C59CF-3352-4D02-B2D4-F3AA52BA9FAF}" destId="{B5F9E871-696A-4BE7-8BD7-9BD9574049D7}" srcOrd="1" destOrd="0" parTransId="{FD5A12F0-90BE-4ACC-873B-67B0C8BC8B9D}" sibTransId="{0AD9E20C-6602-4DA6-8954-F115FECEEEBC}"/>
    <dgm:cxn modelId="{8E7A53D5-0F3F-43A0-B9CA-F897E2FE3591}" type="presOf" srcId="{7B17F927-080C-41A6-A6C0-B038B18EA596}" destId="{1AB849F9-1E70-457C-BB28-E7691440D233}" srcOrd="1" destOrd="1" presId="urn:microsoft.com/office/officeart/2005/8/layout/vList4"/>
    <dgm:cxn modelId="{2C84F63A-45E2-4CC4-A381-9493FB3CF307}" type="presOf" srcId="{88D78A66-6188-45A3-9A64-E8509799A1DC}" destId="{3233DECE-030D-4C7D-99B7-D055DD13512A}" srcOrd="1" destOrd="1" presId="urn:microsoft.com/office/officeart/2005/8/layout/vList4"/>
    <dgm:cxn modelId="{B2438868-77B4-447A-92B3-1DDB32EC7891}" type="presOf" srcId="{F14C610C-2C13-4688-93D2-8153C1FA330D}" destId="{E0C11BDB-DA40-4543-AABA-5A283359C35C}" srcOrd="0" destOrd="2" presId="urn:microsoft.com/office/officeart/2005/8/layout/vList4"/>
    <dgm:cxn modelId="{0DC4428B-1908-44C7-9928-C5730EB0580A}" type="presOf" srcId="{88D78A66-6188-45A3-9A64-E8509799A1DC}" destId="{E0C11BDB-DA40-4543-AABA-5A283359C35C}" srcOrd="0" destOrd="1" presId="urn:microsoft.com/office/officeart/2005/8/layout/vList4"/>
    <dgm:cxn modelId="{0E49B4D5-CFC8-4880-BBF0-6D980DE65782}" type="presOf" srcId="{20292CE5-B9BB-4679-B213-146903E0419F}" destId="{C09C7C6E-9035-48A3-BA26-223D06ED393E}" srcOrd="0" destOrd="0" presId="urn:microsoft.com/office/officeart/2005/8/layout/vList4"/>
    <dgm:cxn modelId="{E9CEEED6-A0CE-4817-B564-365AB1E7BC24}" srcId="{B5F9E871-696A-4BE7-8BD7-9BD9574049D7}" destId="{F14C610C-2C13-4688-93D2-8153C1FA330D}" srcOrd="1" destOrd="0" parTransId="{7BCA0D1A-5B34-45A8-B474-8F5E97655FB1}" sibTransId="{583ACC38-8354-4A9C-8021-042ACE378F87}"/>
    <dgm:cxn modelId="{9ED5DCEE-F109-4072-9E06-1976370760EB}" srcId="{B10C59CF-3352-4D02-B2D4-F3AA52BA9FAF}" destId="{20292CE5-B9BB-4679-B213-146903E0419F}" srcOrd="2" destOrd="0" parTransId="{FBBA8071-16CA-4350-8974-0DE7DDFF53B1}" sibTransId="{39BA8040-96C0-4129-B5F9-D80B9E40CE29}"/>
    <dgm:cxn modelId="{9839FDE5-2795-4C39-87D7-10465AA268D8}" type="presOf" srcId="{342C1944-6CB4-4C05-AC31-69D232D8D282}" destId="{147745FF-3CE1-45BC-A6B4-27EFBD89D102}" srcOrd="0" destOrd="0" presId="urn:microsoft.com/office/officeart/2005/8/layout/vList4"/>
    <dgm:cxn modelId="{B0D8B835-B1B8-48FB-B51F-7386FB349473}" type="presOf" srcId="{342C1944-6CB4-4C05-AC31-69D232D8D282}" destId="{AEAB3C93-2DBD-4F8C-AC3A-ABF594E8C33B}" srcOrd="1" destOrd="0" presId="urn:microsoft.com/office/officeart/2005/8/layout/vList4"/>
    <dgm:cxn modelId="{9E4008F6-EF8E-4F61-A3F3-CE10BEE0DFC2}" srcId="{B5F9E871-696A-4BE7-8BD7-9BD9574049D7}" destId="{88D78A66-6188-45A3-9A64-E8509799A1DC}" srcOrd="0" destOrd="0" parTransId="{525FE32B-9443-4A7A-B310-BBABAE83E187}" sibTransId="{AB845A4D-EF6E-4F82-A80A-E2EA5C393CFB}"/>
    <dgm:cxn modelId="{75072009-6E79-4CB5-820C-2B3B338682D1}" type="presOf" srcId="{B09F015D-C731-4886-A2D5-1DA5CAB6AAA6}" destId="{AEAB3C93-2DBD-4F8C-AC3A-ABF594E8C33B}" srcOrd="1" destOrd="2" presId="urn:microsoft.com/office/officeart/2005/8/layout/vList4"/>
    <dgm:cxn modelId="{A5551883-FEEE-4352-A948-A95B004024F9}" type="presOf" srcId="{DCCA4609-941F-40A0-9D89-C84EFD7359A8}" destId="{1AB849F9-1E70-457C-BB28-E7691440D233}" srcOrd="1" destOrd="2" presId="urn:microsoft.com/office/officeart/2005/8/layout/vList4"/>
    <dgm:cxn modelId="{DD4B053A-4499-4F73-9A7C-7CE080BFF324}" type="presOf" srcId="{F14C610C-2C13-4688-93D2-8153C1FA330D}" destId="{3233DECE-030D-4C7D-99B7-D055DD13512A}" srcOrd="1" destOrd="2" presId="urn:microsoft.com/office/officeart/2005/8/layout/vList4"/>
    <dgm:cxn modelId="{1D446768-61C4-47F0-B0BC-216F961774EC}" srcId="{342C1944-6CB4-4C05-AC31-69D232D8D282}" destId="{E81599DF-5111-47AC-BCF4-B1651DD91B02}" srcOrd="0" destOrd="0" parTransId="{7EE9993A-4DDE-43DA-ADA5-2EB6F7719294}" sibTransId="{4EC467BD-E415-4516-9FF1-6D0158ED54EC}"/>
    <dgm:cxn modelId="{FBDB5EEF-9CA2-47B9-A766-0A28EDAC7395}" srcId="{B10C59CF-3352-4D02-B2D4-F3AA52BA9FAF}" destId="{342C1944-6CB4-4C05-AC31-69D232D8D282}" srcOrd="0" destOrd="0" parTransId="{6B283499-7799-4708-87C0-2285E9DF3134}" sibTransId="{7B588DED-105B-4094-9FBC-AB4082DD3F98}"/>
    <dgm:cxn modelId="{4CA71A41-D3F9-4CD2-9740-48BB5D238091}" type="presOf" srcId="{B5F9E871-696A-4BE7-8BD7-9BD9574049D7}" destId="{E0C11BDB-DA40-4543-AABA-5A283359C35C}" srcOrd="0" destOrd="0" presId="urn:microsoft.com/office/officeart/2005/8/layout/vList4"/>
    <dgm:cxn modelId="{9AC1C8D9-A4D5-45BB-9A21-0A1E59E0DF4E}" type="presOf" srcId="{7B17F927-080C-41A6-A6C0-B038B18EA596}" destId="{C09C7C6E-9035-48A3-BA26-223D06ED393E}" srcOrd="0" destOrd="1" presId="urn:microsoft.com/office/officeart/2005/8/layout/vList4"/>
    <dgm:cxn modelId="{EA9D5DCC-49BA-4C1B-A3A7-8CC92E7BC95F}" type="presOf" srcId="{DCCA4609-941F-40A0-9D89-C84EFD7359A8}" destId="{C09C7C6E-9035-48A3-BA26-223D06ED393E}" srcOrd="0" destOrd="2" presId="urn:microsoft.com/office/officeart/2005/8/layout/vList4"/>
    <dgm:cxn modelId="{ADEEDC0C-8C59-4CE2-8DE3-C2A095464758}" type="presParOf" srcId="{307CF573-0794-45C7-B5BE-EB28264AC714}" destId="{A1AAC406-3D4A-4027-A4B6-B0D66144E9B5}" srcOrd="0" destOrd="0" presId="urn:microsoft.com/office/officeart/2005/8/layout/vList4"/>
    <dgm:cxn modelId="{5803648E-23B1-409F-A2E4-07D4C4463FD1}" type="presParOf" srcId="{A1AAC406-3D4A-4027-A4B6-B0D66144E9B5}" destId="{147745FF-3CE1-45BC-A6B4-27EFBD89D102}" srcOrd="0" destOrd="0" presId="urn:microsoft.com/office/officeart/2005/8/layout/vList4"/>
    <dgm:cxn modelId="{01191664-D31A-4EFC-AF6E-A00667611988}" type="presParOf" srcId="{A1AAC406-3D4A-4027-A4B6-B0D66144E9B5}" destId="{5F691ED3-FEE9-4BE6-8E23-2EC9D0C5BE9D}" srcOrd="1" destOrd="0" presId="urn:microsoft.com/office/officeart/2005/8/layout/vList4"/>
    <dgm:cxn modelId="{E6CB6A96-60B4-431D-8C96-0FEEF06B49B5}" type="presParOf" srcId="{A1AAC406-3D4A-4027-A4B6-B0D66144E9B5}" destId="{AEAB3C93-2DBD-4F8C-AC3A-ABF594E8C33B}" srcOrd="2" destOrd="0" presId="urn:microsoft.com/office/officeart/2005/8/layout/vList4"/>
    <dgm:cxn modelId="{824D23E0-E205-4DB4-AF9A-EFD6D236F6AE}" type="presParOf" srcId="{307CF573-0794-45C7-B5BE-EB28264AC714}" destId="{4A61FDFD-0B1D-4FEC-AFF6-61033D102EE2}" srcOrd="1" destOrd="0" presId="urn:microsoft.com/office/officeart/2005/8/layout/vList4"/>
    <dgm:cxn modelId="{F386AB2F-D797-4822-8ED3-B0DD687500FF}" type="presParOf" srcId="{307CF573-0794-45C7-B5BE-EB28264AC714}" destId="{8DCA49D3-FA6A-435E-A1A4-99C209C09A2B}" srcOrd="2" destOrd="0" presId="urn:microsoft.com/office/officeart/2005/8/layout/vList4"/>
    <dgm:cxn modelId="{CBA39724-0FA0-4732-A654-8C40BA7DBC88}" type="presParOf" srcId="{8DCA49D3-FA6A-435E-A1A4-99C209C09A2B}" destId="{E0C11BDB-DA40-4543-AABA-5A283359C35C}" srcOrd="0" destOrd="0" presId="urn:microsoft.com/office/officeart/2005/8/layout/vList4"/>
    <dgm:cxn modelId="{C3F381AF-37D4-4B6D-A928-6EEA3191E2C4}" type="presParOf" srcId="{8DCA49D3-FA6A-435E-A1A4-99C209C09A2B}" destId="{098ACC81-9731-41A5-927C-6A29454C4BC0}" srcOrd="1" destOrd="0" presId="urn:microsoft.com/office/officeart/2005/8/layout/vList4"/>
    <dgm:cxn modelId="{72331C2A-65EC-47CA-84C1-D2A0E9605F48}" type="presParOf" srcId="{8DCA49D3-FA6A-435E-A1A4-99C209C09A2B}" destId="{3233DECE-030D-4C7D-99B7-D055DD13512A}" srcOrd="2" destOrd="0" presId="urn:microsoft.com/office/officeart/2005/8/layout/vList4"/>
    <dgm:cxn modelId="{288C999C-C2F7-4A3C-B808-ED14004081B4}" type="presParOf" srcId="{307CF573-0794-45C7-B5BE-EB28264AC714}" destId="{D2C2517F-982E-4E6F-A169-6D9527805505}" srcOrd="3" destOrd="0" presId="urn:microsoft.com/office/officeart/2005/8/layout/vList4"/>
    <dgm:cxn modelId="{B078DBC8-06CE-4A47-8FED-B2C20CA2F8B5}" type="presParOf" srcId="{307CF573-0794-45C7-B5BE-EB28264AC714}" destId="{8B283A47-F95F-4ED2-8EBE-B32AF6CAF2BF}" srcOrd="4" destOrd="0" presId="urn:microsoft.com/office/officeart/2005/8/layout/vList4"/>
    <dgm:cxn modelId="{4095102A-09C7-4404-9E03-A45E8EBC5F1B}" type="presParOf" srcId="{8B283A47-F95F-4ED2-8EBE-B32AF6CAF2BF}" destId="{C09C7C6E-9035-48A3-BA26-223D06ED393E}" srcOrd="0" destOrd="0" presId="urn:microsoft.com/office/officeart/2005/8/layout/vList4"/>
    <dgm:cxn modelId="{01498F56-4DED-4A0A-8FAD-16BA28225E27}" type="presParOf" srcId="{8B283A47-F95F-4ED2-8EBE-B32AF6CAF2BF}" destId="{68CA2364-9BBA-4419-A516-ED7A2D2B0885}" srcOrd="1" destOrd="0" presId="urn:microsoft.com/office/officeart/2005/8/layout/vList4"/>
    <dgm:cxn modelId="{7F8AF6B8-E2AE-46E0-8F3D-DA047E7C4C1A}" type="presParOf" srcId="{8B283A47-F95F-4ED2-8EBE-B32AF6CAF2BF}" destId="{1AB849F9-1E70-457C-BB28-E7691440D233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B10C59CF-3352-4D02-B2D4-F3AA52BA9FAF}" type="doc">
      <dgm:prSet loTypeId="urn:microsoft.com/office/officeart/2005/8/layout/vList4" loCatId="list" qsTypeId="urn:microsoft.com/office/officeart/2005/8/quickstyle/simple1" qsCatId="simple" csTypeId="urn:microsoft.com/office/officeart/2005/8/colors/accent1_2" csCatId="accent1" phldr="0"/>
      <dgm:spPr/>
      <dgm:t>
        <a:bodyPr/>
        <a:lstStyle/>
        <a:p>
          <a:endParaRPr lang="ru-RU"/>
        </a:p>
      </dgm:t>
    </dgm:pt>
    <dgm:pt modelId="{342C1944-6CB4-4C05-AC31-69D232D8D282}">
      <dgm:prSet phldrT="[Текст]" phldr="1"/>
      <dgm:spPr/>
      <dgm:t>
        <a:bodyPr/>
        <a:lstStyle/>
        <a:p>
          <a:endParaRPr lang="ru-RU" dirty="0"/>
        </a:p>
      </dgm:t>
    </dgm:pt>
    <dgm:pt modelId="{6B283499-7799-4708-87C0-2285E9DF3134}" type="parTrans" cxnId="{FBDB5EEF-9CA2-47B9-A766-0A28EDAC7395}">
      <dgm:prSet/>
      <dgm:spPr/>
      <dgm:t>
        <a:bodyPr/>
        <a:lstStyle/>
        <a:p>
          <a:endParaRPr lang="ru-RU"/>
        </a:p>
      </dgm:t>
    </dgm:pt>
    <dgm:pt modelId="{7B588DED-105B-4094-9FBC-AB4082DD3F98}" type="sibTrans" cxnId="{FBDB5EEF-9CA2-47B9-A766-0A28EDAC7395}">
      <dgm:prSet/>
      <dgm:spPr/>
      <dgm:t>
        <a:bodyPr/>
        <a:lstStyle/>
        <a:p>
          <a:endParaRPr lang="ru-RU"/>
        </a:p>
      </dgm:t>
    </dgm:pt>
    <dgm:pt modelId="{E81599DF-5111-47AC-BCF4-B1651DD91B02}">
      <dgm:prSet phldrT="[Текст]" phldr="1"/>
      <dgm:spPr/>
      <dgm:t>
        <a:bodyPr/>
        <a:lstStyle/>
        <a:p>
          <a:endParaRPr lang="ru-RU" dirty="0"/>
        </a:p>
      </dgm:t>
    </dgm:pt>
    <dgm:pt modelId="{7EE9993A-4DDE-43DA-ADA5-2EB6F7719294}" type="parTrans" cxnId="{1D446768-61C4-47F0-B0BC-216F961774EC}">
      <dgm:prSet/>
      <dgm:spPr/>
      <dgm:t>
        <a:bodyPr/>
        <a:lstStyle/>
        <a:p>
          <a:endParaRPr lang="ru-RU"/>
        </a:p>
      </dgm:t>
    </dgm:pt>
    <dgm:pt modelId="{4EC467BD-E415-4516-9FF1-6D0158ED54EC}" type="sibTrans" cxnId="{1D446768-61C4-47F0-B0BC-216F961774EC}">
      <dgm:prSet/>
      <dgm:spPr/>
      <dgm:t>
        <a:bodyPr/>
        <a:lstStyle/>
        <a:p>
          <a:endParaRPr lang="ru-RU"/>
        </a:p>
      </dgm:t>
    </dgm:pt>
    <dgm:pt modelId="{B09F015D-C731-4886-A2D5-1DA5CAB6AAA6}">
      <dgm:prSet phldrT="[Текст]" phldr="1"/>
      <dgm:spPr/>
      <dgm:t>
        <a:bodyPr/>
        <a:lstStyle/>
        <a:p>
          <a:endParaRPr lang="ru-RU" dirty="0"/>
        </a:p>
      </dgm:t>
    </dgm:pt>
    <dgm:pt modelId="{55C51D2E-A0E1-4BED-BA46-FF4A73BD5271}" type="parTrans" cxnId="{24558B27-CDA0-49EB-8616-8AB80C0B22B9}">
      <dgm:prSet/>
      <dgm:spPr/>
      <dgm:t>
        <a:bodyPr/>
        <a:lstStyle/>
        <a:p>
          <a:endParaRPr lang="ru-RU"/>
        </a:p>
      </dgm:t>
    </dgm:pt>
    <dgm:pt modelId="{7F82E4F4-8CD4-461B-8636-7FC6884A9A5F}" type="sibTrans" cxnId="{24558B27-CDA0-49EB-8616-8AB80C0B22B9}">
      <dgm:prSet/>
      <dgm:spPr/>
      <dgm:t>
        <a:bodyPr/>
        <a:lstStyle/>
        <a:p>
          <a:endParaRPr lang="ru-RU"/>
        </a:p>
      </dgm:t>
    </dgm:pt>
    <dgm:pt modelId="{B5F9E871-696A-4BE7-8BD7-9BD9574049D7}">
      <dgm:prSet phldrT="[Текст]" phldr="1"/>
      <dgm:spPr/>
      <dgm:t>
        <a:bodyPr/>
        <a:lstStyle/>
        <a:p>
          <a:endParaRPr lang="ru-RU" dirty="0"/>
        </a:p>
      </dgm:t>
    </dgm:pt>
    <dgm:pt modelId="{FD5A12F0-90BE-4ACC-873B-67B0C8BC8B9D}" type="parTrans" cxnId="{C395111D-F1F1-4480-88A5-710A33CC448C}">
      <dgm:prSet/>
      <dgm:spPr/>
      <dgm:t>
        <a:bodyPr/>
        <a:lstStyle/>
        <a:p>
          <a:endParaRPr lang="ru-RU"/>
        </a:p>
      </dgm:t>
    </dgm:pt>
    <dgm:pt modelId="{0AD9E20C-6602-4DA6-8954-F115FECEEEBC}" type="sibTrans" cxnId="{C395111D-F1F1-4480-88A5-710A33CC448C}">
      <dgm:prSet/>
      <dgm:spPr/>
      <dgm:t>
        <a:bodyPr/>
        <a:lstStyle/>
        <a:p>
          <a:endParaRPr lang="ru-RU"/>
        </a:p>
      </dgm:t>
    </dgm:pt>
    <dgm:pt modelId="{88D78A66-6188-45A3-9A64-E8509799A1DC}">
      <dgm:prSet phldrT="[Текст]" phldr="1"/>
      <dgm:spPr/>
      <dgm:t>
        <a:bodyPr/>
        <a:lstStyle/>
        <a:p>
          <a:endParaRPr lang="ru-RU" dirty="0"/>
        </a:p>
      </dgm:t>
    </dgm:pt>
    <dgm:pt modelId="{525FE32B-9443-4A7A-B310-BBABAE83E187}" type="parTrans" cxnId="{9E4008F6-EF8E-4F61-A3F3-CE10BEE0DFC2}">
      <dgm:prSet/>
      <dgm:spPr/>
      <dgm:t>
        <a:bodyPr/>
        <a:lstStyle/>
        <a:p>
          <a:endParaRPr lang="ru-RU"/>
        </a:p>
      </dgm:t>
    </dgm:pt>
    <dgm:pt modelId="{AB845A4D-EF6E-4F82-A80A-E2EA5C393CFB}" type="sibTrans" cxnId="{9E4008F6-EF8E-4F61-A3F3-CE10BEE0DFC2}">
      <dgm:prSet/>
      <dgm:spPr/>
      <dgm:t>
        <a:bodyPr/>
        <a:lstStyle/>
        <a:p>
          <a:endParaRPr lang="ru-RU"/>
        </a:p>
      </dgm:t>
    </dgm:pt>
    <dgm:pt modelId="{F14C610C-2C13-4688-93D2-8153C1FA330D}">
      <dgm:prSet phldrT="[Текст]" phldr="1"/>
      <dgm:spPr/>
      <dgm:t>
        <a:bodyPr/>
        <a:lstStyle/>
        <a:p>
          <a:endParaRPr lang="ru-RU" dirty="0"/>
        </a:p>
      </dgm:t>
    </dgm:pt>
    <dgm:pt modelId="{7BCA0D1A-5B34-45A8-B474-8F5E97655FB1}" type="parTrans" cxnId="{E9CEEED6-A0CE-4817-B564-365AB1E7BC24}">
      <dgm:prSet/>
      <dgm:spPr/>
      <dgm:t>
        <a:bodyPr/>
        <a:lstStyle/>
        <a:p>
          <a:endParaRPr lang="ru-RU"/>
        </a:p>
      </dgm:t>
    </dgm:pt>
    <dgm:pt modelId="{583ACC38-8354-4A9C-8021-042ACE378F87}" type="sibTrans" cxnId="{E9CEEED6-A0CE-4817-B564-365AB1E7BC24}">
      <dgm:prSet/>
      <dgm:spPr/>
      <dgm:t>
        <a:bodyPr/>
        <a:lstStyle/>
        <a:p>
          <a:endParaRPr lang="ru-RU"/>
        </a:p>
      </dgm:t>
    </dgm:pt>
    <dgm:pt modelId="{20292CE5-B9BB-4679-B213-146903E0419F}">
      <dgm:prSet phldrT="[Текст]" phldr="1"/>
      <dgm:spPr/>
      <dgm:t>
        <a:bodyPr/>
        <a:lstStyle/>
        <a:p>
          <a:endParaRPr lang="ru-RU" dirty="0"/>
        </a:p>
      </dgm:t>
    </dgm:pt>
    <dgm:pt modelId="{FBBA8071-16CA-4350-8974-0DE7DDFF53B1}" type="parTrans" cxnId="{9ED5DCEE-F109-4072-9E06-1976370760EB}">
      <dgm:prSet/>
      <dgm:spPr/>
      <dgm:t>
        <a:bodyPr/>
        <a:lstStyle/>
        <a:p>
          <a:endParaRPr lang="ru-RU"/>
        </a:p>
      </dgm:t>
    </dgm:pt>
    <dgm:pt modelId="{39BA8040-96C0-4129-B5F9-D80B9E40CE29}" type="sibTrans" cxnId="{9ED5DCEE-F109-4072-9E06-1976370760EB}">
      <dgm:prSet/>
      <dgm:spPr/>
      <dgm:t>
        <a:bodyPr/>
        <a:lstStyle/>
        <a:p>
          <a:endParaRPr lang="ru-RU"/>
        </a:p>
      </dgm:t>
    </dgm:pt>
    <dgm:pt modelId="{7B17F927-080C-41A6-A6C0-B038B18EA596}">
      <dgm:prSet phldrT="[Текст]" phldr="1"/>
      <dgm:spPr/>
      <dgm:t>
        <a:bodyPr/>
        <a:lstStyle/>
        <a:p>
          <a:endParaRPr lang="ru-RU" dirty="0"/>
        </a:p>
      </dgm:t>
    </dgm:pt>
    <dgm:pt modelId="{36986209-4349-4C7F-8F69-B0EE0678BD97}" type="parTrans" cxnId="{D757746F-97C0-4EC7-A8C5-F00257D1BC3F}">
      <dgm:prSet/>
      <dgm:spPr/>
      <dgm:t>
        <a:bodyPr/>
        <a:lstStyle/>
        <a:p>
          <a:endParaRPr lang="ru-RU"/>
        </a:p>
      </dgm:t>
    </dgm:pt>
    <dgm:pt modelId="{D0F5B978-53FC-4C59-BC88-38C99FA2F3DD}" type="sibTrans" cxnId="{D757746F-97C0-4EC7-A8C5-F00257D1BC3F}">
      <dgm:prSet/>
      <dgm:spPr/>
      <dgm:t>
        <a:bodyPr/>
        <a:lstStyle/>
        <a:p>
          <a:endParaRPr lang="ru-RU"/>
        </a:p>
      </dgm:t>
    </dgm:pt>
    <dgm:pt modelId="{DCCA4609-941F-40A0-9D89-C84EFD7359A8}">
      <dgm:prSet phldrT="[Текст]" phldr="1"/>
      <dgm:spPr/>
      <dgm:t>
        <a:bodyPr/>
        <a:lstStyle/>
        <a:p>
          <a:endParaRPr lang="ru-RU" dirty="0"/>
        </a:p>
      </dgm:t>
    </dgm:pt>
    <dgm:pt modelId="{6DDA9945-0FF7-493B-88F4-DDF267F5C050}" type="parTrans" cxnId="{B456EC8F-33C2-44FC-902A-D855D8DB8106}">
      <dgm:prSet/>
      <dgm:spPr/>
      <dgm:t>
        <a:bodyPr/>
        <a:lstStyle/>
        <a:p>
          <a:endParaRPr lang="ru-RU"/>
        </a:p>
      </dgm:t>
    </dgm:pt>
    <dgm:pt modelId="{57F74932-0FA6-4CC7-8748-8DA8037DB229}" type="sibTrans" cxnId="{B456EC8F-33C2-44FC-902A-D855D8DB8106}">
      <dgm:prSet/>
      <dgm:spPr/>
      <dgm:t>
        <a:bodyPr/>
        <a:lstStyle/>
        <a:p>
          <a:endParaRPr lang="ru-RU"/>
        </a:p>
      </dgm:t>
    </dgm:pt>
    <dgm:pt modelId="{307CF573-0794-45C7-B5BE-EB28264AC714}" type="pres">
      <dgm:prSet presAssocID="{B10C59CF-3352-4D02-B2D4-F3AA52BA9FAF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1AAC406-3D4A-4027-A4B6-B0D66144E9B5}" type="pres">
      <dgm:prSet presAssocID="{342C1944-6CB4-4C05-AC31-69D232D8D282}" presName="comp" presStyleCnt="0"/>
      <dgm:spPr/>
    </dgm:pt>
    <dgm:pt modelId="{147745FF-3CE1-45BC-A6B4-27EFBD89D102}" type="pres">
      <dgm:prSet presAssocID="{342C1944-6CB4-4C05-AC31-69D232D8D282}" presName="box" presStyleLbl="node1" presStyleIdx="0" presStyleCnt="3"/>
      <dgm:spPr/>
      <dgm:t>
        <a:bodyPr/>
        <a:lstStyle/>
        <a:p>
          <a:endParaRPr lang="ru-RU"/>
        </a:p>
      </dgm:t>
    </dgm:pt>
    <dgm:pt modelId="{5F691ED3-FEE9-4BE6-8E23-2EC9D0C5BE9D}" type="pres">
      <dgm:prSet presAssocID="{342C1944-6CB4-4C05-AC31-69D232D8D282}" presName="img" presStyleLbl="fgImgPlace1" presStyleIdx="0" presStyleCnt="3"/>
      <dgm:spPr/>
    </dgm:pt>
    <dgm:pt modelId="{AEAB3C93-2DBD-4F8C-AC3A-ABF594E8C33B}" type="pres">
      <dgm:prSet presAssocID="{342C1944-6CB4-4C05-AC31-69D232D8D282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A61FDFD-0B1D-4FEC-AFF6-61033D102EE2}" type="pres">
      <dgm:prSet presAssocID="{7B588DED-105B-4094-9FBC-AB4082DD3F98}" presName="spacer" presStyleCnt="0"/>
      <dgm:spPr/>
    </dgm:pt>
    <dgm:pt modelId="{8DCA49D3-FA6A-435E-A1A4-99C209C09A2B}" type="pres">
      <dgm:prSet presAssocID="{B5F9E871-696A-4BE7-8BD7-9BD9574049D7}" presName="comp" presStyleCnt="0"/>
      <dgm:spPr/>
    </dgm:pt>
    <dgm:pt modelId="{E0C11BDB-DA40-4543-AABA-5A283359C35C}" type="pres">
      <dgm:prSet presAssocID="{B5F9E871-696A-4BE7-8BD7-9BD9574049D7}" presName="box" presStyleLbl="node1" presStyleIdx="1" presStyleCnt="3"/>
      <dgm:spPr/>
      <dgm:t>
        <a:bodyPr/>
        <a:lstStyle/>
        <a:p>
          <a:endParaRPr lang="ru-RU"/>
        </a:p>
      </dgm:t>
    </dgm:pt>
    <dgm:pt modelId="{098ACC81-9731-41A5-927C-6A29454C4BC0}" type="pres">
      <dgm:prSet presAssocID="{B5F9E871-696A-4BE7-8BD7-9BD9574049D7}" presName="img" presStyleLbl="fgImgPlace1" presStyleIdx="1" presStyleCnt="3"/>
      <dgm:spPr/>
    </dgm:pt>
    <dgm:pt modelId="{3233DECE-030D-4C7D-99B7-D055DD13512A}" type="pres">
      <dgm:prSet presAssocID="{B5F9E871-696A-4BE7-8BD7-9BD9574049D7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2C2517F-982E-4E6F-A169-6D9527805505}" type="pres">
      <dgm:prSet presAssocID="{0AD9E20C-6602-4DA6-8954-F115FECEEEBC}" presName="spacer" presStyleCnt="0"/>
      <dgm:spPr/>
    </dgm:pt>
    <dgm:pt modelId="{8B283A47-F95F-4ED2-8EBE-B32AF6CAF2BF}" type="pres">
      <dgm:prSet presAssocID="{20292CE5-B9BB-4679-B213-146903E0419F}" presName="comp" presStyleCnt="0"/>
      <dgm:spPr/>
    </dgm:pt>
    <dgm:pt modelId="{C09C7C6E-9035-48A3-BA26-223D06ED393E}" type="pres">
      <dgm:prSet presAssocID="{20292CE5-B9BB-4679-B213-146903E0419F}" presName="box" presStyleLbl="node1" presStyleIdx="2" presStyleCnt="3"/>
      <dgm:spPr/>
      <dgm:t>
        <a:bodyPr/>
        <a:lstStyle/>
        <a:p>
          <a:endParaRPr lang="ru-RU"/>
        </a:p>
      </dgm:t>
    </dgm:pt>
    <dgm:pt modelId="{68CA2364-9BBA-4419-A516-ED7A2D2B0885}" type="pres">
      <dgm:prSet presAssocID="{20292CE5-B9BB-4679-B213-146903E0419F}" presName="img" presStyleLbl="fgImgPlace1" presStyleIdx="2" presStyleCnt="3"/>
      <dgm:spPr/>
    </dgm:pt>
    <dgm:pt modelId="{1AB849F9-1E70-457C-BB28-E7691440D233}" type="pres">
      <dgm:prSet presAssocID="{20292CE5-B9BB-4679-B213-146903E0419F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395111D-F1F1-4480-88A5-710A33CC448C}" srcId="{B10C59CF-3352-4D02-B2D4-F3AA52BA9FAF}" destId="{B5F9E871-696A-4BE7-8BD7-9BD9574049D7}" srcOrd="1" destOrd="0" parTransId="{FD5A12F0-90BE-4ACC-873B-67B0C8BC8B9D}" sibTransId="{0AD9E20C-6602-4DA6-8954-F115FECEEEBC}"/>
    <dgm:cxn modelId="{E9CEEED6-A0CE-4817-B564-365AB1E7BC24}" srcId="{B5F9E871-696A-4BE7-8BD7-9BD9574049D7}" destId="{F14C610C-2C13-4688-93D2-8153C1FA330D}" srcOrd="1" destOrd="0" parTransId="{7BCA0D1A-5B34-45A8-B474-8F5E97655FB1}" sibTransId="{583ACC38-8354-4A9C-8021-042ACE378F87}"/>
    <dgm:cxn modelId="{739C8BBB-752A-4D55-AAA8-D4D992CB89FB}" type="presOf" srcId="{B09F015D-C731-4886-A2D5-1DA5CAB6AAA6}" destId="{AEAB3C93-2DBD-4F8C-AC3A-ABF594E8C33B}" srcOrd="1" destOrd="2" presId="urn:microsoft.com/office/officeart/2005/8/layout/vList4"/>
    <dgm:cxn modelId="{2408436E-EB47-4C14-AC90-97E8A4C4E522}" type="presOf" srcId="{7B17F927-080C-41A6-A6C0-B038B18EA596}" destId="{C09C7C6E-9035-48A3-BA26-223D06ED393E}" srcOrd="0" destOrd="1" presId="urn:microsoft.com/office/officeart/2005/8/layout/vList4"/>
    <dgm:cxn modelId="{158832A2-A94A-4ED1-9E86-6D1BD3E7631A}" type="presOf" srcId="{B09F015D-C731-4886-A2D5-1DA5CAB6AAA6}" destId="{147745FF-3CE1-45BC-A6B4-27EFBD89D102}" srcOrd="0" destOrd="2" presId="urn:microsoft.com/office/officeart/2005/8/layout/vList4"/>
    <dgm:cxn modelId="{B456EC8F-33C2-44FC-902A-D855D8DB8106}" srcId="{20292CE5-B9BB-4679-B213-146903E0419F}" destId="{DCCA4609-941F-40A0-9D89-C84EFD7359A8}" srcOrd="1" destOrd="0" parTransId="{6DDA9945-0FF7-493B-88F4-DDF267F5C050}" sibTransId="{57F74932-0FA6-4CC7-8748-8DA8037DB229}"/>
    <dgm:cxn modelId="{05B79455-F014-4895-A06D-27F4E59CC0EE}" type="presOf" srcId="{20292CE5-B9BB-4679-B213-146903E0419F}" destId="{1AB849F9-1E70-457C-BB28-E7691440D233}" srcOrd="1" destOrd="0" presId="urn:microsoft.com/office/officeart/2005/8/layout/vList4"/>
    <dgm:cxn modelId="{0C2DA5BB-1215-4108-8114-8883158E5F66}" type="presOf" srcId="{88D78A66-6188-45A3-9A64-E8509799A1DC}" destId="{3233DECE-030D-4C7D-99B7-D055DD13512A}" srcOrd="1" destOrd="1" presId="urn:microsoft.com/office/officeart/2005/8/layout/vList4"/>
    <dgm:cxn modelId="{45A901FD-5168-45F8-A95A-94389ACD6C08}" type="presOf" srcId="{342C1944-6CB4-4C05-AC31-69D232D8D282}" destId="{AEAB3C93-2DBD-4F8C-AC3A-ABF594E8C33B}" srcOrd="1" destOrd="0" presId="urn:microsoft.com/office/officeart/2005/8/layout/vList4"/>
    <dgm:cxn modelId="{0C622A98-23A4-4497-A3AE-37B87D36DF95}" type="presOf" srcId="{B5F9E871-696A-4BE7-8BD7-9BD9574049D7}" destId="{E0C11BDB-DA40-4543-AABA-5A283359C35C}" srcOrd="0" destOrd="0" presId="urn:microsoft.com/office/officeart/2005/8/layout/vList4"/>
    <dgm:cxn modelId="{08FEC095-2046-4568-A413-35F34E76F411}" type="presOf" srcId="{F14C610C-2C13-4688-93D2-8153C1FA330D}" destId="{E0C11BDB-DA40-4543-AABA-5A283359C35C}" srcOrd="0" destOrd="2" presId="urn:microsoft.com/office/officeart/2005/8/layout/vList4"/>
    <dgm:cxn modelId="{24558B27-CDA0-49EB-8616-8AB80C0B22B9}" srcId="{342C1944-6CB4-4C05-AC31-69D232D8D282}" destId="{B09F015D-C731-4886-A2D5-1DA5CAB6AAA6}" srcOrd="1" destOrd="0" parTransId="{55C51D2E-A0E1-4BED-BA46-FF4A73BD5271}" sibTransId="{7F82E4F4-8CD4-461B-8636-7FC6884A9A5F}"/>
    <dgm:cxn modelId="{9ED5DCEE-F109-4072-9E06-1976370760EB}" srcId="{B10C59CF-3352-4D02-B2D4-F3AA52BA9FAF}" destId="{20292CE5-B9BB-4679-B213-146903E0419F}" srcOrd="2" destOrd="0" parTransId="{FBBA8071-16CA-4350-8974-0DE7DDFF53B1}" sibTransId="{39BA8040-96C0-4129-B5F9-D80B9E40CE29}"/>
    <dgm:cxn modelId="{58F2D252-57B7-4533-8593-54A12821BADD}" type="presOf" srcId="{E81599DF-5111-47AC-BCF4-B1651DD91B02}" destId="{147745FF-3CE1-45BC-A6B4-27EFBD89D102}" srcOrd="0" destOrd="1" presId="urn:microsoft.com/office/officeart/2005/8/layout/vList4"/>
    <dgm:cxn modelId="{8B573A1F-CE9A-49B6-B3BF-A6739236FC7E}" type="presOf" srcId="{DCCA4609-941F-40A0-9D89-C84EFD7359A8}" destId="{C09C7C6E-9035-48A3-BA26-223D06ED393E}" srcOrd="0" destOrd="2" presId="urn:microsoft.com/office/officeart/2005/8/layout/vList4"/>
    <dgm:cxn modelId="{BB04052C-1E80-4B6F-B903-9DF45B10CE83}" type="presOf" srcId="{E81599DF-5111-47AC-BCF4-B1651DD91B02}" destId="{AEAB3C93-2DBD-4F8C-AC3A-ABF594E8C33B}" srcOrd="1" destOrd="1" presId="urn:microsoft.com/office/officeart/2005/8/layout/vList4"/>
    <dgm:cxn modelId="{9E4008F6-EF8E-4F61-A3F3-CE10BEE0DFC2}" srcId="{B5F9E871-696A-4BE7-8BD7-9BD9574049D7}" destId="{88D78A66-6188-45A3-9A64-E8509799A1DC}" srcOrd="0" destOrd="0" parTransId="{525FE32B-9443-4A7A-B310-BBABAE83E187}" sibTransId="{AB845A4D-EF6E-4F82-A80A-E2EA5C393CFB}"/>
    <dgm:cxn modelId="{F1DEC38E-B397-421B-9FE5-C217B0D31307}" type="presOf" srcId="{88D78A66-6188-45A3-9A64-E8509799A1DC}" destId="{E0C11BDB-DA40-4543-AABA-5A283359C35C}" srcOrd="0" destOrd="1" presId="urn:microsoft.com/office/officeart/2005/8/layout/vList4"/>
    <dgm:cxn modelId="{FBDB5EEF-9CA2-47B9-A766-0A28EDAC7395}" srcId="{B10C59CF-3352-4D02-B2D4-F3AA52BA9FAF}" destId="{342C1944-6CB4-4C05-AC31-69D232D8D282}" srcOrd="0" destOrd="0" parTransId="{6B283499-7799-4708-87C0-2285E9DF3134}" sibTransId="{7B588DED-105B-4094-9FBC-AB4082DD3F98}"/>
    <dgm:cxn modelId="{D757746F-97C0-4EC7-A8C5-F00257D1BC3F}" srcId="{20292CE5-B9BB-4679-B213-146903E0419F}" destId="{7B17F927-080C-41A6-A6C0-B038B18EA596}" srcOrd="0" destOrd="0" parTransId="{36986209-4349-4C7F-8F69-B0EE0678BD97}" sibTransId="{D0F5B978-53FC-4C59-BC88-38C99FA2F3DD}"/>
    <dgm:cxn modelId="{BA20A765-5788-433D-99DA-467EF8C1EAFD}" type="presOf" srcId="{F14C610C-2C13-4688-93D2-8153C1FA330D}" destId="{3233DECE-030D-4C7D-99B7-D055DD13512A}" srcOrd="1" destOrd="2" presId="urn:microsoft.com/office/officeart/2005/8/layout/vList4"/>
    <dgm:cxn modelId="{E3139BD6-0B99-4D43-8852-AB38E561F14C}" type="presOf" srcId="{7B17F927-080C-41A6-A6C0-B038B18EA596}" destId="{1AB849F9-1E70-457C-BB28-E7691440D233}" srcOrd="1" destOrd="1" presId="urn:microsoft.com/office/officeart/2005/8/layout/vList4"/>
    <dgm:cxn modelId="{0FAA9A3F-488E-4A65-BDC2-869B4D644F62}" type="presOf" srcId="{DCCA4609-941F-40A0-9D89-C84EFD7359A8}" destId="{1AB849F9-1E70-457C-BB28-E7691440D233}" srcOrd="1" destOrd="2" presId="urn:microsoft.com/office/officeart/2005/8/layout/vList4"/>
    <dgm:cxn modelId="{B944049B-EAED-4BAC-84D5-B239EF1194D9}" type="presOf" srcId="{342C1944-6CB4-4C05-AC31-69D232D8D282}" destId="{147745FF-3CE1-45BC-A6B4-27EFBD89D102}" srcOrd="0" destOrd="0" presId="urn:microsoft.com/office/officeart/2005/8/layout/vList4"/>
    <dgm:cxn modelId="{924C344C-68E7-4722-BD58-69261E5FD56A}" type="presOf" srcId="{B10C59CF-3352-4D02-B2D4-F3AA52BA9FAF}" destId="{307CF573-0794-45C7-B5BE-EB28264AC714}" srcOrd="0" destOrd="0" presId="urn:microsoft.com/office/officeart/2005/8/layout/vList4"/>
    <dgm:cxn modelId="{86BB5950-C181-4A84-9EE9-88C82C4AD5A7}" type="presOf" srcId="{20292CE5-B9BB-4679-B213-146903E0419F}" destId="{C09C7C6E-9035-48A3-BA26-223D06ED393E}" srcOrd="0" destOrd="0" presId="urn:microsoft.com/office/officeart/2005/8/layout/vList4"/>
    <dgm:cxn modelId="{1D446768-61C4-47F0-B0BC-216F961774EC}" srcId="{342C1944-6CB4-4C05-AC31-69D232D8D282}" destId="{E81599DF-5111-47AC-BCF4-B1651DD91B02}" srcOrd="0" destOrd="0" parTransId="{7EE9993A-4DDE-43DA-ADA5-2EB6F7719294}" sibTransId="{4EC467BD-E415-4516-9FF1-6D0158ED54EC}"/>
    <dgm:cxn modelId="{7377344F-0988-486E-BB7E-B1865DBDDEF7}" type="presOf" srcId="{B5F9E871-696A-4BE7-8BD7-9BD9574049D7}" destId="{3233DECE-030D-4C7D-99B7-D055DD13512A}" srcOrd="1" destOrd="0" presId="urn:microsoft.com/office/officeart/2005/8/layout/vList4"/>
    <dgm:cxn modelId="{D69F14E4-F6BA-4DFF-99EB-7F78199412D5}" type="presParOf" srcId="{307CF573-0794-45C7-B5BE-EB28264AC714}" destId="{A1AAC406-3D4A-4027-A4B6-B0D66144E9B5}" srcOrd="0" destOrd="0" presId="urn:microsoft.com/office/officeart/2005/8/layout/vList4"/>
    <dgm:cxn modelId="{63689F52-9E60-4EDC-82EB-F04B517C46CA}" type="presParOf" srcId="{A1AAC406-3D4A-4027-A4B6-B0D66144E9B5}" destId="{147745FF-3CE1-45BC-A6B4-27EFBD89D102}" srcOrd="0" destOrd="0" presId="urn:microsoft.com/office/officeart/2005/8/layout/vList4"/>
    <dgm:cxn modelId="{27AFACE5-66BC-4F3D-BD24-766A8BE78921}" type="presParOf" srcId="{A1AAC406-3D4A-4027-A4B6-B0D66144E9B5}" destId="{5F691ED3-FEE9-4BE6-8E23-2EC9D0C5BE9D}" srcOrd="1" destOrd="0" presId="urn:microsoft.com/office/officeart/2005/8/layout/vList4"/>
    <dgm:cxn modelId="{A9FF837A-D5F9-4B68-870D-8C891498F59B}" type="presParOf" srcId="{A1AAC406-3D4A-4027-A4B6-B0D66144E9B5}" destId="{AEAB3C93-2DBD-4F8C-AC3A-ABF594E8C33B}" srcOrd="2" destOrd="0" presId="urn:microsoft.com/office/officeart/2005/8/layout/vList4"/>
    <dgm:cxn modelId="{37F9C49B-B7C1-4F61-9DDC-7CA08C36DA38}" type="presParOf" srcId="{307CF573-0794-45C7-B5BE-EB28264AC714}" destId="{4A61FDFD-0B1D-4FEC-AFF6-61033D102EE2}" srcOrd="1" destOrd="0" presId="urn:microsoft.com/office/officeart/2005/8/layout/vList4"/>
    <dgm:cxn modelId="{6B8AC79A-8DDE-4F60-82E8-822E27E96613}" type="presParOf" srcId="{307CF573-0794-45C7-B5BE-EB28264AC714}" destId="{8DCA49D3-FA6A-435E-A1A4-99C209C09A2B}" srcOrd="2" destOrd="0" presId="urn:microsoft.com/office/officeart/2005/8/layout/vList4"/>
    <dgm:cxn modelId="{AFEE4B17-FB87-4E65-87AD-6749389D97AD}" type="presParOf" srcId="{8DCA49D3-FA6A-435E-A1A4-99C209C09A2B}" destId="{E0C11BDB-DA40-4543-AABA-5A283359C35C}" srcOrd="0" destOrd="0" presId="urn:microsoft.com/office/officeart/2005/8/layout/vList4"/>
    <dgm:cxn modelId="{A48338A7-B480-4376-BD16-B48526DBA5BA}" type="presParOf" srcId="{8DCA49D3-FA6A-435E-A1A4-99C209C09A2B}" destId="{098ACC81-9731-41A5-927C-6A29454C4BC0}" srcOrd="1" destOrd="0" presId="urn:microsoft.com/office/officeart/2005/8/layout/vList4"/>
    <dgm:cxn modelId="{805EA45D-81A0-4764-A9BC-16FC8417E279}" type="presParOf" srcId="{8DCA49D3-FA6A-435E-A1A4-99C209C09A2B}" destId="{3233DECE-030D-4C7D-99B7-D055DD13512A}" srcOrd="2" destOrd="0" presId="urn:microsoft.com/office/officeart/2005/8/layout/vList4"/>
    <dgm:cxn modelId="{5AD28365-CD5E-4EBE-9C9D-0F8C25349EFC}" type="presParOf" srcId="{307CF573-0794-45C7-B5BE-EB28264AC714}" destId="{D2C2517F-982E-4E6F-A169-6D9527805505}" srcOrd="3" destOrd="0" presId="urn:microsoft.com/office/officeart/2005/8/layout/vList4"/>
    <dgm:cxn modelId="{8DDF1557-172B-4182-89B7-B2875FCE6B62}" type="presParOf" srcId="{307CF573-0794-45C7-B5BE-EB28264AC714}" destId="{8B283A47-F95F-4ED2-8EBE-B32AF6CAF2BF}" srcOrd="4" destOrd="0" presId="urn:microsoft.com/office/officeart/2005/8/layout/vList4"/>
    <dgm:cxn modelId="{C7C566F8-9258-4495-A642-6248EA09BE5F}" type="presParOf" srcId="{8B283A47-F95F-4ED2-8EBE-B32AF6CAF2BF}" destId="{C09C7C6E-9035-48A3-BA26-223D06ED393E}" srcOrd="0" destOrd="0" presId="urn:microsoft.com/office/officeart/2005/8/layout/vList4"/>
    <dgm:cxn modelId="{8C38FCD2-6882-4D3B-9C0F-F4C8C47B4374}" type="presParOf" srcId="{8B283A47-F95F-4ED2-8EBE-B32AF6CAF2BF}" destId="{68CA2364-9BBA-4419-A516-ED7A2D2B0885}" srcOrd="1" destOrd="0" presId="urn:microsoft.com/office/officeart/2005/8/layout/vList4"/>
    <dgm:cxn modelId="{4270E648-A15C-43BE-8072-01ABEBF4EBAB}" type="presParOf" srcId="{8B283A47-F95F-4ED2-8EBE-B32AF6CAF2BF}" destId="{1AB849F9-1E70-457C-BB28-E7691440D233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B10C59CF-3352-4D02-B2D4-F3AA52BA9FAF}" type="doc">
      <dgm:prSet loTypeId="urn:microsoft.com/office/officeart/2005/8/layout/vList4" loCatId="list" qsTypeId="urn:microsoft.com/office/officeart/2005/8/quickstyle/simple1" qsCatId="simple" csTypeId="urn:microsoft.com/office/officeart/2005/8/colors/accent1_2" csCatId="accent1" phldr="0"/>
      <dgm:spPr/>
      <dgm:t>
        <a:bodyPr/>
        <a:lstStyle/>
        <a:p>
          <a:endParaRPr lang="ru-RU"/>
        </a:p>
      </dgm:t>
    </dgm:pt>
    <dgm:pt modelId="{342C1944-6CB4-4C05-AC31-69D232D8D282}">
      <dgm:prSet phldrT="[Текст]" phldr="1"/>
      <dgm:spPr/>
      <dgm:t>
        <a:bodyPr/>
        <a:lstStyle/>
        <a:p>
          <a:endParaRPr lang="ru-RU" dirty="0"/>
        </a:p>
      </dgm:t>
    </dgm:pt>
    <dgm:pt modelId="{6B283499-7799-4708-87C0-2285E9DF3134}" type="parTrans" cxnId="{FBDB5EEF-9CA2-47B9-A766-0A28EDAC7395}">
      <dgm:prSet/>
      <dgm:spPr/>
      <dgm:t>
        <a:bodyPr/>
        <a:lstStyle/>
        <a:p>
          <a:endParaRPr lang="ru-RU"/>
        </a:p>
      </dgm:t>
    </dgm:pt>
    <dgm:pt modelId="{7B588DED-105B-4094-9FBC-AB4082DD3F98}" type="sibTrans" cxnId="{FBDB5EEF-9CA2-47B9-A766-0A28EDAC7395}">
      <dgm:prSet/>
      <dgm:spPr/>
      <dgm:t>
        <a:bodyPr/>
        <a:lstStyle/>
        <a:p>
          <a:endParaRPr lang="ru-RU"/>
        </a:p>
      </dgm:t>
    </dgm:pt>
    <dgm:pt modelId="{E81599DF-5111-47AC-BCF4-B1651DD91B02}">
      <dgm:prSet phldrT="[Текст]" phldr="1"/>
      <dgm:spPr/>
      <dgm:t>
        <a:bodyPr/>
        <a:lstStyle/>
        <a:p>
          <a:endParaRPr lang="ru-RU" dirty="0"/>
        </a:p>
      </dgm:t>
    </dgm:pt>
    <dgm:pt modelId="{7EE9993A-4DDE-43DA-ADA5-2EB6F7719294}" type="parTrans" cxnId="{1D446768-61C4-47F0-B0BC-216F961774EC}">
      <dgm:prSet/>
      <dgm:spPr/>
      <dgm:t>
        <a:bodyPr/>
        <a:lstStyle/>
        <a:p>
          <a:endParaRPr lang="ru-RU"/>
        </a:p>
      </dgm:t>
    </dgm:pt>
    <dgm:pt modelId="{4EC467BD-E415-4516-9FF1-6D0158ED54EC}" type="sibTrans" cxnId="{1D446768-61C4-47F0-B0BC-216F961774EC}">
      <dgm:prSet/>
      <dgm:spPr/>
      <dgm:t>
        <a:bodyPr/>
        <a:lstStyle/>
        <a:p>
          <a:endParaRPr lang="ru-RU"/>
        </a:p>
      </dgm:t>
    </dgm:pt>
    <dgm:pt modelId="{B09F015D-C731-4886-A2D5-1DA5CAB6AAA6}">
      <dgm:prSet phldrT="[Текст]" phldr="1"/>
      <dgm:spPr/>
      <dgm:t>
        <a:bodyPr/>
        <a:lstStyle/>
        <a:p>
          <a:endParaRPr lang="ru-RU" dirty="0"/>
        </a:p>
      </dgm:t>
    </dgm:pt>
    <dgm:pt modelId="{55C51D2E-A0E1-4BED-BA46-FF4A73BD5271}" type="parTrans" cxnId="{24558B27-CDA0-49EB-8616-8AB80C0B22B9}">
      <dgm:prSet/>
      <dgm:spPr/>
      <dgm:t>
        <a:bodyPr/>
        <a:lstStyle/>
        <a:p>
          <a:endParaRPr lang="ru-RU"/>
        </a:p>
      </dgm:t>
    </dgm:pt>
    <dgm:pt modelId="{7F82E4F4-8CD4-461B-8636-7FC6884A9A5F}" type="sibTrans" cxnId="{24558B27-CDA0-49EB-8616-8AB80C0B22B9}">
      <dgm:prSet/>
      <dgm:spPr/>
      <dgm:t>
        <a:bodyPr/>
        <a:lstStyle/>
        <a:p>
          <a:endParaRPr lang="ru-RU"/>
        </a:p>
      </dgm:t>
    </dgm:pt>
    <dgm:pt modelId="{B5F9E871-696A-4BE7-8BD7-9BD9574049D7}">
      <dgm:prSet phldrT="[Текст]" phldr="1"/>
      <dgm:spPr/>
      <dgm:t>
        <a:bodyPr/>
        <a:lstStyle/>
        <a:p>
          <a:endParaRPr lang="ru-RU" dirty="0"/>
        </a:p>
      </dgm:t>
    </dgm:pt>
    <dgm:pt modelId="{FD5A12F0-90BE-4ACC-873B-67B0C8BC8B9D}" type="parTrans" cxnId="{C395111D-F1F1-4480-88A5-710A33CC448C}">
      <dgm:prSet/>
      <dgm:spPr/>
      <dgm:t>
        <a:bodyPr/>
        <a:lstStyle/>
        <a:p>
          <a:endParaRPr lang="ru-RU"/>
        </a:p>
      </dgm:t>
    </dgm:pt>
    <dgm:pt modelId="{0AD9E20C-6602-4DA6-8954-F115FECEEEBC}" type="sibTrans" cxnId="{C395111D-F1F1-4480-88A5-710A33CC448C}">
      <dgm:prSet/>
      <dgm:spPr/>
      <dgm:t>
        <a:bodyPr/>
        <a:lstStyle/>
        <a:p>
          <a:endParaRPr lang="ru-RU"/>
        </a:p>
      </dgm:t>
    </dgm:pt>
    <dgm:pt modelId="{88D78A66-6188-45A3-9A64-E8509799A1DC}">
      <dgm:prSet phldrT="[Текст]" phldr="1"/>
      <dgm:spPr/>
      <dgm:t>
        <a:bodyPr/>
        <a:lstStyle/>
        <a:p>
          <a:endParaRPr lang="ru-RU" dirty="0"/>
        </a:p>
      </dgm:t>
    </dgm:pt>
    <dgm:pt modelId="{525FE32B-9443-4A7A-B310-BBABAE83E187}" type="parTrans" cxnId="{9E4008F6-EF8E-4F61-A3F3-CE10BEE0DFC2}">
      <dgm:prSet/>
      <dgm:spPr/>
      <dgm:t>
        <a:bodyPr/>
        <a:lstStyle/>
        <a:p>
          <a:endParaRPr lang="ru-RU"/>
        </a:p>
      </dgm:t>
    </dgm:pt>
    <dgm:pt modelId="{AB845A4D-EF6E-4F82-A80A-E2EA5C393CFB}" type="sibTrans" cxnId="{9E4008F6-EF8E-4F61-A3F3-CE10BEE0DFC2}">
      <dgm:prSet/>
      <dgm:spPr/>
      <dgm:t>
        <a:bodyPr/>
        <a:lstStyle/>
        <a:p>
          <a:endParaRPr lang="ru-RU"/>
        </a:p>
      </dgm:t>
    </dgm:pt>
    <dgm:pt modelId="{F14C610C-2C13-4688-93D2-8153C1FA330D}">
      <dgm:prSet phldrT="[Текст]" phldr="1"/>
      <dgm:spPr/>
      <dgm:t>
        <a:bodyPr/>
        <a:lstStyle/>
        <a:p>
          <a:endParaRPr lang="ru-RU" dirty="0"/>
        </a:p>
      </dgm:t>
    </dgm:pt>
    <dgm:pt modelId="{7BCA0D1A-5B34-45A8-B474-8F5E97655FB1}" type="parTrans" cxnId="{E9CEEED6-A0CE-4817-B564-365AB1E7BC24}">
      <dgm:prSet/>
      <dgm:spPr/>
      <dgm:t>
        <a:bodyPr/>
        <a:lstStyle/>
        <a:p>
          <a:endParaRPr lang="ru-RU"/>
        </a:p>
      </dgm:t>
    </dgm:pt>
    <dgm:pt modelId="{583ACC38-8354-4A9C-8021-042ACE378F87}" type="sibTrans" cxnId="{E9CEEED6-A0CE-4817-B564-365AB1E7BC24}">
      <dgm:prSet/>
      <dgm:spPr/>
      <dgm:t>
        <a:bodyPr/>
        <a:lstStyle/>
        <a:p>
          <a:endParaRPr lang="ru-RU"/>
        </a:p>
      </dgm:t>
    </dgm:pt>
    <dgm:pt modelId="{20292CE5-B9BB-4679-B213-146903E0419F}">
      <dgm:prSet phldrT="[Текст]" phldr="1"/>
      <dgm:spPr/>
      <dgm:t>
        <a:bodyPr/>
        <a:lstStyle/>
        <a:p>
          <a:endParaRPr lang="ru-RU" dirty="0"/>
        </a:p>
      </dgm:t>
    </dgm:pt>
    <dgm:pt modelId="{FBBA8071-16CA-4350-8974-0DE7DDFF53B1}" type="parTrans" cxnId="{9ED5DCEE-F109-4072-9E06-1976370760EB}">
      <dgm:prSet/>
      <dgm:spPr/>
      <dgm:t>
        <a:bodyPr/>
        <a:lstStyle/>
        <a:p>
          <a:endParaRPr lang="ru-RU"/>
        </a:p>
      </dgm:t>
    </dgm:pt>
    <dgm:pt modelId="{39BA8040-96C0-4129-B5F9-D80B9E40CE29}" type="sibTrans" cxnId="{9ED5DCEE-F109-4072-9E06-1976370760EB}">
      <dgm:prSet/>
      <dgm:spPr/>
      <dgm:t>
        <a:bodyPr/>
        <a:lstStyle/>
        <a:p>
          <a:endParaRPr lang="ru-RU"/>
        </a:p>
      </dgm:t>
    </dgm:pt>
    <dgm:pt modelId="{7B17F927-080C-41A6-A6C0-B038B18EA596}">
      <dgm:prSet phldrT="[Текст]" phldr="1"/>
      <dgm:spPr/>
      <dgm:t>
        <a:bodyPr/>
        <a:lstStyle/>
        <a:p>
          <a:endParaRPr lang="ru-RU" dirty="0"/>
        </a:p>
      </dgm:t>
    </dgm:pt>
    <dgm:pt modelId="{36986209-4349-4C7F-8F69-B0EE0678BD97}" type="parTrans" cxnId="{D757746F-97C0-4EC7-A8C5-F00257D1BC3F}">
      <dgm:prSet/>
      <dgm:spPr/>
      <dgm:t>
        <a:bodyPr/>
        <a:lstStyle/>
        <a:p>
          <a:endParaRPr lang="ru-RU"/>
        </a:p>
      </dgm:t>
    </dgm:pt>
    <dgm:pt modelId="{D0F5B978-53FC-4C59-BC88-38C99FA2F3DD}" type="sibTrans" cxnId="{D757746F-97C0-4EC7-A8C5-F00257D1BC3F}">
      <dgm:prSet/>
      <dgm:spPr/>
      <dgm:t>
        <a:bodyPr/>
        <a:lstStyle/>
        <a:p>
          <a:endParaRPr lang="ru-RU"/>
        </a:p>
      </dgm:t>
    </dgm:pt>
    <dgm:pt modelId="{DCCA4609-941F-40A0-9D89-C84EFD7359A8}">
      <dgm:prSet phldrT="[Текст]" phldr="1"/>
      <dgm:spPr/>
      <dgm:t>
        <a:bodyPr/>
        <a:lstStyle/>
        <a:p>
          <a:endParaRPr lang="ru-RU" dirty="0"/>
        </a:p>
      </dgm:t>
    </dgm:pt>
    <dgm:pt modelId="{6DDA9945-0FF7-493B-88F4-DDF267F5C050}" type="parTrans" cxnId="{B456EC8F-33C2-44FC-902A-D855D8DB8106}">
      <dgm:prSet/>
      <dgm:spPr/>
      <dgm:t>
        <a:bodyPr/>
        <a:lstStyle/>
        <a:p>
          <a:endParaRPr lang="ru-RU"/>
        </a:p>
      </dgm:t>
    </dgm:pt>
    <dgm:pt modelId="{57F74932-0FA6-4CC7-8748-8DA8037DB229}" type="sibTrans" cxnId="{B456EC8F-33C2-44FC-902A-D855D8DB8106}">
      <dgm:prSet/>
      <dgm:spPr/>
      <dgm:t>
        <a:bodyPr/>
        <a:lstStyle/>
        <a:p>
          <a:endParaRPr lang="ru-RU"/>
        </a:p>
      </dgm:t>
    </dgm:pt>
    <dgm:pt modelId="{307CF573-0794-45C7-B5BE-EB28264AC714}" type="pres">
      <dgm:prSet presAssocID="{B10C59CF-3352-4D02-B2D4-F3AA52BA9FAF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1AAC406-3D4A-4027-A4B6-B0D66144E9B5}" type="pres">
      <dgm:prSet presAssocID="{342C1944-6CB4-4C05-AC31-69D232D8D282}" presName="comp" presStyleCnt="0"/>
      <dgm:spPr/>
    </dgm:pt>
    <dgm:pt modelId="{147745FF-3CE1-45BC-A6B4-27EFBD89D102}" type="pres">
      <dgm:prSet presAssocID="{342C1944-6CB4-4C05-AC31-69D232D8D282}" presName="box" presStyleLbl="node1" presStyleIdx="0" presStyleCnt="3"/>
      <dgm:spPr/>
      <dgm:t>
        <a:bodyPr/>
        <a:lstStyle/>
        <a:p>
          <a:endParaRPr lang="ru-RU"/>
        </a:p>
      </dgm:t>
    </dgm:pt>
    <dgm:pt modelId="{5F691ED3-FEE9-4BE6-8E23-2EC9D0C5BE9D}" type="pres">
      <dgm:prSet presAssocID="{342C1944-6CB4-4C05-AC31-69D232D8D282}" presName="img" presStyleLbl="fgImgPlace1" presStyleIdx="0" presStyleCnt="3"/>
      <dgm:spPr/>
    </dgm:pt>
    <dgm:pt modelId="{AEAB3C93-2DBD-4F8C-AC3A-ABF594E8C33B}" type="pres">
      <dgm:prSet presAssocID="{342C1944-6CB4-4C05-AC31-69D232D8D282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A61FDFD-0B1D-4FEC-AFF6-61033D102EE2}" type="pres">
      <dgm:prSet presAssocID="{7B588DED-105B-4094-9FBC-AB4082DD3F98}" presName="spacer" presStyleCnt="0"/>
      <dgm:spPr/>
    </dgm:pt>
    <dgm:pt modelId="{8DCA49D3-FA6A-435E-A1A4-99C209C09A2B}" type="pres">
      <dgm:prSet presAssocID="{B5F9E871-696A-4BE7-8BD7-9BD9574049D7}" presName="comp" presStyleCnt="0"/>
      <dgm:spPr/>
    </dgm:pt>
    <dgm:pt modelId="{E0C11BDB-DA40-4543-AABA-5A283359C35C}" type="pres">
      <dgm:prSet presAssocID="{B5F9E871-696A-4BE7-8BD7-9BD9574049D7}" presName="box" presStyleLbl="node1" presStyleIdx="1" presStyleCnt="3"/>
      <dgm:spPr/>
      <dgm:t>
        <a:bodyPr/>
        <a:lstStyle/>
        <a:p>
          <a:endParaRPr lang="ru-RU"/>
        </a:p>
      </dgm:t>
    </dgm:pt>
    <dgm:pt modelId="{098ACC81-9731-41A5-927C-6A29454C4BC0}" type="pres">
      <dgm:prSet presAssocID="{B5F9E871-696A-4BE7-8BD7-9BD9574049D7}" presName="img" presStyleLbl="fgImgPlace1" presStyleIdx="1" presStyleCnt="3"/>
      <dgm:spPr/>
    </dgm:pt>
    <dgm:pt modelId="{3233DECE-030D-4C7D-99B7-D055DD13512A}" type="pres">
      <dgm:prSet presAssocID="{B5F9E871-696A-4BE7-8BD7-9BD9574049D7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2C2517F-982E-4E6F-A169-6D9527805505}" type="pres">
      <dgm:prSet presAssocID="{0AD9E20C-6602-4DA6-8954-F115FECEEEBC}" presName="spacer" presStyleCnt="0"/>
      <dgm:spPr/>
    </dgm:pt>
    <dgm:pt modelId="{8B283A47-F95F-4ED2-8EBE-B32AF6CAF2BF}" type="pres">
      <dgm:prSet presAssocID="{20292CE5-B9BB-4679-B213-146903E0419F}" presName="comp" presStyleCnt="0"/>
      <dgm:spPr/>
    </dgm:pt>
    <dgm:pt modelId="{C09C7C6E-9035-48A3-BA26-223D06ED393E}" type="pres">
      <dgm:prSet presAssocID="{20292CE5-B9BB-4679-B213-146903E0419F}" presName="box" presStyleLbl="node1" presStyleIdx="2" presStyleCnt="3"/>
      <dgm:spPr/>
      <dgm:t>
        <a:bodyPr/>
        <a:lstStyle/>
        <a:p>
          <a:endParaRPr lang="ru-RU"/>
        </a:p>
      </dgm:t>
    </dgm:pt>
    <dgm:pt modelId="{68CA2364-9BBA-4419-A516-ED7A2D2B0885}" type="pres">
      <dgm:prSet presAssocID="{20292CE5-B9BB-4679-B213-146903E0419F}" presName="img" presStyleLbl="fgImgPlace1" presStyleIdx="2" presStyleCnt="3"/>
      <dgm:spPr/>
    </dgm:pt>
    <dgm:pt modelId="{1AB849F9-1E70-457C-BB28-E7691440D233}" type="pres">
      <dgm:prSet presAssocID="{20292CE5-B9BB-4679-B213-146903E0419F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FE5276D-7069-4768-86EB-047F21948FAF}" type="presOf" srcId="{B5F9E871-696A-4BE7-8BD7-9BD9574049D7}" destId="{E0C11BDB-DA40-4543-AABA-5A283359C35C}" srcOrd="0" destOrd="0" presId="urn:microsoft.com/office/officeart/2005/8/layout/vList4"/>
    <dgm:cxn modelId="{24939743-8D9A-432C-92CA-2CBA98BAEE6C}" type="presOf" srcId="{B10C59CF-3352-4D02-B2D4-F3AA52BA9FAF}" destId="{307CF573-0794-45C7-B5BE-EB28264AC714}" srcOrd="0" destOrd="0" presId="urn:microsoft.com/office/officeart/2005/8/layout/vList4"/>
    <dgm:cxn modelId="{B456EC8F-33C2-44FC-902A-D855D8DB8106}" srcId="{20292CE5-B9BB-4679-B213-146903E0419F}" destId="{DCCA4609-941F-40A0-9D89-C84EFD7359A8}" srcOrd="1" destOrd="0" parTransId="{6DDA9945-0FF7-493B-88F4-DDF267F5C050}" sibTransId="{57F74932-0FA6-4CC7-8748-8DA8037DB229}"/>
    <dgm:cxn modelId="{446C2EC8-D95D-4B50-A59A-B9CBC9246306}" type="presOf" srcId="{20292CE5-B9BB-4679-B213-146903E0419F}" destId="{1AB849F9-1E70-457C-BB28-E7691440D233}" srcOrd="1" destOrd="0" presId="urn:microsoft.com/office/officeart/2005/8/layout/vList4"/>
    <dgm:cxn modelId="{4B5B06B4-3F73-4C5A-813C-41862862C911}" type="presOf" srcId="{F14C610C-2C13-4688-93D2-8153C1FA330D}" destId="{3233DECE-030D-4C7D-99B7-D055DD13512A}" srcOrd="1" destOrd="2" presId="urn:microsoft.com/office/officeart/2005/8/layout/vList4"/>
    <dgm:cxn modelId="{2B4405D7-AB27-454C-A20B-CBFB27EFA65C}" type="presOf" srcId="{7B17F927-080C-41A6-A6C0-B038B18EA596}" destId="{1AB849F9-1E70-457C-BB28-E7691440D233}" srcOrd="1" destOrd="1" presId="urn:microsoft.com/office/officeart/2005/8/layout/vList4"/>
    <dgm:cxn modelId="{4A0FB915-3F56-480C-8382-03C96027A6AF}" type="presOf" srcId="{DCCA4609-941F-40A0-9D89-C84EFD7359A8}" destId="{C09C7C6E-9035-48A3-BA26-223D06ED393E}" srcOrd="0" destOrd="2" presId="urn:microsoft.com/office/officeart/2005/8/layout/vList4"/>
    <dgm:cxn modelId="{D757746F-97C0-4EC7-A8C5-F00257D1BC3F}" srcId="{20292CE5-B9BB-4679-B213-146903E0419F}" destId="{7B17F927-080C-41A6-A6C0-B038B18EA596}" srcOrd="0" destOrd="0" parTransId="{36986209-4349-4C7F-8F69-B0EE0678BD97}" sibTransId="{D0F5B978-53FC-4C59-BC88-38C99FA2F3DD}"/>
    <dgm:cxn modelId="{30F0A07B-62D8-4C23-80B4-892F5FE4DC11}" type="presOf" srcId="{88D78A66-6188-45A3-9A64-E8509799A1DC}" destId="{3233DECE-030D-4C7D-99B7-D055DD13512A}" srcOrd="1" destOrd="1" presId="urn:microsoft.com/office/officeart/2005/8/layout/vList4"/>
    <dgm:cxn modelId="{FD09E44B-687D-4035-AA57-A08BE2F6C51D}" type="presOf" srcId="{E81599DF-5111-47AC-BCF4-B1651DD91B02}" destId="{147745FF-3CE1-45BC-A6B4-27EFBD89D102}" srcOrd="0" destOrd="1" presId="urn:microsoft.com/office/officeart/2005/8/layout/vList4"/>
    <dgm:cxn modelId="{06C40BD0-A4D2-4DD0-A6AC-CCB5D0B1609D}" type="presOf" srcId="{B09F015D-C731-4886-A2D5-1DA5CAB6AAA6}" destId="{AEAB3C93-2DBD-4F8C-AC3A-ABF594E8C33B}" srcOrd="1" destOrd="2" presId="urn:microsoft.com/office/officeart/2005/8/layout/vList4"/>
    <dgm:cxn modelId="{7E9D0D25-5A9C-4828-9BF0-1690C30DD87B}" type="presOf" srcId="{342C1944-6CB4-4C05-AC31-69D232D8D282}" destId="{147745FF-3CE1-45BC-A6B4-27EFBD89D102}" srcOrd="0" destOrd="0" presId="urn:microsoft.com/office/officeart/2005/8/layout/vList4"/>
    <dgm:cxn modelId="{AC88FFFD-1556-455C-BF44-9D1A67D827F3}" type="presOf" srcId="{DCCA4609-941F-40A0-9D89-C84EFD7359A8}" destId="{1AB849F9-1E70-457C-BB28-E7691440D233}" srcOrd="1" destOrd="2" presId="urn:microsoft.com/office/officeart/2005/8/layout/vList4"/>
    <dgm:cxn modelId="{24558B27-CDA0-49EB-8616-8AB80C0B22B9}" srcId="{342C1944-6CB4-4C05-AC31-69D232D8D282}" destId="{B09F015D-C731-4886-A2D5-1DA5CAB6AAA6}" srcOrd="1" destOrd="0" parTransId="{55C51D2E-A0E1-4BED-BA46-FF4A73BD5271}" sibTransId="{7F82E4F4-8CD4-461B-8636-7FC6884A9A5F}"/>
    <dgm:cxn modelId="{04FD478A-9C09-4B3B-8D7C-317DE0AA56A6}" type="presOf" srcId="{B5F9E871-696A-4BE7-8BD7-9BD9574049D7}" destId="{3233DECE-030D-4C7D-99B7-D055DD13512A}" srcOrd="1" destOrd="0" presId="urn:microsoft.com/office/officeart/2005/8/layout/vList4"/>
    <dgm:cxn modelId="{C395111D-F1F1-4480-88A5-710A33CC448C}" srcId="{B10C59CF-3352-4D02-B2D4-F3AA52BA9FAF}" destId="{B5F9E871-696A-4BE7-8BD7-9BD9574049D7}" srcOrd="1" destOrd="0" parTransId="{FD5A12F0-90BE-4ACC-873B-67B0C8BC8B9D}" sibTransId="{0AD9E20C-6602-4DA6-8954-F115FECEEEBC}"/>
    <dgm:cxn modelId="{A3350134-15CC-415C-82E7-9A1F9E3D6CE2}" type="presOf" srcId="{B09F015D-C731-4886-A2D5-1DA5CAB6AAA6}" destId="{147745FF-3CE1-45BC-A6B4-27EFBD89D102}" srcOrd="0" destOrd="2" presId="urn:microsoft.com/office/officeart/2005/8/layout/vList4"/>
    <dgm:cxn modelId="{63781273-A1E1-4691-B6BB-C3C8B137B56A}" type="presOf" srcId="{F14C610C-2C13-4688-93D2-8153C1FA330D}" destId="{E0C11BDB-DA40-4543-AABA-5A283359C35C}" srcOrd="0" destOrd="2" presId="urn:microsoft.com/office/officeart/2005/8/layout/vList4"/>
    <dgm:cxn modelId="{E9CEEED6-A0CE-4817-B564-365AB1E7BC24}" srcId="{B5F9E871-696A-4BE7-8BD7-9BD9574049D7}" destId="{F14C610C-2C13-4688-93D2-8153C1FA330D}" srcOrd="1" destOrd="0" parTransId="{7BCA0D1A-5B34-45A8-B474-8F5E97655FB1}" sibTransId="{583ACC38-8354-4A9C-8021-042ACE378F87}"/>
    <dgm:cxn modelId="{9ED5DCEE-F109-4072-9E06-1976370760EB}" srcId="{B10C59CF-3352-4D02-B2D4-F3AA52BA9FAF}" destId="{20292CE5-B9BB-4679-B213-146903E0419F}" srcOrd="2" destOrd="0" parTransId="{FBBA8071-16CA-4350-8974-0DE7DDFF53B1}" sibTransId="{39BA8040-96C0-4129-B5F9-D80B9E40CE29}"/>
    <dgm:cxn modelId="{B5F37922-0FC8-49A7-9D7C-A8F9B4930612}" type="presOf" srcId="{88D78A66-6188-45A3-9A64-E8509799A1DC}" destId="{E0C11BDB-DA40-4543-AABA-5A283359C35C}" srcOrd="0" destOrd="1" presId="urn:microsoft.com/office/officeart/2005/8/layout/vList4"/>
    <dgm:cxn modelId="{9E4008F6-EF8E-4F61-A3F3-CE10BEE0DFC2}" srcId="{B5F9E871-696A-4BE7-8BD7-9BD9574049D7}" destId="{88D78A66-6188-45A3-9A64-E8509799A1DC}" srcOrd="0" destOrd="0" parTransId="{525FE32B-9443-4A7A-B310-BBABAE83E187}" sibTransId="{AB845A4D-EF6E-4F82-A80A-E2EA5C393CFB}"/>
    <dgm:cxn modelId="{CEE50354-EFF5-450C-9CB0-B533EEE3BA39}" type="presOf" srcId="{E81599DF-5111-47AC-BCF4-B1651DD91B02}" destId="{AEAB3C93-2DBD-4F8C-AC3A-ABF594E8C33B}" srcOrd="1" destOrd="1" presId="urn:microsoft.com/office/officeart/2005/8/layout/vList4"/>
    <dgm:cxn modelId="{BF9C8D37-7498-4B7D-969C-A6A5150EDDE2}" type="presOf" srcId="{342C1944-6CB4-4C05-AC31-69D232D8D282}" destId="{AEAB3C93-2DBD-4F8C-AC3A-ABF594E8C33B}" srcOrd="1" destOrd="0" presId="urn:microsoft.com/office/officeart/2005/8/layout/vList4"/>
    <dgm:cxn modelId="{E530103C-BE32-4450-9F1F-B4D5BABAEFB6}" type="presOf" srcId="{7B17F927-080C-41A6-A6C0-B038B18EA596}" destId="{C09C7C6E-9035-48A3-BA26-223D06ED393E}" srcOrd="0" destOrd="1" presId="urn:microsoft.com/office/officeart/2005/8/layout/vList4"/>
    <dgm:cxn modelId="{1D446768-61C4-47F0-B0BC-216F961774EC}" srcId="{342C1944-6CB4-4C05-AC31-69D232D8D282}" destId="{E81599DF-5111-47AC-BCF4-B1651DD91B02}" srcOrd="0" destOrd="0" parTransId="{7EE9993A-4DDE-43DA-ADA5-2EB6F7719294}" sibTransId="{4EC467BD-E415-4516-9FF1-6D0158ED54EC}"/>
    <dgm:cxn modelId="{FBDB5EEF-9CA2-47B9-A766-0A28EDAC7395}" srcId="{B10C59CF-3352-4D02-B2D4-F3AA52BA9FAF}" destId="{342C1944-6CB4-4C05-AC31-69D232D8D282}" srcOrd="0" destOrd="0" parTransId="{6B283499-7799-4708-87C0-2285E9DF3134}" sibTransId="{7B588DED-105B-4094-9FBC-AB4082DD3F98}"/>
    <dgm:cxn modelId="{01BA4AC5-C7B9-4767-B22F-F4965104B74F}" type="presOf" srcId="{20292CE5-B9BB-4679-B213-146903E0419F}" destId="{C09C7C6E-9035-48A3-BA26-223D06ED393E}" srcOrd="0" destOrd="0" presId="urn:microsoft.com/office/officeart/2005/8/layout/vList4"/>
    <dgm:cxn modelId="{1043B2FD-3C5D-42D4-8439-931C17F27043}" type="presParOf" srcId="{307CF573-0794-45C7-B5BE-EB28264AC714}" destId="{A1AAC406-3D4A-4027-A4B6-B0D66144E9B5}" srcOrd="0" destOrd="0" presId="urn:microsoft.com/office/officeart/2005/8/layout/vList4"/>
    <dgm:cxn modelId="{19EBA31C-AD71-4F27-8BD7-5BA801E0E5B0}" type="presParOf" srcId="{A1AAC406-3D4A-4027-A4B6-B0D66144E9B5}" destId="{147745FF-3CE1-45BC-A6B4-27EFBD89D102}" srcOrd="0" destOrd="0" presId="urn:microsoft.com/office/officeart/2005/8/layout/vList4"/>
    <dgm:cxn modelId="{23501A47-8B41-490A-8E61-4F8934805312}" type="presParOf" srcId="{A1AAC406-3D4A-4027-A4B6-B0D66144E9B5}" destId="{5F691ED3-FEE9-4BE6-8E23-2EC9D0C5BE9D}" srcOrd="1" destOrd="0" presId="urn:microsoft.com/office/officeart/2005/8/layout/vList4"/>
    <dgm:cxn modelId="{B03A87DA-F546-49F6-98F6-82D4A37AC232}" type="presParOf" srcId="{A1AAC406-3D4A-4027-A4B6-B0D66144E9B5}" destId="{AEAB3C93-2DBD-4F8C-AC3A-ABF594E8C33B}" srcOrd="2" destOrd="0" presId="urn:microsoft.com/office/officeart/2005/8/layout/vList4"/>
    <dgm:cxn modelId="{D4CE6CF9-D331-48B5-8182-15407DECACFD}" type="presParOf" srcId="{307CF573-0794-45C7-B5BE-EB28264AC714}" destId="{4A61FDFD-0B1D-4FEC-AFF6-61033D102EE2}" srcOrd="1" destOrd="0" presId="urn:microsoft.com/office/officeart/2005/8/layout/vList4"/>
    <dgm:cxn modelId="{A9719187-9C5F-4C06-B0FF-61ED6CBF570E}" type="presParOf" srcId="{307CF573-0794-45C7-B5BE-EB28264AC714}" destId="{8DCA49D3-FA6A-435E-A1A4-99C209C09A2B}" srcOrd="2" destOrd="0" presId="urn:microsoft.com/office/officeart/2005/8/layout/vList4"/>
    <dgm:cxn modelId="{67EEADBE-6D97-476A-995F-0B9EF2B03FDA}" type="presParOf" srcId="{8DCA49D3-FA6A-435E-A1A4-99C209C09A2B}" destId="{E0C11BDB-DA40-4543-AABA-5A283359C35C}" srcOrd="0" destOrd="0" presId="urn:microsoft.com/office/officeart/2005/8/layout/vList4"/>
    <dgm:cxn modelId="{DD81C84F-F023-47E2-913E-5C6672B7FECE}" type="presParOf" srcId="{8DCA49D3-FA6A-435E-A1A4-99C209C09A2B}" destId="{098ACC81-9731-41A5-927C-6A29454C4BC0}" srcOrd="1" destOrd="0" presId="urn:microsoft.com/office/officeart/2005/8/layout/vList4"/>
    <dgm:cxn modelId="{638F01F8-953B-4F42-981A-DDF526F63221}" type="presParOf" srcId="{8DCA49D3-FA6A-435E-A1A4-99C209C09A2B}" destId="{3233DECE-030D-4C7D-99B7-D055DD13512A}" srcOrd="2" destOrd="0" presId="urn:microsoft.com/office/officeart/2005/8/layout/vList4"/>
    <dgm:cxn modelId="{1B2AA9AD-7957-4782-9023-EA2B724553ED}" type="presParOf" srcId="{307CF573-0794-45C7-B5BE-EB28264AC714}" destId="{D2C2517F-982E-4E6F-A169-6D9527805505}" srcOrd="3" destOrd="0" presId="urn:microsoft.com/office/officeart/2005/8/layout/vList4"/>
    <dgm:cxn modelId="{E10FCDFA-F1C7-41AD-9158-91BD17BE3164}" type="presParOf" srcId="{307CF573-0794-45C7-B5BE-EB28264AC714}" destId="{8B283A47-F95F-4ED2-8EBE-B32AF6CAF2BF}" srcOrd="4" destOrd="0" presId="urn:microsoft.com/office/officeart/2005/8/layout/vList4"/>
    <dgm:cxn modelId="{8F0518D1-04BD-4C22-967F-B5448A803AC9}" type="presParOf" srcId="{8B283A47-F95F-4ED2-8EBE-B32AF6CAF2BF}" destId="{C09C7C6E-9035-48A3-BA26-223D06ED393E}" srcOrd="0" destOrd="0" presId="urn:microsoft.com/office/officeart/2005/8/layout/vList4"/>
    <dgm:cxn modelId="{35F6E381-3C2B-450F-AE85-8D1191DD0E68}" type="presParOf" srcId="{8B283A47-F95F-4ED2-8EBE-B32AF6CAF2BF}" destId="{68CA2364-9BBA-4419-A516-ED7A2D2B0885}" srcOrd="1" destOrd="0" presId="urn:microsoft.com/office/officeart/2005/8/layout/vList4"/>
    <dgm:cxn modelId="{7EF9F7D4-0696-437F-AA9D-50F5D04E3EC8}" type="presParOf" srcId="{8B283A47-F95F-4ED2-8EBE-B32AF6CAF2BF}" destId="{1AB849F9-1E70-457C-BB28-E7691440D233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B10C59CF-3352-4D02-B2D4-F3AA52BA9FAF}" type="doc">
      <dgm:prSet loTypeId="urn:microsoft.com/office/officeart/2005/8/layout/vList4" loCatId="list" qsTypeId="urn:microsoft.com/office/officeart/2005/8/quickstyle/simple1" qsCatId="simple" csTypeId="urn:microsoft.com/office/officeart/2005/8/colors/accent1_2" csCatId="accent1" phldr="0"/>
      <dgm:spPr/>
      <dgm:t>
        <a:bodyPr/>
        <a:lstStyle/>
        <a:p>
          <a:endParaRPr lang="ru-RU"/>
        </a:p>
      </dgm:t>
    </dgm:pt>
    <dgm:pt modelId="{342C1944-6CB4-4C05-AC31-69D232D8D282}">
      <dgm:prSet phldrT="[Текст]" phldr="1"/>
      <dgm:spPr/>
      <dgm:t>
        <a:bodyPr/>
        <a:lstStyle/>
        <a:p>
          <a:endParaRPr lang="ru-RU" dirty="0"/>
        </a:p>
      </dgm:t>
    </dgm:pt>
    <dgm:pt modelId="{6B283499-7799-4708-87C0-2285E9DF3134}" type="parTrans" cxnId="{FBDB5EEF-9CA2-47B9-A766-0A28EDAC7395}">
      <dgm:prSet/>
      <dgm:spPr/>
      <dgm:t>
        <a:bodyPr/>
        <a:lstStyle/>
        <a:p>
          <a:endParaRPr lang="ru-RU"/>
        </a:p>
      </dgm:t>
    </dgm:pt>
    <dgm:pt modelId="{7B588DED-105B-4094-9FBC-AB4082DD3F98}" type="sibTrans" cxnId="{FBDB5EEF-9CA2-47B9-A766-0A28EDAC7395}">
      <dgm:prSet/>
      <dgm:spPr/>
      <dgm:t>
        <a:bodyPr/>
        <a:lstStyle/>
        <a:p>
          <a:endParaRPr lang="ru-RU"/>
        </a:p>
      </dgm:t>
    </dgm:pt>
    <dgm:pt modelId="{E81599DF-5111-47AC-BCF4-B1651DD91B02}">
      <dgm:prSet phldrT="[Текст]" phldr="1"/>
      <dgm:spPr/>
      <dgm:t>
        <a:bodyPr/>
        <a:lstStyle/>
        <a:p>
          <a:endParaRPr lang="ru-RU" dirty="0"/>
        </a:p>
      </dgm:t>
    </dgm:pt>
    <dgm:pt modelId="{7EE9993A-4DDE-43DA-ADA5-2EB6F7719294}" type="parTrans" cxnId="{1D446768-61C4-47F0-B0BC-216F961774EC}">
      <dgm:prSet/>
      <dgm:spPr/>
      <dgm:t>
        <a:bodyPr/>
        <a:lstStyle/>
        <a:p>
          <a:endParaRPr lang="ru-RU"/>
        </a:p>
      </dgm:t>
    </dgm:pt>
    <dgm:pt modelId="{4EC467BD-E415-4516-9FF1-6D0158ED54EC}" type="sibTrans" cxnId="{1D446768-61C4-47F0-B0BC-216F961774EC}">
      <dgm:prSet/>
      <dgm:spPr/>
      <dgm:t>
        <a:bodyPr/>
        <a:lstStyle/>
        <a:p>
          <a:endParaRPr lang="ru-RU"/>
        </a:p>
      </dgm:t>
    </dgm:pt>
    <dgm:pt modelId="{B09F015D-C731-4886-A2D5-1DA5CAB6AAA6}">
      <dgm:prSet phldrT="[Текст]" phldr="1"/>
      <dgm:spPr/>
      <dgm:t>
        <a:bodyPr/>
        <a:lstStyle/>
        <a:p>
          <a:endParaRPr lang="ru-RU" dirty="0"/>
        </a:p>
      </dgm:t>
    </dgm:pt>
    <dgm:pt modelId="{55C51D2E-A0E1-4BED-BA46-FF4A73BD5271}" type="parTrans" cxnId="{24558B27-CDA0-49EB-8616-8AB80C0B22B9}">
      <dgm:prSet/>
      <dgm:spPr/>
      <dgm:t>
        <a:bodyPr/>
        <a:lstStyle/>
        <a:p>
          <a:endParaRPr lang="ru-RU"/>
        </a:p>
      </dgm:t>
    </dgm:pt>
    <dgm:pt modelId="{7F82E4F4-8CD4-461B-8636-7FC6884A9A5F}" type="sibTrans" cxnId="{24558B27-CDA0-49EB-8616-8AB80C0B22B9}">
      <dgm:prSet/>
      <dgm:spPr/>
      <dgm:t>
        <a:bodyPr/>
        <a:lstStyle/>
        <a:p>
          <a:endParaRPr lang="ru-RU"/>
        </a:p>
      </dgm:t>
    </dgm:pt>
    <dgm:pt modelId="{B5F9E871-696A-4BE7-8BD7-9BD9574049D7}">
      <dgm:prSet phldrT="[Текст]" phldr="1"/>
      <dgm:spPr/>
      <dgm:t>
        <a:bodyPr/>
        <a:lstStyle/>
        <a:p>
          <a:endParaRPr lang="ru-RU" dirty="0"/>
        </a:p>
      </dgm:t>
    </dgm:pt>
    <dgm:pt modelId="{FD5A12F0-90BE-4ACC-873B-67B0C8BC8B9D}" type="parTrans" cxnId="{C395111D-F1F1-4480-88A5-710A33CC448C}">
      <dgm:prSet/>
      <dgm:spPr/>
      <dgm:t>
        <a:bodyPr/>
        <a:lstStyle/>
        <a:p>
          <a:endParaRPr lang="ru-RU"/>
        </a:p>
      </dgm:t>
    </dgm:pt>
    <dgm:pt modelId="{0AD9E20C-6602-4DA6-8954-F115FECEEEBC}" type="sibTrans" cxnId="{C395111D-F1F1-4480-88A5-710A33CC448C}">
      <dgm:prSet/>
      <dgm:spPr/>
      <dgm:t>
        <a:bodyPr/>
        <a:lstStyle/>
        <a:p>
          <a:endParaRPr lang="ru-RU"/>
        </a:p>
      </dgm:t>
    </dgm:pt>
    <dgm:pt modelId="{88D78A66-6188-45A3-9A64-E8509799A1DC}">
      <dgm:prSet phldrT="[Текст]" phldr="1"/>
      <dgm:spPr/>
      <dgm:t>
        <a:bodyPr/>
        <a:lstStyle/>
        <a:p>
          <a:endParaRPr lang="ru-RU" dirty="0"/>
        </a:p>
      </dgm:t>
    </dgm:pt>
    <dgm:pt modelId="{525FE32B-9443-4A7A-B310-BBABAE83E187}" type="parTrans" cxnId="{9E4008F6-EF8E-4F61-A3F3-CE10BEE0DFC2}">
      <dgm:prSet/>
      <dgm:spPr/>
      <dgm:t>
        <a:bodyPr/>
        <a:lstStyle/>
        <a:p>
          <a:endParaRPr lang="ru-RU"/>
        </a:p>
      </dgm:t>
    </dgm:pt>
    <dgm:pt modelId="{AB845A4D-EF6E-4F82-A80A-E2EA5C393CFB}" type="sibTrans" cxnId="{9E4008F6-EF8E-4F61-A3F3-CE10BEE0DFC2}">
      <dgm:prSet/>
      <dgm:spPr/>
      <dgm:t>
        <a:bodyPr/>
        <a:lstStyle/>
        <a:p>
          <a:endParaRPr lang="ru-RU"/>
        </a:p>
      </dgm:t>
    </dgm:pt>
    <dgm:pt modelId="{F14C610C-2C13-4688-93D2-8153C1FA330D}">
      <dgm:prSet phldrT="[Текст]" phldr="1"/>
      <dgm:spPr/>
      <dgm:t>
        <a:bodyPr/>
        <a:lstStyle/>
        <a:p>
          <a:endParaRPr lang="ru-RU" dirty="0"/>
        </a:p>
      </dgm:t>
    </dgm:pt>
    <dgm:pt modelId="{7BCA0D1A-5B34-45A8-B474-8F5E97655FB1}" type="parTrans" cxnId="{E9CEEED6-A0CE-4817-B564-365AB1E7BC24}">
      <dgm:prSet/>
      <dgm:spPr/>
      <dgm:t>
        <a:bodyPr/>
        <a:lstStyle/>
        <a:p>
          <a:endParaRPr lang="ru-RU"/>
        </a:p>
      </dgm:t>
    </dgm:pt>
    <dgm:pt modelId="{583ACC38-8354-4A9C-8021-042ACE378F87}" type="sibTrans" cxnId="{E9CEEED6-A0CE-4817-B564-365AB1E7BC24}">
      <dgm:prSet/>
      <dgm:spPr/>
      <dgm:t>
        <a:bodyPr/>
        <a:lstStyle/>
        <a:p>
          <a:endParaRPr lang="ru-RU"/>
        </a:p>
      </dgm:t>
    </dgm:pt>
    <dgm:pt modelId="{20292CE5-B9BB-4679-B213-146903E0419F}">
      <dgm:prSet phldrT="[Текст]" phldr="1"/>
      <dgm:spPr/>
      <dgm:t>
        <a:bodyPr/>
        <a:lstStyle/>
        <a:p>
          <a:endParaRPr lang="ru-RU" dirty="0"/>
        </a:p>
      </dgm:t>
    </dgm:pt>
    <dgm:pt modelId="{FBBA8071-16CA-4350-8974-0DE7DDFF53B1}" type="parTrans" cxnId="{9ED5DCEE-F109-4072-9E06-1976370760EB}">
      <dgm:prSet/>
      <dgm:spPr/>
      <dgm:t>
        <a:bodyPr/>
        <a:lstStyle/>
        <a:p>
          <a:endParaRPr lang="ru-RU"/>
        </a:p>
      </dgm:t>
    </dgm:pt>
    <dgm:pt modelId="{39BA8040-96C0-4129-B5F9-D80B9E40CE29}" type="sibTrans" cxnId="{9ED5DCEE-F109-4072-9E06-1976370760EB}">
      <dgm:prSet/>
      <dgm:spPr/>
      <dgm:t>
        <a:bodyPr/>
        <a:lstStyle/>
        <a:p>
          <a:endParaRPr lang="ru-RU"/>
        </a:p>
      </dgm:t>
    </dgm:pt>
    <dgm:pt modelId="{7B17F927-080C-41A6-A6C0-B038B18EA596}">
      <dgm:prSet phldrT="[Текст]" phldr="1"/>
      <dgm:spPr/>
      <dgm:t>
        <a:bodyPr/>
        <a:lstStyle/>
        <a:p>
          <a:endParaRPr lang="ru-RU" dirty="0"/>
        </a:p>
      </dgm:t>
    </dgm:pt>
    <dgm:pt modelId="{36986209-4349-4C7F-8F69-B0EE0678BD97}" type="parTrans" cxnId="{D757746F-97C0-4EC7-A8C5-F00257D1BC3F}">
      <dgm:prSet/>
      <dgm:spPr/>
      <dgm:t>
        <a:bodyPr/>
        <a:lstStyle/>
        <a:p>
          <a:endParaRPr lang="ru-RU"/>
        </a:p>
      </dgm:t>
    </dgm:pt>
    <dgm:pt modelId="{D0F5B978-53FC-4C59-BC88-38C99FA2F3DD}" type="sibTrans" cxnId="{D757746F-97C0-4EC7-A8C5-F00257D1BC3F}">
      <dgm:prSet/>
      <dgm:spPr/>
      <dgm:t>
        <a:bodyPr/>
        <a:lstStyle/>
        <a:p>
          <a:endParaRPr lang="ru-RU"/>
        </a:p>
      </dgm:t>
    </dgm:pt>
    <dgm:pt modelId="{DCCA4609-941F-40A0-9D89-C84EFD7359A8}">
      <dgm:prSet phldrT="[Текст]" phldr="1"/>
      <dgm:spPr/>
      <dgm:t>
        <a:bodyPr/>
        <a:lstStyle/>
        <a:p>
          <a:endParaRPr lang="ru-RU" dirty="0"/>
        </a:p>
      </dgm:t>
    </dgm:pt>
    <dgm:pt modelId="{6DDA9945-0FF7-493B-88F4-DDF267F5C050}" type="parTrans" cxnId="{B456EC8F-33C2-44FC-902A-D855D8DB8106}">
      <dgm:prSet/>
      <dgm:spPr/>
      <dgm:t>
        <a:bodyPr/>
        <a:lstStyle/>
        <a:p>
          <a:endParaRPr lang="ru-RU"/>
        </a:p>
      </dgm:t>
    </dgm:pt>
    <dgm:pt modelId="{57F74932-0FA6-4CC7-8748-8DA8037DB229}" type="sibTrans" cxnId="{B456EC8F-33C2-44FC-902A-D855D8DB8106}">
      <dgm:prSet/>
      <dgm:spPr/>
      <dgm:t>
        <a:bodyPr/>
        <a:lstStyle/>
        <a:p>
          <a:endParaRPr lang="ru-RU"/>
        </a:p>
      </dgm:t>
    </dgm:pt>
    <dgm:pt modelId="{307CF573-0794-45C7-B5BE-EB28264AC714}" type="pres">
      <dgm:prSet presAssocID="{B10C59CF-3352-4D02-B2D4-F3AA52BA9FAF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1AAC406-3D4A-4027-A4B6-B0D66144E9B5}" type="pres">
      <dgm:prSet presAssocID="{342C1944-6CB4-4C05-AC31-69D232D8D282}" presName="comp" presStyleCnt="0"/>
      <dgm:spPr/>
    </dgm:pt>
    <dgm:pt modelId="{147745FF-3CE1-45BC-A6B4-27EFBD89D102}" type="pres">
      <dgm:prSet presAssocID="{342C1944-6CB4-4C05-AC31-69D232D8D282}" presName="box" presStyleLbl="node1" presStyleIdx="0" presStyleCnt="3"/>
      <dgm:spPr/>
      <dgm:t>
        <a:bodyPr/>
        <a:lstStyle/>
        <a:p>
          <a:endParaRPr lang="ru-RU"/>
        </a:p>
      </dgm:t>
    </dgm:pt>
    <dgm:pt modelId="{5F691ED3-FEE9-4BE6-8E23-2EC9D0C5BE9D}" type="pres">
      <dgm:prSet presAssocID="{342C1944-6CB4-4C05-AC31-69D232D8D282}" presName="img" presStyleLbl="fgImgPlace1" presStyleIdx="0" presStyleCnt="3"/>
      <dgm:spPr/>
    </dgm:pt>
    <dgm:pt modelId="{AEAB3C93-2DBD-4F8C-AC3A-ABF594E8C33B}" type="pres">
      <dgm:prSet presAssocID="{342C1944-6CB4-4C05-AC31-69D232D8D282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A61FDFD-0B1D-4FEC-AFF6-61033D102EE2}" type="pres">
      <dgm:prSet presAssocID="{7B588DED-105B-4094-9FBC-AB4082DD3F98}" presName="spacer" presStyleCnt="0"/>
      <dgm:spPr/>
    </dgm:pt>
    <dgm:pt modelId="{8DCA49D3-FA6A-435E-A1A4-99C209C09A2B}" type="pres">
      <dgm:prSet presAssocID="{B5F9E871-696A-4BE7-8BD7-9BD9574049D7}" presName="comp" presStyleCnt="0"/>
      <dgm:spPr/>
    </dgm:pt>
    <dgm:pt modelId="{E0C11BDB-DA40-4543-AABA-5A283359C35C}" type="pres">
      <dgm:prSet presAssocID="{B5F9E871-696A-4BE7-8BD7-9BD9574049D7}" presName="box" presStyleLbl="node1" presStyleIdx="1" presStyleCnt="3"/>
      <dgm:spPr/>
      <dgm:t>
        <a:bodyPr/>
        <a:lstStyle/>
        <a:p>
          <a:endParaRPr lang="ru-RU"/>
        </a:p>
      </dgm:t>
    </dgm:pt>
    <dgm:pt modelId="{098ACC81-9731-41A5-927C-6A29454C4BC0}" type="pres">
      <dgm:prSet presAssocID="{B5F9E871-696A-4BE7-8BD7-9BD9574049D7}" presName="img" presStyleLbl="fgImgPlace1" presStyleIdx="1" presStyleCnt="3"/>
      <dgm:spPr/>
    </dgm:pt>
    <dgm:pt modelId="{3233DECE-030D-4C7D-99B7-D055DD13512A}" type="pres">
      <dgm:prSet presAssocID="{B5F9E871-696A-4BE7-8BD7-9BD9574049D7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2C2517F-982E-4E6F-A169-6D9527805505}" type="pres">
      <dgm:prSet presAssocID="{0AD9E20C-6602-4DA6-8954-F115FECEEEBC}" presName="spacer" presStyleCnt="0"/>
      <dgm:spPr/>
    </dgm:pt>
    <dgm:pt modelId="{8B283A47-F95F-4ED2-8EBE-B32AF6CAF2BF}" type="pres">
      <dgm:prSet presAssocID="{20292CE5-B9BB-4679-B213-146903E0419F}" presName="comp" presStyleCnt="0"/>
      <dgm:spPr/>
    </dgm:pt>
    <dgm:pt modelId="{C09C7C6E-9035-48A3-BA26-223D06ED393E}" type="pres">
      <dgm:prSet presAssocID="{20292CE5-B9BB-4679-B213-146903E0419F}" presName="box" presStyleLbl="node1" presStyleIdx="2" presStyleCnt="3"/>
      <dgm:spPr/>
      <dgm:t>
        <a:bodyPr/>
        <a:lstStyle/>
        <a:p>
          <a:endParaRPr lang="ru-RU"/>
        </a:p>
      </dgm:t>
    </dgm:pt>
    <dgm:pt modelId="{68CA2364-9BBA-4419-A516-ED7A2D2B0885}" type="pres">
      <dgm:prSet presAssocID="{20292CE5-B9BB-4679-B213-146903E0419F}" presName="img" presStyleLbl="fgImgPlace1" presStyleIdx="2" presStyleCnt="3"/>
      <dgm:spPr/>
    </dgm:pt>
    <dgm:pt modelId="{1AB849F9-1E70-457C-BB28-E7691440D233}" type="pres">
      <dgm:prSet presAssocID="{20292CE5-B9BB-4679-B213-146903E0419F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47D6247-94FB-44C9-BEB6-954E4792DC72}" type="presOf" srcId="{DCCA4609-941F-40A0-9D89-C84EFD7359A8}" destId="{C09C7C6E-9035-48A3-BA26-223D06ED393E}" srcOrd="0" destOrd="2" presId="urn:microsoft.com/office/officeart/2005/8/layout/vList4"/>
    <dgm:cxn modelId="{C74788CF-1961-4C57-863D-68A05460F090}" type="presOf" srcId="{F14C610C-2C13-4688-93D2-8153C1FA330D}" destId="{3233DECE-030D-4C7D-99B7-D055DD13512A}" srcOrd="1" destOrd="2" presId="urn:microsoft.com/office/officeart/2005/8/layout/vList4"/>
    <dgm:cxn modelId="{B456EC8F-33C2-44FC-902A-D855D8DB8106}" srcId="{20292CE5-B9BB-4679-B213-146903E0419F}" destId="{DCCA4609-941F-40A0-9D89-C84EFD7359A8}" srcOrd="1" destOrd="0" parTransId="{6DDA9945-0FF7-493B-88F4-DDF267F5C050}" sibTransId="{57F74932-0FA6-4CC7-8748-8DA8037DB229}"/>
    <dgm:cxn modelId="{40208F30-784F-4480-9EB8-E3B41F105E60}" type="presOf" srcId="{7B17F927-080C-41A6-A6C0-B038B18EA596}" destId="{C09C7C6E-9035-48A3-BA26-223D06ED393E}" srcOrd="0" destOrd="1" presId="urn:microsoft.com/office/officeart/2005/8/layout/vList4"/>
    <dgm:cxn modelId="{D757746F-97C0-4EC7-A8C5-F00257D1BC3F}" srcId="{20292CE5-B9BB-4679-B213-146903E0419F}" destId="{7B17F927-080C-41A6-A6C0-B038B18EA596}" srcOrd="0" destOrd="0" parTransId="{36986209-4349-4C7F-8F69-B0EE0678BD97}" sibTransId="{D0F5B978-53FC-4C59-BC88-38C99FA2F3DD}"/>
    <dgm:cxn modelId="{2FFC9617-DC89-4C4E-BA21-1F738CF0489A}" type="presOf" srcId="{E81599DF-5111-47AC-BCF4-B1651DD91B02}" destId="{AEAB3C93-2DBD-4F8C-AC3A-ABF594E8C33B}" srcOrd="1" destOrd="1" presId="urn:microsoft.com/office/officeart/2005/8/layout/vList4"/>
    <dgm:cxn modelId="{24558B27-CDA0-49EB-8616-8AB80C0B22B9}" srcId="{342C1944-6CB4-4C05-AC31-69D232D8D282}" destId="{B09F015D-C731-4886-A2D5-1DA5CAB6AAA6}" srcOrd="1" destOrd="0" parTransId="{55C51D2E-A0E1-4BED-BA46-FF4A73BD5271}" sibTransId="{7F82E4F4-8CD4-461B-8636-7FC6884A9A5F}"/>
    <dgm:cxn modelId="{5D7BB6E8-8595-44F2-B88E-ACA575EEAAB6}" type="presOf" srcId="{88D78A66-6188-45A3-9A64-E8509799A1DC}" destId="{E0C11BDB-DA40-4543-AABA-5A283359C35C}" srcOrd="0" destOrd="1" presId="urn:microsoft.com/office/officeart/2005/8/layout/vList4"/>
    <dgm:cxn modelId="{C395111D-F1F1-4480-88A5-710A33CC448C}" srcId="{B10C59CF-3352-4D02-B2D4-F3AA52BA9FAF}" destId="{B5F9E871-696A-4BE7-8BD7-9BD9574049D7}" srcOrd="1" destOrd="0" parTransId="{FD5A12F0-90BE-4ACC-873B-67B0C8BC8B9D}" sibTransId="{0AD9E20C-6602-4DA6-8954-F115FECEEEBC}"/>
    <dgm:cxn modelId="{5FBA02FF-2C1B-4366-B03C-45EB23DA015B}" type="presOf" srcId="{7B17F927-080C-41A6-A6C0-B038B18EA596}" destId="{1AB849F9-1E70-457C-BB28-E7691440D233}" srcOrd="1" destOrd="1" presId="urn:microsoft.com/office/officeart/2005/8/layout/vList4"/>
    <dgm:cxn modelId="{42B3AFDF-2845-445F-90EC-D769FE2895B5}" type="presOf" srcId="{B10C59CF-3352-4D02-B2D4-F3AA52BA9FAF}" destId="{307CF573-0794-45C7-B5BE-EB28264AC714}" srcOrd="0" destOrd="0" presId="urn:microsoft.com/office/officeart/2005/8/layout/vList4"/>
    <dgm:cxn modelId="{F95FE858-6545-4E28-8804-AE318295255A}" type="presOf" srcId="{E81599DF-5111-47AC-BCF4-B1651DD91B02}" destId="{147745FF-3CE1-45BC-A6B4-27EFBD89D102}" srcOrd="0" destOrd="1" presId="urn:microsoft.com/office/officeart/2005/8/layout/vList4"/>
    <dgm:cxn modelId="{E9CEEED6-A0CE-4817-B564-365AB1E7BC24}" srcId="{B5F9E871-696A-4BE7-8BD7-9BD9574049D7}" destId="{F14C610C-2C13-4688-93D2-8153C1FA330D}" srcOrd="1" destOrd="0" parTransId="{7BCA0D1A-5B34-45A8-B474-8F5E97655FB1}" sibTransId="{583ACC38-8354-4A9C-8021-042ACE378F87}"/>
    <dgm:cxn modelId="{9ED5DCEE-F109-4072-9E06-1976370760EB}" srcId="{B10C59CF-3352-4D02-B2D4-F3AA52BA9FAF}" destId="{20292CE5-B9BB-4679-B213-146903E0419F}" srcOrd="2" destOrd="0" parTransId="{FBBA8071-16CA-4350-8974-0DE7DDFF53B1}" sibTransId="{39BA8040-96C0-4129-B5F9-D80B9E40CE29}"/>
    <dgm:cxn modelId="{E15BFA4F-78E7-4BFB-82A3-6FBD1536F846}" type="presOf" srcId="{88D78A66-6188-45A3-9A64-E8509799A1DC}" destId="{3233DECE-030D-4C7D-99B7-D055DD13512A}" srcOrd="1" destOrd="1" presId="urn:microsoft.com/office/officeart/2005/8/layout/vList4"/>
    <dgm:cxn modelId="{FA8EA287-4038-4BAC-B230-2782CBE56ABB}" type="presOf" srcId="{342C1944-6CB4-4C05-AC31-69D232D8D282}" destId="{147745FF-3CE1-45BC-A6B4-27EFBD89D102}" srcOrd="0" destOrd="0" presId="urn:microsoft.com/office/officeart/2005/8/layout/vList4"/>
    <dgm:cxn modelId="{D8A3D763-FF3B-4323-BF1D-2C441C18B20A}" type="presOf" srcId="{342C1944-6CB4-4C05-AC31-69D232D8D282}" destId="{AEAB3C93-2DBD-4F8C-AC3A-ABF594E8C33B}" srcOrd="1" destOrd="0" presId="urn:microsoft.com/office/officeart/2005/8/layout/vList4"/>
    <dgm:cxn modelId="{18DF5B33-75EB-444A-B714-36E4F9FF2FDB}" type="presOf" srcId="{20292CE5-B9BB-4679-B213-146903E0419F}" destId="{1AB849F9-1E70-457C-BB28-E7691440D233}" srcOrd="1" destOrd="0" presId="urn:microsoft.com/office/officeart/2005/8/layout/vList4"/>
    <dgm:cxn modelId="{9E4008F6-EF8E-4F61-A3F3-CE10BEE0DFC2}" srcId="{B5F9E871-696A-4BE7-8BD7-9BD9574049D7}" destId="{88D78A66-6188-45A3-9A64-E8509799A1DC}" srcOrd="0" destOrd="0" parTransId="{525FE32B-9443-4A7A-B310-BBABAE83E187}" sibTransId="{AB845A4D-EF6E-4F82-A80A-E2EA5C393CFB}"/>
    <dgm:cxn modelId="{35F121AD-EC96-4836-A24F-CB46B2F7D079}" type="presOf" srcId="{B09F015D-C731-4886-A2D5-1DA5CAB6AAA6}" destId="{147745FF-3CE1-45BC-A6B4-27EFBD89D102}" srcOrd="0" destOrd="2" presId="urn:microsoft.com/office/officeart/2005/8/layout/vList4"/>
    <dgm:cxn modelId="{1D446768-61C4-47F0-B0BC-216F961774EC}" srcId="{342C1944-6CB4-4C05-AC31-69D232D8D282}" destId="{E81599DF-5111-47AC-BCF4-B1651DD91B02}" srcOrd="0" destOrd="0" parTransId="{7EE9993A-4DDE-43DA-ADA5-2EB6F7719294}" sibTransId="{4EC467BD-E415-4516-9FF1-6D0158ED54EC}"/>
    <dgm:cxn modelId="{FBDB5EEF-9CA2-47B9-A766-0A28EDAC7395}" srcId="{B10C59CF-3352-4D02-B2D4-F3AA52BA9FAF}" destId="{342C1944-6CB4-4C05-AC31-69D232D8D282}" srcOrd="0" destOrd="0" parTransId="{6B283499-7799-4708-87C0-2285E9DF3134}" sibTransId="{7B588DED-105B-4094-9FBC-AB4082DD3F98}"/>
    <dgm:cxn modelId="{11FB42F4-862F-419B-8191-28F7873E616A}" type="presOf" srcId="{B5F9E871-696A-4BE7-8BD7-9BD9574049D7}" destId="{3233DECE-030D-4C7D-99B7-D055DD13512A}" srcOrd="1" destOrd="0" presId="urn:microsoft.com/office/officeart/2005/8/layout/vList4"/>
    <dgm:cxn modelId="{F1074AEB-7F62-4C08-A1EB-79FC651341B7}" type="presOf" srcId="{B5F9E871-696A-4BE7-8BD7-9BD9574049D7}" destId="{E0C11BDB-DA40-4543-AABA-5A283359C35C}" srcOrd="0" destOrd="0" presId="urn:microsoft.com/office/officeart/2005/8/layout/vList4"/>
    <dgm:cxn modelId="{27521994-B50B-4589-8C4B-B85511853F16}" type="presOf" srcId="{B09F015D-C731-4886-A2D5-1DA5CAB6AAA6}" destId="{AEAB3C93-2DBD-4F8C-AC3A-ABF594E8C33B}" srcOrd="1" destOrd="2" presId="urn:microsoft.com/office/officeart/2005/8/layout/vList4"/>
    <dgm:cxn modelId="{14815D74-41A3-4AEC-B2E1-662591000B39}" type="presOf" srcId="{F14C610C-2C13-4688-93D2-8153C1FA330D}" destId="{E0C11BDB-DA40-4543-AABA-5A283359C35C}" srcOrd="0" destOrd="2" presId="urn:microsoft.com/office/officeart/2005/8/layout/vList4"/>
    <dgm:cxn modelId="{F49BB37C-E4DF-405D-B9C4-8420624DB73C}" type="presOf" srcId="{DCCA4609-941F-40A0-9D89-C84EFD7359A8}" destId="{1AB849F9-1E70-457C-BB28-E7691440D233}" srcOrd="1" destOrd="2" presId="urn:microsoft.com/office/officeart/2005/8/layout/vList4"/>
    <dgm:cxn modelId="{127A2A2F-866A-4EC9-979E-8D7B57BDEF7E}" type="presOf" srcId="{20292CE5-B9BB-4679-B213-146903E0419F}" destId="{C09C7C6E-9035-48A3-BA26-223D06ED393E}" srcOrd="0" destOrd="0" presId="urn:microsoft.com/office/officeart/2005/8/layout/vList4"/>
    <dgm:cxn modelId="{9786FACC-98A0-4C5E-B7C4-EF5C3C00A7BF}" type="presParOf" srcId="{307CF573-0794-45C7-B5BE-EB28264AC714}" destId="{A1AAC406-3D4A-4027-A4B6-B0D66144E9B5}" srcOrd="0" destOrd="0" presId="urn:microsoft.com/office/officeart/2005/8/layout/vList4"/>
    <dgm:cxn modelId="{7125E947-B60E-4869-982C-B48423B86895}" type="presParOf" srcId="{A1AAC406-3D4A-4027-A4B6-B0D66144E9B5}" destId="{147745FF-3CE1-45BC-A6B4-27EFBD89D102}" srcOrd="0" destOrd="0" presId="urn:microsoft.com/office/officeart/2005/8/layout/vList4"/>
    <dgm:cxn modelId="{5355B20F-B82C-47DA-9222-1DD9DAAAA3E7}" type="presParOf" srcId="{A1AAC406-3D4A-4027-A4B6-B0D66144E9B5}" destId="{5F691ED3-FEE9-4BE6-8E23-2EC9D0C5BE9D}" srcOrd="1" destOrd="0" presId="urn:microsoft.com/office/officeart/2005/8/layout/vList4"/>
    <dgm:cxn modelId="{5E0FB82E-FCF0-463C-858D-597B84459B79}" type="presParOf" srcId="{A1AAC406-3D4A-4027-A4B6-B0D66144E9B5}" destId="{AEAB3C93-2DBD-4F8C-AC3A-ABF594E8C33B}" srcOrd="2" destOrd="0" presId="urn:microsoft.com/office/officeart/2005/8/layout/vList4"/>
    <dgm:cxn modelId="{271165E0-9492-4ECC-84AD-EED24712D3E1}" type="presParOf" srcId="{307CF573-0794-45C7-B5BE-EB28264AC714}" destId="{4A61FDFD-0B1D-4FEC-AFF6-61033D102EE2}" srcOrd="1" destOrd="0" presId="urn:microsoft.com/office/officeart/2005/8/layout/vList4"/>
    <dgm:cxn modelId="{0B0B8BBD-099E-4A10-A3F3-5E2E0E5E25FE}" type="presParOf" srcId="{307CF573-0794-45C7-B5BE-EB28264AC714}" destId="{8DCA49D3-FA6A-435E-A1A4-99C209C09A2B}" srcOrd="2" destOrd="0" presId="urn:microsoft.com/office/officeart/2005/8/layout/vList4"/>
    <dgm:cxn modelId="{8FA47B6B-4916-4E1F-865C-55BD17C20253}" type="presParOf" srcId="{8DCA49D3-FA6A-435E-A1A4-99C209C09A2B}" destId="{E0C11BDB-DA40-4543-AABA-5A283359C35C}" srcOrd="0" destOrd="0" presId="urn:microsoft.com/office/officeart/2005/8/layout/vList4"/>
    <dgm:cxn modelId="{F22D47F9-D666-4F91-A287-CD915D34D9DC}" type="presParOf" srcId="{8DCA49D3-FA6A-435E-A1A4-99C209C09A2B}" destId="{098ACC81-9731-41A5-927C-6A29454C4BC0}" srcOrd="1" destOrd="0" presId="urn:microsoft.com/office/officeart/2005/8/layout/vList4"/>
    <dgm:cxn modelId="{F48F9E5C-5C18-49CB-8B71-A984145A0CFB}" type="presParOf" srcId="{8DCA49D3-FA6A-435E-A1A4-99C209C09A2B}" destId="{3233DECE-030D-4C7D-99B7-D055DD13512A}" srcOrd="2" destOrd="0" presId="urn:microsoft.com/office/officeart/2005/8/layout/vList4"/>
    <dgm:cxn modelId="{85CF37BE-14A1-4B01-AA10-73191C911FA8}" type="presParOf" srcId="{307CF573-0794-45C7-B5BE-EB28264AC714}" destId="{D2C2517F-982E-4E6F-A169-6D9527805505}" srcOrd="3" destOrd="0" presId="urn:microsoft.com/office/officeart/2005/8/layout/vList4"/>
    <dgm:cxn modelId="{B5ADC317-6B9B-46D9-B5D8-6EF2F8720626}" type="presParOf" srcId="{307CF573-0794-45C7-B5BE-EB28264AC714}" destId="{8B283A47-F95F-4ED2-8EBE-B32AF6CAF2BF}" srcOrd="4" destOrd="0" presId="urn:microsoft.com/office/officeart/2005/8/layout/vList4"/>
    <dgm:cxn modelId="{DCCB74C5-3C5F-4CBD-906B-6EF8738E4775}" type="presParOf" srcId="{8B283A47-F95F-4ED2-8EBE-B32AF6CAF2BF}" destId="{C09C7C6E-9035-48A3-BA26-223D06ED393E}" srcOrd="0" destOrd="0" presId="urn:microsoft.com/office/officeart/2005/8/layout/vList4"/>
    <dgm:cxn modelId="{19F1EFA1-0522-4A56-8D45-6007D60AA9B6}" type="presParOf" srcId="{8B283A47-F95F-4ED2-8EBE-B32AF6CAF2BF}" destId="{68CA2364-9BBA-4419-A516-ED7A2D2B0885}" srcOrd="1" destOrd="0" presId="urn:microsoft.com/office/officeart/2005/8/layout/vList4"/>
    <dgm:cxn modelId="{BE16080E-384F-4D07-86FA-96D0F9EFC4BA}" type="presParOf" srcId="{8B283A47-F95F-4ED2-8EBE-B32AF6CAF2BF}" destId="{1AB849F9-1E70-457C-BB28-E7691440D233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B10C59CF-3352-4D02-B2D4-F3AA52BA9FAF}" type="doc">
      <dgm:prSet loTypeId="urn:microsoft.com/office/officeart/2005/8/layout/vList4" loCatId="list" qsTypeId="urn:microsoft.com/office/officeart/2005/8/quickstyle/simple1" qsCatId="simple" csTypeId="urn:microsoft.com/office/officeart/2005/8/colors/accent1_2" csCatId="accent1" phldr="0"/>
      <dgm:spPr/>
      <dgm:t>
        <a:bodyPr/>
        <a:lstStyle/>
        <a:p>
          <a:endParaRPr lang="ru-RU"/>
        </a:p>
      </dgm:t>
    </dgm:pt>
    <dgm:pt modelId="{342C1944-6CB4-4C05-AC31-69D232D8D282}">
      <dgm:prSet phldrT="[Текст]" phldr="1"/>
      <dgm:spPr/>
      <dgm:t>
        <a:bodyPr/>
        <a:lstStyle/>
        <a:p>
          <a:endParaRPr lang="ru-RU" dirty="0"/>
        </a:p>
      </dgm:t>
    </dgm:pt>
    <dgm:pt modelId="{6B283499-7799-4708-87C0-2285E9DF3134}" type="parTrans" cxnId="{FBDB5EEF-9CA2-47B9-A766-0A28EDAC7395}">
      <dgm:prSet/>
      <dgm:spPr/>
      <dgm:t>
        <a:bodyPr/>
        <a:lstStyle/>
        <a:p>
          <a:endParaRPr lang="ru-RU"/>
        </a:p>
      </dgm:t>
    </dgm:pt>
    <dgm:pt modelId="{7B588DED-105B-4094-9FBC-AB4082DD3F98}" type="sibTrans" cxnId="{FBDB5EEF-9CA2-47B9-A766-0A28EDAC7395}">
      <dgm:prSet/>
      <dgm:spPr/>
      <dgm:t>
        <a:bodyPr/>
        <a:lstStyle/>
        <a:p>
          <a:endParaRPr lang="ru-RU"/>
        </a:p>
      </dgm:t>
    </dgm:pt>
    <dgm:pt modelId="{E81599DF-5111-47AC-BCF4-B1651DD91B02}">
      <dgm:prSet phldrT="[Текст]" phldr="1"/>
      <dgm:spPr/>
      <dgm:t>
        <a:bodyPr/>
        <a:lstStyle/>
        <a:p>
          <a:endParaRPr lang="ru-RU" dirty="0"/>
        </a:p>
      </dgm:t>
    </dgm:pt>
    <dgm:pt modelId="{7EE9993A-4DDE-43DA-ADA5-2EB6F7719294}" type="parTrans" cxnId="{1D446768-61C4-47F0-B0BC-216F961774EC}">
      <dgm:prSet/>
      <dgm:spPr/>
      <dgm:t>
        <a:bodyPr/>
        <a:lstStyle/>
        <a:p>
          <a:endParaRPr lang="ru-RU"/>
        </a:p>
      </dgm:t>
    </dgm:pt>
    <dgm:pt modelId="{4EC467BD-E415-4516-9FF1-6D0158ED54EC}" type="sibTrans" cxnId="{1D446768-61C4-47F0-B0BC-216F961774EC}">
      <dgm:prSet/>
      <dgm:spPr/>
      <dgm:t>
        <a:bodyPr/>
        <a:lstStyle/>
        <a:p>
          <a:endParaRPr lang="ru-RU"/>
        </a:p>
      </dgm:t>
    </dgm:pt>
    <dgm:pt modelId="{B09F015D-C731-4886-A2D5-1DA5CAB6AAA6}">
      <dgm:prSet phldrT="[Текст]" phldr="1"/>
      <dgm:spPr/>
      <dgm:t>
        <a:bodyPr/>
        <a:lstStyle/>
        <a:p>
          <a:endParaRPr lang="ru-RU" dirty="0"/>
        </a:p>
      </dgm:t>
    </dgm:pt>
    <dgm:pt modelId="{55C51D2E-A0E1-4BED-BA46-FF4A73BD5271}" type="parTrans" cxnId="{24558B27-CDA0-49EB-8616-8AB80C0B22B9}">
      <dgm:prSet/>
      <dgm:spPr/>
      <dgm:t>
        <a:bodyPr/>
        <a:lstStyle/>
        <a:p>
          <a:endParaRPr lang="ru-RU"/>
        </a:p>
      </dgm:t>
    </dgm:pt>
    <dgm:pt modelId="{7F82E4F4-8CD4-461B-8636-7FC6884A9A5F}" type="sibTrans" cxnId="{24558B27-CDA0-49EB-8616-8AB80C0B22B9}">
      <dgm:prSet/>
      <dgm:spPr/>
      <dgm:t>
        <a:bodyPr/>
        <a:lstStyle/>
        <a:p>
          <a:endParaRPr lang="ru-RU"/>
        </a:p>
      </dgm:t>
    </dgm:pt>
    <dgm:pt modelId="{B5F9E871-696A-4BE7-8BD7-9BD9574049D7}">
      <dgm:prSet phldrT="[Текст]" phldr="1"/>
      <dgm:spPr/>
      <dgm:t>
        <a:bodyPr/>
        <a:lstStyle/>
        <a:p>
          <a:endParaRPr lang="ru-RU" dirty="0"/>
        </a:p>
      </dgm:t>
    </dgm:pt>
    <dgm:pt modelId="{FD5A12F0-90BE-4ACC-873B-67B0C8BC8B9D}" type="parTrans" cxnId="{C395111D-F1F1-4480-88A5-710A33CC448C}">
      <dgm:prSet/>
      <dgm:spPr/>
      <dgm:t>
        <a:bodyPr/>
        <a:lstStyle/>
        <a:p>
          <a:endParaRPr lang="ru-RU"/>
        </a:p>
      </dgm:t>
    </dgm:pt>
    <dgm:pt modelId="{0AD9E20C-6602-4DA6-8954-F115FECEEEBC}" type="sibTrans" cxnId="{C395111D-F1F1-4480-88A5-710A33CC448C}">
      <dgm:prSet/>
      <dgm:spPr/>
      <dgm:t>
        <a:bodyPr/>
        <a:lstStyle/>
        <a:p>
          <a:endParaRPr lang="ru-RU"/>
        </a:p>
      </dgm:t>
    </dgm:pt>
    <dgm:pt modelId="{88D78A66-6188-45A3-9A64-E8509799A1DC}">
      <dgm:prSet phldrT="[Текст]" phldr="1"/>
      <dgm:spPr/>
      <dgm:t>
        <a:bodyPr/>
        <a:lstStyle/>
        <a:p>
          <a:endParaRPr lang="ru-RU" dirty="0"/>
        </a:p>
      </dgm:t>
    </dgm:pt>
    <dgm:pt modelId="{525FE32B-9443-4A7A-B310-BBABAE83E187}" type="parTrans" cxnId="{9E4008F6-EF8E-4F61-A3F3-CE10BEE0DFC2}">
      <dgm:prSet/>
      <dgm:spPr/>
      <dgm:t>
        <a:bodyPr/>
        <a:lstStyle/>
        <a:p>
          <a:endParaRPr lang="ru-RU"/>
        </a:p>
      </dgm:t>
    </dgm:pt>
    <dgm:pt modelId="{AB845A4D-EF6E-4F82-A80A-E2EA5C393CFB}" type="sibTrans" cxnId="{9E4008F6-EF8E-4F61-A3F3-CE10BEE0DFC2}">
      <dgm:prSet/>
      <dgm:spPr/>
      <dgm:t>
        <a:bodyPr/>
        <a:lstStyle/>
        <a:p>
          <a:endParaRPr lang="ru-RU"/>
        </a:p>
      </dgm:t>
    </dgm:pt>
    <dgm:pt modelId="{F14C610C-2C13-4688-93D2-8153C1FA330D}">
      <dgm:prSet phldrT="[Текст]" phldr="1"/>
      <dgm:spPr/>
      <dgm:t>
        <a:bodyPr/>
        <a:lstStyle/>
        <a:p>
          <a:endParaRPr lang="ru-RU" dirty="0"/>
        </a:p>
      </dgm:t>
    </dgm:pt>
    <dgm:pt modelId="{7BCA0D1A-5B34-45A8-B474-8F5E97655FB1}" type="parTrans" cxnId="{E9CEEED6-A0CE-4817-B564-365AB1E7BC24}">
      <dgm:prSet/>
      <dgm:spPr/>
      <dgm:t>
        <a:bodyPr/>
        <a:lstStyle/>
        <a:p>
          <a:endParaRPr lang="ru-RU"/>
        </a:p>
      </dgm:t>
    </dgm:pt>
    <dgm:pt modelId="{583ACC38-8354-4A9C-8021-042ACE378F87}" type="sibTrans" cxnId="{E9CEEED6-A0CE-4817-B564-365AB1E7BC24}">
      <dgm:prSet/>
      <dgm:spPr/>
      <dgm:t>
        <a:bodyPr/>
        <a:lstStyle/>
        <a:p>
          <a:endParaRPr lang="ru-RU"/>
        </a:p>
      </dgm:t>
    </dgm:pt>
    <dgm:pt modelId="{20292CE5-B9BB-4679-B213-146903E0419F}">
      <dgm:prSet phldrT="[Текст]" phldr="1"/>
      <dgm:spPr/>
      <dgm:t>
        <a:bodyPr/>
        <a:lstStyle/>
        <a:p>
          <a:endParaRPr lang="ru-RU" dirty="0"/>
        </a:p>
      </dgm:t>
    </dgm:pt>
    <dgm:pt modelId="{FBBA8071-16CA-4350-8974-0DE7DDFF53B1}" type="parTrans" cxnId="{9ED5DCEE-F109-4072-9E06-1976370760EB}">
      <dgm:prSet/>
      <dgm:spPr/>
      <dgm:t>
        <a:bodyPr/>
        <a:lstStyle/>
        <a:p>
          <a:endParaRPr lang="ru-RU"/>
        </a:p>
      </dgm:t>
    </dgm:pt>
    <dgm:pt modelId="{39BA8040-96C0-4129-B5F9-D80B9E40CE29}" type="sibTrans" cxnId="{9ED5DCEE-F109-4072-9E06-1976370760EB}">
      <dgm:prSet/>
      <dgm:spPr/>
      <dgm:t>
        <a:bodyPr/>
        <a:lstStyle/>
        <a:p>
          <a:endParaRPr lang="ru-RU"/>
        </a:p>
      </dgm:t>
    </dgm:pt>
    <dgm:pt modelId="{7B17F927-080C-41A6-A6C0-B038B18EA596}">
      <dgm:prSet phldrT="[Текст]" phldr="1"/>
      <dgm:spPr/>
      <dgm:t>
        <a:bodyPr/>
        <a:lstStyle/>
        <a:p>
          <a:endParaRPr lang="ru-RU" dirty="0"/>
        </a:p>
      </dgm:t>
    </dgm:pt>
    <dgm:pt modelId="{36986209-4349-4C7F-8F69-B0EE0678BD97}" type="parTrans" cxnId="{D757746F-97C0-4EC7-A8C5-F00257D1BC3F}">
      <dgm:prSet/>
      <dgm:spPr/>
      <dgm:t>
        <a:bodyPr/>
        <a:lstStyle/>
        <a:p>
          <a:endParaRPr lang="ru-RU"/>
        </a:p>
      </dgm:t>
    </dgm:pt>
    <dgm:pt modelId="{D0F5B978-53FC-4C59-BC88-38C99FA2F3DD}" type="sibTrans" cxnId="{D757746F-97C0-4EC7-A8C5-F00257D1BC3F}">
      <dgm:prSet/>
      <dgm:spPr/>
      <dgm:t>
        <a:bodyPr/>
        <a:lstStyle/>
        <a:p>
          <a:endParaRPr lang="ru-RU"/>
        </a:p>
      </dgm:t>
    </dgm:pt>
    <dgm:pt modelId="{DCCA4609-941F-40A0-9D89-C84EFD7359A8}">
      <dgm:prSet phldrT="[Текст]" phldr="1"/>
      <dgm:spPr/>
      <dgm:t>
        <a:bodyPr/>
        <a:lstStyle/>
        <a:p>
          <a:endParaRPr lang="ru-RU" dirty="0"/>
        </a:p>
      </dgm:t>
    </dgm:pt>
    <dgm:pt modelId="{6DDA9945-0FF7-493B-88F4-DDF267F5C050}" type="parTrans" cxnId="{B456EC8F-33C2-44FC-902A-D855D8DB8106}">
      <dgm:prSet/>
      <dgm:spPr/>
      <dgm:t>
        <a:bodyPr/>
        <a:lstStyle/>
        <a:p>
          <a:endParaRPr lang="ru-RU"/>
        </a:p>
      </dgm:t>
    </dgm:pt>
    <dgm:pt modelId="{57F74932-0FA6-4CC7-8748-8DA8037DB229}" type="sibTrans" cxnId="{B456EC8F-33C2-44FC-902A-D855D8DB8106}">
      <dgm:prSet/>
      <dgm:spPr/>
      <dgm:t>
        <a:bodyPr/>
        <a:lstStyle/>
        <a:p>
          <a:endParaRPr lang="ru-RU"/>
        </a:p>
      </dgm:t>
    </dgm:pt>
    <dgm:pt modelId="{307CF573-0794-45C7-B5BE-EB28264AC714}" type="pres">
      <dgm:prSet presAssocID="{B10C59CF-3352-4D02-B2D4-F3AA52BA9FAF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1AAC406-3D4A-4027-A4B6-B0D66144E9B5}" type="pres">
      <dgm:prSet presAssocID="{342C1944-6CB4-4C05-AC31-69D232D8D282}" presName="comp" presStyleCnt="0"/>
      <dgm:spPr/>
    </dgm:pt>
    <dgm:pt modelId="{147745FF-3CE1-45BC-A6B4-27EFBD89D102}" type="pres">
      <dgm:prSet presAssocID="{342C1944-6CB4-4C05-AC31-69D232D8D282}" presName="box" presStyleLbl="node1" presStyleIdx="0" presStyleCnt="3"/>
      <dgm:spPr/>
      <dgm:t>
        <a:bodyPr/>
        <a:lstStyle/>
        <a:p>
          <a:endParaRPr lang="ru-RU"/>
        </a:p>
      </dgm:t>
    </dgm:pt>
    <dgm:pt modelId="{5F691ED3-FEE9-4BE6-8E23-2EC9D0C5BE9D}" type="pres">
      <dgm:prSet presAssocID="{342C1944-6CB4-4C05-AC31-69D232D8D282}" presName="img" presStyleLbl="fgImgPlace1" presStyleIdx="0" presStyleCnt="3"/>
      <dgm:spPr/>
    </dgm:pt>
    <dgm:pt modelId="{AEAB3C93-2DBD-4F8C-AC3A-ABF594E8C33B}" type="pres">
      <dgm:prSet presAssocID="{342C1944-6CB4-4C05-AC31-69D232D8D282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A61FDFD-0B1D-4FEC-AFF6-61033D102EE2}" type="pres">
      <dgm:prSet presAssocID="{7B588DED-105B-4094-9FBC-AB4082DD3F98}" presName="spacer" presStyleCnt="0"/>
      <dgm:spPr/>
    </dgm:pt>
    <dgm:pt modelId="{8DCA49D3-FA6A-435E-A1A4-99C209C09A2B}" type="pres">
      <dgm:prSet presAssocID="{B5F9E871-696A-4BE7-8BD7-9BD9574049D7}" presName="comp" presStyleCnt="0"/>
      <dgm:spPr/>
    </dgm:pt>
    <dgm:pt modelId="{E0C11BDB-DA40-4543-AABA-5A283359C35C}" type="pres">
      <dgm:prSet presAssocID="{B5F9E871-696A-4BE7-8BD7-9BD9574049D7}" presName="box" presStyleLbl="node1" presStyleIdx="1" presStyleCnt="3"/>
      <dgm:spPr/>
      <dgm:t>
        <a:bodyPr/>
        <a:lstStyle/>
        <a:p>
          <a:endParaRPr lang="ru-RU"/>
        </a:p>
      </dgm:t>
    </dgm:pt>
    <dgm:pt modelId="{098ACC81-9731-41A5-927C-6A29454C4BC0}" type="pres">
      <dgm:prSet presAssocID="{B5F9E871-696A-4BE7-8BD7-9BD9574049D7}" presName="img" presStyleLbl="fgImgPlace1" presStyleIdx="1" presStyleCnt="3"/>
      <dgm:spPr/>
    </dgm:pt>
    <dgm:pt modelId="{3233DECE-030D-4C7D-99B7-D055DD13512A}" type="pres">
      <dgm:prSet presAssocID="{B5F9E871-696A-4BE7-8BD7-9BD9574049D7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2C2517F-982E-4E6F-A169-6D9527805505}" type="pres">
      <dgm:prSet presAssocID="{0AD9E20C-6602-4DA6-8954-F115FECEEEBC}" presName="spacer" presStyleCnt="0"/>
      <dgm:spPr/>
    </dgm:pt>
    <dgm:pt modelId="{8B283A47-F95F-4ED2-8EBE-B32AF6CAF2BF}" type="pres">
      <dgm:prSet presAssocID="{20292CE5-B9BB-4679-B213-146903E0419F}" presName="comp" presStyleCnt="0"/>
      <dgm:spPr/>
    </dgm:pt>
    <dgm:pt modelId="{C09C7C6E-9035-48A3-BA26-223D06ED393E}" type="pres">
      <dgm:prSet presAssocID="{20292CE5-B9BB-4679-B213-146903E0419F}" presName="box" presStyleLbl="node1" presStyleIdx="2" presStyleCnt="3"/>
      <dgm:spPr/>
      <dgm:t>
        <a:bodyPr/>
        <a:lstStyle/>
        <a:p>
          <a:endParaRPr lang="ru-RU"/>
        </a:p>
      </dgm:t>
    </dgm:pt>
    <dgm:pt modelId="{68CA2364-9BBA-4419-A516-ED7A2D2B0885}" type="pres">
      <dgm:prSet presAssocID="{20292CE5-B9BB-4679-B213-146903E0419F}" presName="img" presStyleLbl="fgImgPlace1" presStyleIdx="2" presStyleCnt="3"/>
      <dgm:spPr/>
    </dgm:pt>
    <dgm:pt modelId="{1AB849F9-1E70-457C-BB28-E7691440D233}" type="pres">
      <dgm:prSet presAssocID="{20292CE5-B9BB-4679-B213-146903E0419F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5FB30E1-1EA6-44A5-A79A-2EF7CC6DF56E}" type="presOf" srcId="{E81599DF-5111-47AC-BCF4-B1651DD91B02}" destId="{AEAB3C93-2DBD-4F8C-AC3A-ABF594E8C33B}" srcOrd="1" destOrd="1" presId="urn:microsoft.com/office/officeart/2005/8/layout/vList4"/>
    <dgm:cxn modelId="{170CF5CE-7E61-4BA5-B075-FB06205E0610}" type="presOf" srcId="{342C1944-6CB4-4C05-AC31-69D232D8D282}" destId="{AEAB3C93-2DBD-4F8C-AC3A-ABF594E8C33B}" srcOrd="1" destOrd="0" presId="urn:microsoft.com/office/officeart/2005/8/layout/vList4"/>
    <dgm:cxn modelId="{EE2BF13E-8348-4DA2-AFDD-97651EDCD82B}" type="presOf" srcId="{DCCA4609-941F-40A0-9D89-C84EFD7359A8}" destId="{C09C7C6E-9035-48A3-BA26-223D06ED393E}" srcOrd="0" destOrd="2" presId="urn:microsoft.com/office/officeart/2005/8/layout/vList4"/>
    <dgm:cxn modelId="{B456EC8F-33C2-44FC-902A-D855D8DB8106}" srcId="{20292CE5-B9BB-4679-B213-146903E0419F}" destId="{DCCA4609-941F-40A0-9D89-C84EFD7359A8}" srcOrd="1" destOrd="0" parTransId="{6DDA9945-0FF7-493B-88F4-DDF267F5C050}" sibTransId="{57F74932-0FA6-4CC7-8748-8DA8037DB229}"/>
    <dgm:cxn modelId="{E5898FEA-2BCD-4422-A36C-A473B7942565}" type="presOf" srcId="{B09F015D-C731-4886-A2D5-1DA5CAB6AAA6}" destId="{147745FF-3CE1-45BC-A6B4-27EFBD89D102}" srcOrd="0" destOrd="2" presId="urn:microsoft.com/office/officeart/2005/8/layout/vList4"/>
    <dgm:cxn modelId="{0FECA658-1CE0-47B0-A1DB-9A435C2C2B90}" type="presOf" srcId="{7B17F927-080C-41A6-A6C0-B038B18EA596}" destId="{C09C7C6E-9035-48A3-BA26-223D06ED393E}" srcOrd="0" destOrd="1" presId="urn:microsoft.com/office/officeart/2005/8/layout/vList4"/>
    <dgm:cxn modelId="{D757746F-97C0-4EC7-A8C5-F00257D1BC3F}" srcId="{20292CE5-B9BB-4679-B213-146903E0419F}" destId="{7B17F927-080C-41A6-A6C0-B038B18EA596}" srcOrd="0" destOrd="0" parTransId="{36986209-4349-4C7F-8F69-B0EE0678BD97}" sibTransId="{D0F5B978-53FC-4C59-BC88-38C99FA2F3DD}"/>
    <dgm:cxn modelId="{2F579DB2-205F-4D80-A54B-5F2FFBE8A96E}" type="presOf" srcId="{F14C610C-2C13-4688-93D2-8153C1FA330D}" destId="{3233DECE-030D-4C7D-99B7-D055DD13512A}" srcOrd="1" destOrd="2" presId="urn:microsoft.com/office/officeart/2005/8/layout/vList4"/>
    <dgm:cxn modelId="{CF789D63-8218-446A-86B7-6C681EB1AD7D}" type="presOf" srcId="{20292CE5-B9BB-4679-B213-146903E0419F}" destId="{1AB849F9-1E70-457C-BB28-E7691440D233}" srcOrd="1" destOrd="0" presId="urn:microsoft.com/office/officeart/2005/8/layout/vList4"/>
    <dgm:cxn modelId="{24558B27-CDA0-49EB-8616-8AB80C0B22B9}" srcId="{342C1944-6CB4-4C05-AC31-69D232D8D282}" destId="{B09F015D-C731-4886-A2D5-1DA5CAB6AAA6}" srcOrd="1" destOrd="0" parTransId="{55C51D2E-A0E1-4BED-BA46-FF4A73BD5271}" sibTransId="{7F82E4F4-8CD4-461B-8636-7FC6884A9A5F}"/>
    <dgm:cxn modelId="{4B079BFE-47AB-4705-A165-D776B0735E4B}" type="presOf" srcId="{7B17F927-080C-41A6-A6C0-B038B18EA596}" destId="{1AB849F9-1E70-457C-BB28-E7691440D233}" srcOrd="1" destOrd="1" presId="urn:microsoft.com/office/officeart/2005/8/layout/vList4"/>
    <dgm:cxn modelId="{4FE192D2-D60C-4043-989B-4DCAF89F24D8}" type="presOf" srcId="{E81599DF-5111-47AC-BCF4-B1651DD91B02}" destId="{147745FF-3CE1-45BC-A6B4-27EFBD89D102}" srcOrd="0" destOrd="1" presId="urn:microsoft.com/office/officeart/2005/8/layout/vList4"/>
    <dgm:cxn modelId="{C395111D-F1F1-4480-88A5-710A33CC448C}" srcId="{B10C59CF-3352-4D02-B2D4-F3AA52BA9FAF}" destId="{B5F9E871-696A-4BE7-8BD7-9BD9574049D7}" srcOrd="1" destOrd="0" parTransId="{FD5A12F0-90BE-4ACC-873B-67B0C8BC8B9D}" sibTransId="{0AD9E20C-6602-4DA6-8954-F115FECEEEBC}"/>
    <dgm:cxn modelId="{64C11D17-9418-4C7B-875C-E4EA6DCF549D}" type="presOf" srcId="{342C1944-6CB4-4C05-AC31-69D232D8D282}" destId="{147745FF-3CE1-45BC-A6B4-27EFBD89D102}" srcOrd="0" destOrd="0" presId="urn:microsoft.com/office/officeart/2005/8/layout/vList4"/>
    <dgm:cxn modelId="{A5539AA6-DF32-4626-8316-4BDC6BAEA96A}" type="presOf" srcId="{B09F015D-C731-4886-A2D5-1DA5CAB6AAA6}" destId="{AEAB3C93-2DBD-4F8C-AC3A-ABF594E8C33B}" srcOrd="1" destOrd="2" presId="urn:microsoft.com/office/officeart/2005/8/layout/vList4"/>
    <dgm:cxn modelId="{0D10CE86-FA44-4A51-AE49-31E743E91281}" type="presOf" srcId="{DCCA4609-941F-40A0-9D89-C84EFD7359A8}" destId="{1AB849F9-1E70-457C-BB28-E7691440D233}" srcOrd="1" destOrd="2" presId="urn:microsoft.com/office/officeart/2005/8/layout/vList4"/>
    <dgm:cxn modelId="{DC16C9A8-CE96-474E-AF32-C2BA72230FBB}" type="presOf" srcId="{B5F9E871-696A-4BE7-8BD7-9BD9574049D7}" destId="{3233DECE-030D-4C7D-99B7-D055DD13512A}" srcOrd="1" destOrd="0" presId="urn:microsoft.com/office/officeart/2005/8/layout/vList4"/>
    <dgm:cxn modelId="{9ED5DCEE-F109-4072-9E06-1976370760EB}" srcId="{B10C59CF-3352-4D02-B2D4-F3AA52BA9FAF}" destId="{20292CE5-B9BB-4679-B213-146903E0419F}" srcOrd="2" destOrd="0" parTransId="{FBBA8071-16CA-4350-8974-0DE7DDFF53B1}" sibTransId="{39BA8040-96C0-4129-B5F9-D80B9E40CE29}"/>
    <dgm:cxn modelId="{A7D6EE13-3308-46AB-BC2C-B9D40F3E90DF}" type="presOf" srcId="{88D78A66-6188-45A3-9A64-E8509799A1DC}" destId="{3233DECE-030D-4C7D-99B7-D055DD13512A}" srcOrd="1" destOrd="1" presId="urn:microsoft.com/office/officeart/2005/8/layout/vList4"/>
    <dgm:cxn modelId="{E9CEEED6-A0CE-4817-B564-365AB1E7BC24}" srcId="{B5F9E871-696A-4BE7-8BD7-9BD9574049D7}" destId="{F14C610C-2C13-4688-93D2-8153C1FA330D}" srcOrd="1" destOrd="0" parTransId="{7BCA0D1A-5B34-45A8-B474-8F5E97655FB1}" sibTransId="{583ACC38-8354-4A9C-8021-042ACE378F87}"/>
    <dgm:cxn modelId="{9E4008F6-EF8E-4F61-A3F3-CE10BEE0DFC2}" srcId="{B5F9E871-696A-4BE7-8BD7-9BD9574049D7}" destId="{88D78A66-6188-45A3-9A64-E8509799A1DC}" srcOrd="0" destOrd="0" parTransId="{525FE32B-9443-4A7A-B310-BBABAE83E187}" sibTransId="{AB845A4D-EF6E-4F82-A80A-E2EA5C393CFB}"/>
    <dgm:cxn modelId="{B6649326-5BF5-4984-819C-6E8D15BB433E}" type="presOf" srcId="{20292CE5-B9BB-4679-B213-146903E0419F}" destId="{C09C7C6E-9035-48A3-BA26-223D06ED393E}" srcOrd="0" destOrd="0" presId="urn:microsoft.com/office/officeart/2005/8/layout/vList4"/>
    <dgm:cxn modelId="{0C0E1C56-CC99-40D5-920C-7C0BAB9C7689}" type="presOf" srcId="{B5F9E871-696A-4BE7-8BD7-9BD9574049D7}" destId="{E0C11BDB-DA40-4543-AABA-5A283359C35C}" srcOrd="0" destOrd="0" presId="urn:microsoft.com/office/officeart/2005/8/layout/vList4"/>
    <dgm:cxn modelId="{1D446768-61C4-47F0-B0BC-216F961774EC}" srcId="{342C1944-6CB4-4C05-AC31-69D232D8D282}" destId="{E81599DF-5111-47AC-BCF4-B1651DD91B02}" srcOrd="0" destOrd="0" parTransId="{7EE9993A-4DDE-43DA-ADA5-2EB6F7719294}" sibTransId="{4EC467BD-E415-4516-9FF1-6D0158ED54EC}"/>
    <dgm:cxn modelId="{574D7591-303D-4BD3-BEF8-275C126C48C6}" type="presOf" srcId="{88D78A66-6188-45A3-9A64-E8509799A1DC}" destId="{E0C11BDB-DA40-4543-AABA-5A283359C35C}" srcOrd="0" destOrd="1" presId="urn:microsoft.com/office/officeart/2005/8/layout/vList4"/>
    <dgm:cxn modelId="{FBDB5EEF-9CA2-47B9-A766-0A28EDAC7395}" srcId="{B10C59CF-3352-4D02-B2D4-F3AA52BA9FAF}" destId="{342C1944-6CB4-4C05-AC31-69D232D8D282}" srcOrd="0" destOrd="0" parTransId="{6B283499-7799-4708-87C0-2285E9DF3134}" sibTransId="{7B588DED-105B-4094-9FBC-AB4082DD3F98}"/>
    <dgm:cxn modelId="{352AF78F-1205-498E-9B75-720A55F181E0}" type="presOf" srcId="{F14C610C-2C13-4688-93D2-8153C1FA330D}" destId="{E0C11BDB-DA40-4543-AABA-5A283359C35C}" srcOrd="0" destOrd="2" presId="urn:microsoft.com/office/officeart/2005/8/layout/vList4"/>
    <dgm:cxn modelId="{FCAFEFB9-98A1-44F9-9B85-BA18D58E1F60}" type="presOf" srcId="{B10C59CF-3352-4D02-B2D4-F3AA52BA9FAF}" destId="{307CF573-0794-45C7-B5BE-EB28264AC714}" srcOrd="0" destOrd="0" presId="urn:microsoft.com/office/officeart/2005/8/layout/vList4"/>
    <dgm:cxn modelId="{0329E0E9-9503-4F41-A07C-9941A29A344E}" type="presParOf" srcId="{307CF573-0794-45C7-B5BE-EB28264AC714}" destId="{A1AAC406-3D4A-4027-A4B6-B0D66144E9B5}" srcOrd="0" destOrd="0" presId="urn:microsoft.com/office/officeart/2005/8/layout/vList4"/>
    <dgm:cxn modelId="{23301A25-BB5D-4EB0-9337-A2E041AFB0D5}" type="presParOf" srcId="{A1AAC406-3D4A-4027-A4B6-B0D66144E9B5}" destId="{147745FF-3CE1-45BC-A6B4-27EFBD89D102}" srcOrd="0" destOrd="0" presId="urn:microsoft.com/office/officeart/2005/8/layout/vList4"/>
    <dgm:cxn modelId="{8B3204F9-C638-4827-AE1C-CD08E14D72FA}" type="presParOf" srcId="{A1AAC406-3D4A-4027-A4B6-B0D66144E9B5}" destId="{5F691ED3-FEE9-4BE6-8E23-2EC9D0C5BE9D}" srcOrd="1" destOrd="0" presId="urn:microsoft.com/office/officeart/2005/8/layout/vList4"/>
    <dgm:cxn modelId="{B3033D29-B699-4D69-9897-EC76BA3D40A7}" type="presParOf" srcId="{A1AAC406-3D4A-4027-A4B6-B0D66144E9B5}" destId="{AEAB3C93-2DBD-4F8C-AC3A-ABF594E8C33B}" srcOrd="2" destOrd="0" presId="urn:microsoft.com/office/officeart/2005/8/layout/vList4"/>
    <dgm:cxn modelId="{8B61B506-7337-4190-BFDC-5FABE696469A}" type="presParOf" srcId="{307CF573-0794-45C7-B5BE-EB28264AC714}" destId="{4A61FDFD-0B1D-4FEC-AFF6-61033D102EE2}" srcOrd="1" destOrd="0" presId="urn:microsoft.com/office/officeart/2005/8/layout/vList4"/>
    <dgm:cxn modelId="{28E4EE39-BA19-42AA-B8B3-53FA7B009993}" type="presParOf" srcId="{307CF573-0794-45C7-B5BE-EB28264AC714}" destId="{8DCA49D3-FA6A-435E-A1A4-99C209C09A2B}" srcOrd="2" destOrd="0" presId="urn:microsoft.com/office/officeart/2005/8/layout/vList4"/>
    <dgm:cxn modelId="{1C3C44A2-4204-4D42-89AE-B98180739335}" type="presParOf" srcId="{8DCA49D3-FA6A-435E-A1A4-99C209C09A2B}" destId="{E0C11BDB-DA40-4543-AABA-5A283359C35C}" srcOrd="0" destOrd="0" presId="urn:microsoft.com/office/officeart/2005/8/layout/vList4"/>
    <dgm:cxn modelId="{97A9E5EA-3FCA-4C1A-9B49-FB8883BD1BF1}" type="presParOf" srcId="{8DCA49D3-FA6A-435E-A1A4-99C209C09A2B}" destId="{098ACC81-9731-41A5-927C-6A29454C4BC0}" srcOrd="1" destOrd="0" presId="urn:microsoft.com/office/officeart/2005/8/layout/vList4"/>
    <dgm:cxn modelId="{701AACAA-5CE4-40FD-ABE8-902D72CB8D3C}" type="presParOf" srcId="{8DCA49D3-FA6A-435E-A1A4-99C209C09A2B}" destId="{3233DECE-030D-4C7D-99B7-D055DD13512A}" srcOrd="2" destOrd="0" presId="urn:microsoft.com/office/officeart/2005/8/layout/vList4"/>
    <dgm:cxn modelId="{44A1E056-0B07-4F70-8C15-1443062443D7}" type="presParOf" srcId="{307CF573-0794-45C7-B5BE-EB28264AC714}" destId="{D2C2517F-982E-4E6F-A169-6D9527805505}" srcOrd="3" destOrd="0" presId="urn:microsoft.com/office/officeart/2005/8/layout/vList4"/>
    <dgm:cxn modelId="{8415B4B9-6DE0-4C40-B542-F444201818C2}" type="presParOf" srcId="{307CF573-0794-45C7-B5BE-EB28264AC714}" destId="{8B283A47-F95F-4ED2-8EBE-B32AF6CAF2BF}" srcOrd="4" destOrd="0" presId="urn:microsoft.com/office/officeart/2005/8/layout/vList4"/>
    <dgm:cxn modelId="{833FCD13-9F6C-4174-8081-C6E51C997283}" type="presParOf" srcId="{8B283A47-F95F-4ED2-8EBE-B32AF6CAF2BF}" destId="{C09C7C6E-9035-48A3-BA26-223D06ED393E}" srcOrd="0" destOrd="0" presId="urn:microsoft.com/office/officeart/2005/8/layout/vList4"/>
    <dgm:cxn modelId="{52BCF8DD-9B55-4757-9BBC-E9B3CE467A51}" type="presParOf" srcId="{8B283A47-F95F-4ED2-8EBE-B32AF6CAF2BF}" destId="{68CA2364-9BBA-4419-A516-ED7A2D2B0885}" srcOrd="1" destOrd="0" presId="urn:microsoft.com/office/officeart/2005/8/layout/vList4"/>
    <dgm:cxn modelId="{AACFB787-8A5B-40E1-B7E4-8B4397F34287}" type="presParOf" srcId="{8B283A47-F95F-4ED2-8EBE-B32AF6CAF2BF}" destId="{1AB849F9-1E70-457C-BB28-E7691440D233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B10C59CF-3352-4D02-B2D4-F3AA52BA9FAF}" type="doc">
      <dgm:prSet loTypeId="urn:microsoft.com/office/officeart/2005/8/layout/vList4" loCatId="list" qsTypeId="urn:microsoft.com/office/officeart/2005/8/quickstyle/simple1" qsCatId="simple" csTypeId="urn:microsoft.com/office/officeart/2005/8/colors/accent1_2" csCatId="accent1" phldr="0"/>
      <dgm:spPr/>
      <dgm:t>
        <a:bodyPr/>
        <a:lstStyle/>
        <a:p>
          <a:endParaRPr lang="ru-RU"/>
        </a:p>
      </dgm:t>
    </dgm:pt>
    <dgm:pt modelId="{342C1944-6CB4-4C05-AC31-69D232D8D282}">
      <dgm:prSet phldrT="[Текст]" phldr="1"/>
      <dgm:spPr/>
      <dgm:t>
        <a:bodyPr/>
        <a:lstStyle/>
        <a:p>
          <a:endParaRPr lang="ru-RU" dirty="0"/>
        </a:p>
      </dgm:t>
    </dgm:pt>
    <dgm:pt modelId="{6B283499-7799-4708-87C0-2285E9DF3134}" type="parTrans" cxnId="{FBDB5EEF-9CA2-47B9-A766-0A28EDAC7395}">
      <dgm:prSet/>
      <dgm:spPr/>
      <dgm:t>
        <a:bodyPr/>
        <a:lstStyle/>
        <a:p>
          <a:endParaRPr lang="ru-RU"/>
        </a:p>
      </dgm:t>
    </dgm:pt>
    <dgm:pt modelId="{7B588DED-105B-4094-9FBC-AB4082DD3F98}" type="sibTrans" cxnId="{FBDB5EEF-9CA2-47B9-A766-0A28EDAC7395}">
      <dgm:prSet/>
      <dgm:spPr/>
      <dgm:t>
        <a:bodyPr/>
        <a:lstStyle/>
        <a:p>
          <a:endParaRPr lang="ru-RU"/>
        </a:p>
      </dgm:t>
    </dgm:pt>
    <dgm:pt modelId="{E81599DF-5111-47AC-BCF4-B1651DD91B02}">
      <dgm:prSet phldrT="[Текст]" phldr="1"/>
      <dgm:spPr/>
      <dgm:t>
        <a:bodyPr/>
        <a:lstStyle/>
        <a:p>
          <a:endParaRPr lang="ru-RU" dirty="0"/>
        </a:p>
      </dgm:t>
    </dgm:pt>
    <dgm:pt modelId="{7EE9993A-4DDE-43DA-ADA5-2EB6F7719294}" type="parTrans" cxnId="{1D446768-61C4-47F0-B0BC-216F961774EC}">
      <dgm:prSet/>
      <dgm:spPr/>
      <dgm:t>
        <a:bodyPr/>
        <a:lstStyle/>
        <a:p>
          <a:endParaRPr lang="ru-RU"/>
        </a:p>
      </dgm:t>
    </dgm:pt>
    <dgm:pt modelId="{4EC467BD-E415-4516-9FF1-6D0158ED54EC}" type="sibTrans" cxnId="{1D446768-61C4-47F0-B0BC-216F961774EC}">
      <dgm:prSet/>
      <dgm:spPr/>
      <dgm:t>
        <a:bodyPr/>
        <a:lstStyle/>
        <a:p>
          <a:endParaRPr lang="ru-RU"/>
        </a:p>
      </dgm:t>
    </dgm:pt>
    <dgm:pt modelId="{B09F015D-C731-4886-A2D5-1DA5CAB6AAA6}">
      <dgm:prSet phldrT="[Текст]" phldr="1"/>
      <dgm:spPr/>
      <dgm:t>
        <a:bodyPr/>
        <a:lstStyle/>
        <a:p>
          <a:endParaRPr lang="ru-RU" dirty="0"/>
        </a:p>
      </dgm:t>
    </dgm:pt>
    <dgm:pt modelId="{55C51D2E-A0E1-4BED-BA46-FF4A73BD5271}" type="parTrans" cxnId="{24558B27-CDA0-49EB-8616-8AB80C0B22B9}">
      <dgm:prSet/>
      <dgm:spPr/>
      <dgm:t>
        <a:bodyPr/>
        <a:lstStyle/>
        <a:p>
          <a:endParaRPr lang="ru-RU"/>
        </a:p>
      </dgm:t>
    </dgm:pt>
    <dgm:pt modelId="{7F82E4F4-8CD4-461B-8636-7FC6884A9A5F}" type="sibTrans" cxnId="{24558B27-CDA0-49EB-8616-8AB80C0B22B9}">
      <dgm:prSet/>
      <dgm:spPr/>
      <dgm:t>
        <a:bodyPr/>
        <a:lstStyle/>
        <a:p>
          <a:endParaRPr lang="ru-RU"/>
        </a:p>
      </dgm:t>
    </dgm:pt>
    <dgm:pt modelId="{B5F9E871-696A-4BE7-8BD7-9BD9574049D7}">
      <dgm:prSet phldrT="[Текст]" phldr="1"/>
      <dgm:spPr/>
      <dgm:t>
        <a:bodyPr/>
        <a:lstStyle/>
        <a:p>
          <a:endParaRPr lang="ru-RU" dirty="0"/>
        </a:p>
      </dgm:t>
    </dgm:pt>
    <dgm:pt modelId="{FD5A12F0-90BE-4ACC-873B-67B0C8BC8B9D}" type="parTrans" cxnId="{C395111D-F1F1-4480-88A5-710A33CC448C}">
      <dgm:prSet/>
      <dgm:spPr/>
      <dgm:t>
        <a:bodyPr/>
        <a:lstStyle/>
        <a:p>
          <a:endParaRPr lang="ru-RU"/>
        </a:p>
      </dgm:t>
    </dgm:pt>
    <dgm:pt modelId="{0AD9E20C-6602-4DA6-8954-F115FECEEEBC}" type="sibTrans" cxnId="{C395111D-F1F1-4480-88A5-710A33CC448C}">
      <dgm:prSet/>
      <dgm:spPr/>
      <dgm:t>
        <a:bodyPr/>
        <a:lstStyle/>
        <a:p>
          <a:endParaRPr lang="ru-RU"/>
        </a:p>
      </dgm:t>
    </dgm:pt>
    <dgm:pt modelId="{88D78A66-6188-45A3-9A64-E8509799A1DC}">
      <dgm:prSet phldrT="[Текст]" phldr="1"/>
      <dgm:spPr/>
      <dgm:t>
        <a:bodyPr/>
        <a:lstStyle/>
        <a:p>
          <a:endParaRPr lang="ru-RU" dirty="0"/>
        </a:p>
      </dgm:t>
    </dgm:pt>
    <dgm:pt modelId="{525FE32B-9443-4A7A-B310-BBABAE83E187}" type="parTrans" cxnId="{9E4008F6-EF8E-4F61-A3F3-CE10BEE0DFC2}">
      <dgm:prSet/>
      <dgm:spPr/>
      <dgm:t>
        <a:bodyPr/>
        <a:lstStyle/>
        <a:p>
          <a:endParaRPr lang="ru-RU"/>
        </a:p>
      </dgm:t>
    </dgm:pt>
    <dgm:pt modelId="{AB845A4D-EF6E-4F82-A80A-E2EA5C393CFB}" type="sibTrans" cxnId="{9E4008F6-EF8E-4F61-A3F3-CE10BEE0DFC2}">
      <dgm:prSet/>
      <dgm:spPr/>
      <dgm:t>
        <a:bodyPr/>
        <a:lstStyle/>
        <a:p>
          <a:endParaRPr lang="ru-RU"/>
        </a:p>
      </dgm:t>
    </dgm:pt>
    <dgm:pt modelId="{F14C610C-2C13-4688-93D2-8153C1FA330D}">
      <dgm:prSet phldrT="[Текст]" phldr="1"/>
      <dgm:spPr/>
      <dgm:t>
        <a:bodyPr/>
        <a:lstStyle/>
        <a:p>
          <a:endParaRPr lang="ru-RU" dirty="0"/>
        </a:p>
      </dgm:t>
    </dgm:pt>
    <dgm:pt modelId="{7BCA0D1A-5B34-45A8-B474-8F5E97655FB1}" type="parTrans" cxnId="{E9CEEED6-A0CE-4817-B564-365AB1E7BC24}">
      <dgm:prSet/>
      <dgm:spPr/>
      <dgm:t>
        <a:bodyPr/>
        <a:lstStyle/>
        <a:p>
          <a:endParaRPr lang="ru-RU"/>
        </a:p>
      </dgm:t>
    </dgm:pt>
    <dgm:pt modelId="{583ACC38-8354-4A9C-8021-042ACE378F87}" type="sibTrans" cxnId="{E9CEEED6-A0CE-4817-B564-365AB1E7BC24}">
      <dgm:prSet/>
      <dgm:spPr/>
      <dgm:t>
        <a:bodyPr/>
        <a:lstStyle/>
        <a:p>
          <a:endParaRPr lang="ru-RU"/>
        </a:p>
      </dgm:t>
    </dgm:pt>
    <dgm:pt modelId="{20292CE5-B9BB-4679-B213-146903E0419F}">
      <dgm:prSet phldrT="[Текст]" phldr="1"/>
      <dgm:spPr/>
      <dgm:t>
        <a:bodyPr/>
        <a:lstStyle/>
        <a:p>
          <a:endParaRPr lang="ru-RU" dirty="0"/>
        </a:p>
      </dgm:t>
    </dgm:pt>
    <dgm:pt modelId="{FBBA8071-16CA-4350-8974-0DE7DDFF53B1}" type="parTrans" cxnId="{9ED5DCEE-F109-4072-9E06-1976370760EB}">
      <dgm:prSet/>
      <dgm:spPr/>
      <dgm:t>
        <a:bodyPr/>
        <a:lstStyle/>
        <a:p>
          <a:endParaRPr lang="ru-RU"/>
        </a:p>
      </dgm:t>
    </dgm:pt>
    <dgm:pt modelId="{39BA8040-96C0-4129-B5F9-D80B9E40CE29}" type="sibTrans" cxnId="{9ED5DCEE-F109-4072-9E06-1976370760EB}">
      <dgm:prSet/>
      <dgm:spPr/>
      <dgm:t>
        <a:bodyPr/>
        <a:lstStyle/>
        <a:p>
          <a:endParaRPr lang="ru-RU"/>
        </a:p>
      </dgm:t>
    </dgm:pt>
    <dgm:pt modelId="{7B17F927-080C-41A6-A6C0-B038B18EA596}">
      <dgm:prSet phldrT="[Текст]" phldr="1"/>
      <dgm:spPr/>
      <dgm:t>
        <a:bodyPr/>
        <a:lstStyle/>
        <a:p>
          <a:endParaRPr lang="ru-RU" dirty="0"/>
        </a:p>
      </dgm:t>
    </dgm:pt>
    <dgm:pt modelId="{36986209-4349-4C7F-8F69-B0EE0678BD97}" type="parTrans" cxnId="{D757746F-97C0-4EC7-A8C5-F00257D1BC3F}">
      <dgm:prSet/>
      <dgm:spPr/>
      <dgm:t>
        <a:bodyPr/>
        <a:lstStyle/>
        <a:p>
          <a:endParaRPr lang="ru-RU"/>
        </a:p>
      </dgm:t>
    </dgm:pt>
    <dgm:pt modelId="{D0F5B978-53FC-4C59-BC88-38C99FA2F3DD}" type="sibTrans" cxnId="{D757746F-97C0-4EC7-A8C5-F00257D1BC3F}">
      <dgm:prSet/>
      <dgm:spPr/>
      <dgm:t>
        <a:bodyPr/>
        <a:lstStyle/>
        <a:p>
          <a:endParaRPr lang="ru-RU"/>
        </a:p>
      </dgm:t>
    </dgm:pt>
    <dgm:pt modelId="{DCCA4609-941F-40A0-9D89-C84EFD7359A8}">
      <dgm:prSet phldrT="[Текст]" phldr="1"/>
      <dgm:spPr/>
      <dgm:t>
        <a:bodyPr/>
        <a:lstStyle/>
        <a:p>
          <a:endParaRPr lang="ru-RU" dirty="0"/>
        </a:p>
      </dgm:t>
    </dgm:pt>
    <dgm:pt modelId="{6DDA9945-0FF7-493B-88F4-DDF267F5C050}" type="parTrans" cxnId="{B456EC8F-33C2-44FC-902A-D855D8DB8106}">
      <dgm:prSet/>
      <dgm:spPr/>
      <dgm:t>
        <a:bodyPr/>
        <a:lstStyle/>
        <a:p>
          <a:endParaRPr lang="ru-RU"/>
        </a:p>
      </dgm:t>
    </dgm:pt>
    <dgm:pt modelId="{57F74932-0FA6-4CC7-8748-8DA8037DB229}" type="sibTrans" cxnId="{B456EC8F-33C2-44FC-902A-D855D8DB8106}">
      <dgm:prSet/>
      <dgm:spPr/>
      <dgm:t>
        <a:bodyPr/>
        <a:lstStyle/>
        <a:p>
          <a:endParaRPr lang="ru-RU"/>
        </a:p>
      </dgm:t>
    </dgm:pt>
    <dgm:pt modelId="{307CF573-0794-45C7-B5BE-EB28264AC714}" type="pres">
      <dgm:prSet presAssocID="{B10C59CF-3352-4D02-B2D4-F3AA52BA9FAF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1AAC406-3D4A-4027-A4B6-B0D66144E9B5}" type="pres">
      <dgm:prSet presAssocID="{342C1944-6CB4-4C05-AC31-69D232D8D282}" presName="comp" presStyleCnt="0"/>
      <dgm:spPr/>
    </dgm:pt>
    <dgm:pt modelId="{147745FF-3CE1-45BC-A6B4-27EFBD89D102}" type="pres">
      <dgm:prSet presAssocID="{342C1944-6CB4-4C05-AC31-69D232D8D282}" presName="box" presStyleLbl="node1" presStyleIdx="0" presStyleCnt="3"/>
      <dgm:spPr/>
      <dgm:t>
        <a:bodyPr/>
        <a:lstStyle/>
        <a:p>
          <a:endParaRPr lang="ru-RU"/>
        </a:p>
      </dgm:t>
    </dgm:pt>
    <dgm:pt modelId="{5F691ED3-FEE9-4BE6-8E23-2EC9D0C5BE9D}" type="pres">
      <dgm:prSet presAssocID="{342C1944-6CB4-4C05-AC31-69D232D8D282}" presName="img" presStyleLbl="fgImgPlace1" presStyleIdx="0" presStyleCnt="3"/>
      <dgm:spPr/>
    </dgm:pt>
    <dgm:pt modelId="{AEAB3C93-2DBD-4F8C-AC3A-ABF594E8C33B}" type="pres">
      <dgm:prSet presAssocID="{342C1944-6CB4-4C05-AC31-69D232D8D282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A61FDFD-0B1D-4FEC-AFF6-61033D102EE2}" type="pres">
      <dgm:prSet presAssocID="{7B588DED-105B-4094-9FBC-AB4082DD3F98}" presName="spacer" presStyleCnt="0"/>
      <dgm:spPr/>
    </dgm:pt>
    <dgm:pt modelId="{8DCA49D3-FA6A-435E-A1A4-99C209C09A2B}" type="pres">
      <dgm:prSet presAssocID="{B5F9E871-696A-4BE7-8BD7-9BD9574049D7}" presName="comp" presStyleCnt="0"/>
      <dgm:spPr/>
    </dgm:pt>
    <dgm:pt modelId="{E0C11BDB-DA40-4543-AABA-5A283359C35C}" type="pres">
      <dgm:prSet presAssocID="{B5F9E871-696A-4BE7-8BD7-9BD9574049D7}" presName="box" presStyleLbl="node1" presStyleIdx="1" presStyleCnt="3"/>
      <dgm:spPr/>
      <dgm:t>
        <a:bodyPr/>
        <a:lstStyle/>
        <a:p>
          <a:endParaRPr lang="ru-RU"/>
        </a:p>
      </dgm:t>
    </dgm:pt>
    <dgm:pt modelId="{098ACC81-9731-41A5-927C-6A29454C4BC0}" type="pres">
      <dgm:prSet presAssocID="{B5F9E871-696A-4BE7-8BD7-9BD9574049D7}" presName="img" presStyleLbl="fgImgPlace1" presStyleIdx="1" presStyleCnt="3"/>
      <dgm:spPr/>
    </dgm:pt>
    <dgm:pt modelId="{3233DECE-030D-4C7D-99B7-D055DD13512A}" type="pres">
      <dgm:prSet presAssocID="{B5F9E871-696A-4BE7-8BD7-9BD9574049D7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2C2517F-982E-4E6F-A169-6D9527805505}" type="pres">
      <dgm:prSet presAssocID="{0AD9E20C-6602-4DA6-8954-F115FECEEEBC}" presName="spacer" presStyleCnt="0"/>
      <dgm:spPr/>
    </dgm:pt>
    <dgm:pt modelId="{8B283A47-F95F-4ED2-8EBE-B32AF6CAF2BF}" type="pres">
      <dgm:prSet presAssocID="{20292CE5-B9BB-4679-B213-146903E0419F}" presName="comp" presStyleCnt="0"/>
      <dgm:spPr/>
    </dgm:pt>
    <dgm:pt modelId="{C09C7C6E-9035-48A3-BA26-223D06ED393E}" type="pres">
      <dgm:prSet presAssocID="{20292CE5-B9BB-4679-B213-146903E0419F}" presName="box" presStyleLbl="node1" presStyleIdx="2" presStyleCnt="3"/>
      <dgm:spPr/>
      <dgm:t>
        <a:bodyPr/>
        <a:lstStyle/>
        <a:p>
          <a:endParaRPr lang="ru-RU"/>
        </a:p>
      </dgm:t>
    </dgm:pt>
    <dgm:pt modelId="{68CA2364-9BBA-4419-A516-ED7A2D2B0885}" type="pres">
      <dgm:prSet presAssocID="{20292CE5-B9BB-4679-B213-146903E0419F}" presName="img" presStyleLbl="fgImgPlace1" presStyleIdx="2" presStyleCnt="3"/>
      <dgm:spPr/>
    </dgm:pt>
    <dgm:pt modelId="{1AB849F9-1E70-457C-BB28-E7691440D233}" type="pres">
      <dgm:prSet presAssocID="{20292CE5-B9BB-4679-B213-146903E0419F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13E9BDD-EEA2-4597-8022-BB593EAC78DC}" type="presOf" srcId="{B09F015D-C731-4886-A2D5-1DA5CAB6AAA6}" destId="{147745FF-3CE1-45BC-A6B4-27EFBD89D102}" srcOrd="0" destOrd="2" presId="urn:microsoft.com/office/officeart/2005/8/layout/vList4"/>
    <dgm:cxn modelId="{58563953-2A1A-497A-A6B7-9DE22EBBB405}" type="presOf" srcId="{20292CE5-B9BB-4679-B213-146903E0419F}" destId="{C09C7C6E-9035-48A3-BA26-223D06ED393E}" srcOrd="0" destOrd="0" presId="urn:microsoft.com/office/officeart/2005/8/layout/vList4"/>
    <dgm:cxn modelId="{2EC83E30-6EE2-4DA8-A7EF-A157EB525B35}" type="presOf" srcId="{B10C59CF-3352-4D02-B2D4-F3AA52BA9FAF}" destId="{307CF573-0794-45C7-B5BE-EB28264AC714}" srcOrd="0" destOrd="0" presId="urn:microsoft.com/office/officeart/2005/8/layout/vList4"/>
    <dgm:cxn modelId="{B456EC8F-33C2-44FC-902A-D855D8DB8106}" srcId="{20292CE5-B9BB-4679-B213-146903E0419F}" destId="{DCCA4609-941F-40A0-9D89-C84EFD7359A8}" srcOrd="1" destOrd="0" parTransId="{6DDA9945-0FF7-493B-88F4-DDF267F5C050}" sibTransId="{57F74932-0FA6-4CC7-8748-8DA8037DB229}"/>
    <dgm:cxn modelId="{8D7DDB9A-A91A-44DC-83E2-AE9E3AD37F54}" type="presOf" srcId="{F14C610C-2C13-4688-93D2-8153C1FA330D}" destId="{3233DECE-030D-4C7D-99B7-D055DD13512A}" srcOrd="1" destOrd="2" presId="urn:microsoft.com/office/officeart/2005/8/layout/vList4"/>
    <dgm:cxn modelId="{D757746F-97C0-4EC7-A8C5-F00257D1BC3F}" srcId="{20292CE5-B9BB-4679-B213-146903E0419F}" destId="{7B17F927-080C-41A6-A6C0-B038B18EA596}" srcOrd="0" destOrd="0" parTransId="{36986209-4349-4C7F-8F69-B0EE0678BD97}" sibTransId="{D0F5B978-53FC-4C59-BC88-38C99FA2F3DD}"/>
    <dgm:cxn modelId="{035C244C-3C8D-4733-8D57-81D1637F48B2}" type="presOf" srcId="{E81599DF-5111-47AC-BCF4-B1651DD91B02}" destId="{AEAB3C93-2DBD-4F8C-AC3A-ABF594E8C33B}" srcOrd="1" destOrd="1" presId="urn:microsoft.com/office/officeart/2005/8/layout/vList4"/>
    <dgm:cxn modelId="{24558B27-CDA0-49EB-8616-8AB80C0B22B9}" srcId="{342C1944-6CB4-4C05-AC31-69D232D8D282}" destId="{B09F015D-C731-4886-A2D5-1DA5CAB6AAA6}" srcOrd="1" destOrd="0" parTransId="{55C51D2E-A0E1-4BED-BA46-FF4A73BD5271}" sibTransId="{7F82E4F4-8CD4-461B-8636-7FC6884A9A5F}"/>
    <dgm:cxn modelId="{B96B1900-A159-4E24-A95F-3558AEB405F8}" type="presOf" srcId="{DCCA4609-941F-40A0-9D89-C84EFD7359A8}" destId="{C09C7C6E-9035-48A3-BA26-223D06ED393E}" srcOrd="0" destOrd="2" presId="urn:microsoft.com/office/officeart/2005/8/layout/vList4"/>
    <dgm:cxn modelId="{008B07BB-3299-4A18-BF08-8F043D2C4DCE}" type="presOf" srcId="{88D78A66-6188-45A3-9A64-E8509799A1DC}" destId="{E0C11BDB-DA40-4543-AABA-5A283359C35C}" srcOrd="0" destOrd="1" presId="urn:microsoft.com/office/officeart/2005/8/layout/vList4"/>
    <dgm:cxn modelId="{9D0CABA7-733C-4091-96AE-EB4DFC437529}" type="presOf" srcId="{E81599DF-5111-47AC-BCF4-B1651DD91B02}" destId="{147745FF-3CE1-45BC-A6B4-27EFBD89D102}" srcOrd="0" destOrd="1" presId="urn:microsoft.com/office/officeart/2005/8/layout/vList4"/>
    <dgm:cxn modelId="{2261146C-7F90-4A67-90CA-DC54D84EBCDC}" type="presOf" srcId="{DCCA4609-941F-40A0-9D89-C84EFD7359A8}" destId="{1AB849F9-1E70-457C-BB28-E7691440D233}" srcOrd="1" destOrd="2" presId="urn:microsoft.com/office/officeart/2005/8/layout/vList4"/>
    <dgm:cxn modelId="{C395111D-F1F1-4480-88A5-710A33CC448C}" srcId="{B10C59CF-3352-4D02-B2D4-F3AA52BA9FAF}" destId="{B5F9E871-696A-4BE7-8BD7-9BD9574049D7}" srcOrd="1" destOrd="0" parTransId="{FD5A12F0-90BE-4ACC-873B-67B0C8BC8B9D}" sibTransId="{0AD9E20C-6602-4DA6-8954-F115FECEEEBC}"/>
    <dgm:cxn modelId="{B8DEA295-372B-442D-8291-C2014FBEC1B3}" type="presOf" srcId="{7B17F927-080C-41A6-A6C0-B038B18EA596}" destId="{C09C7C6E-9035-48A3-BA26-223D06ED393E}" srcOrd="0" destOrd="1" presId="urn:microsoft.com/office/officeart/2005/8/layout/vList4"/>
    <dgm:cxn modelId="{99BCB1CE-B373-41F5-BDF1-9590151D9339}" type="presOf" srcId="{342C1944-6CB4-4C05-AC31-69D232D8D282}" destId="{AEAB3C93-2DBD-4F8C-AC3A-ABF594E8C33B}" srcOrd="1" destOrd="0" presId="urn:microsoft.com/office/officeart/2005/8/layout/vList4"/>
    <dgm:cxn modelId="{0FEDD304-6681-4BD8-B817-6CD4EC94859F}" type="presOf" srcId="{20292CE5-B9BB-4679-B213-146903E0419F}" destId="{1AB849F9-1E70-457C-BB28-E7691440D233}" srcOrd="1" destOrd="0" presId="urn:microsoft.com/office/officeart/2005/8/layout/vList4"/>
    <dgm:cxn modelId="{72684E87-9A63-4CAB-AD11-F937E828DB12}" type="presOf" srcId="{342C1944-6CB4-4C05-AC31-69D232D8D282}" destId="{147745FF-3CE1-45BC-A6B4-27EFBD89D102}" srcOrd="0" destOrd="0" presId="urn:microsoft.com/office/officeart/2005/8/layout/vList4"/>
    <dgm:cxn modelId="{7FB7AAAA-1F7D-4E65-913D-D5133872235B}" type="presOf" srcId="{B5F9E871-696A-4BE7-8BD7-9BD9574049D7}" destId="{E0C11BDB-DA40-4543-AABA-5A283359C35C}" srcOrd="0" destOrd="0" presId="urn:microsoft.com/office/officeart/2005/8/layout/vList4"/>
    <dgm:cxn modelId="{53B824E5-8BAA-4B82-80EF-6DA864DE79F1}" type="presOf" srcId="{88D78A66-6188-45A3-9A64-E8509799A1DC}" destId="{3233DECE-030D-4C7D-99B7-D055DD13512A}" srcOrd="1" destOrd="1" presId="urn:microsoft.com/office/officeart/2005/8/layout/vList4"/>
    <dgm:cxn modelId="{7ED281C2-F8E2-4313-B272-B79CEAF1C7B4}" type="presOf" srcId="{B5F9E871-696A-4BE7-8BD7-9BD9574049D7}" destId="{3233DECE-030D-4C7D-99B7-D055DD13512A}" srcOrd="1" destOrd="0" presId="urn:microsoft.com/office/officeart/2005/8/layout/vList4"/>
    <dgm:cxn modelId="{E9CEEED6-A0CE-4817-B564-365AB1E7BC24}" srcId="{B5F9E871-696A-4BE7-8BD7-9BD9574049D7}" destId="{F14C610C-2C13-4688-93D2-8153C1FA330D}" srcOrd="1" destOrd="0" parTransId="{7BCA0D1A-5B34-45A8-B474-8F5E97655FB1}" sibTransId="{583ACC38-8354-4A9C-8021-042ACE378F87}"/>
    <dgm:cxn modelId="{9ED5DCEE-F109-4072-9E06-1976370760EB}" srcId="{B10C59CF-3352-4D02-B2D4-F3AA52BA9FAF}" destId="{20292CE5-B9BB-4679-B213-146903E0419F}" srcOrd="2" destOrd="0" parTransId="{FBBA8071-16CA-4350-8974-0DE7DDFF53B1}" sibTransId="{39BA8040-96C0-4129-B5F9-D80B9E40CE29}"/>
    <dgm:cxn modelId="{012422FC-C811-418D-B191-F65AF5D243B6}" type="presOf" srcId="{F14C610C-2C13-4688-93D2-8153C1FA330D}" destId="{E0C11BDB-DA40-4543-AABA-5A283359C35C}" srcOrd="0" destOrd="2" presId="urn:microsoft.com/office/officeart/2005/8/layout/vList4"/>
    <dgm:cxn modelId="{44FF57F4-C881-4A71-93D0-A49450BB8142}" type="presOf" srcId="{B09F015D-C731-4886-A2D5-1DA5CAB6AAA6}" destId="{AEAB3C93-2DBD-4F8C-AC3A-ABF594E8C33B}" srcOrd="1" destOrd="2" presId="urn:microsoft.com/office/officeart/2005/8/layout/vList4"/>
    <dgm:cxn modelId="{9E4008F6-EF8E-4F61-A3F3-CE10BEE0DFC2}" srcId="{B5F9E871-696A-4BE7-8BD7-9BD9574049D7}" destId="{88D78A66-6188-45A3-9A64-E8509799A1DC}" srcOrd="0" destOrd="0" parTransId="{525FE32B-9443-4A7A-B310-BBABAE83E187}" sibTransId="{AB845A4D-EF6E-4F82-A80A-E2EA5C393CFB}"/>
    <dgm:cxn modelId="{B5021744-5560-408E-90BB-12FEC46586EA}" type="presOf" srcId="{7B17F927-080C-41A6-A6C0-B038B18EA596}" destId="{1AB849F9-1E70-457C-BB28-E7691440D233}" srcOrd="1" destOrd="1" presId="urn:microsoft.com/office/officeart/2005/8/layout/vList4"/>
    <dgm:cxn modelId="{1D446768-61C4-47F0-B0BC-216F961774EC}" srcId="{342C1944-6CB4-4C05-AC31-69D232D8D282}" destId="{E81599DF-5111-47AC-BCF4-B1651DD91B02}" srcOrd="0" destOrd="0" parTransId="{7EE9993A-4DDE-43DA-ADA5-2EB6F7719294}" sibTransId="{4EC467BD-E415-4516-9FF1-6D0158ED54EC}"/>
    <dgm:cxn modelId="{FBDB5EEF-9CA2-47B9-A766-0A28EDAC7395}" srcId="{B10C59CF-3352-4D02-B2D4-F3AA52BA9FAF}" destId="{342C1944-6CB4-4C05-AC31-69D232D8D282}" srcOrd="0" destOrd="0" parTransId="{6B283499-7799-4708-87C0-2285E9DF3134}" sibTransId="{7B588DED-105B-4094-9FBC-AB4082DD3F98}"/>
    <dgm:cxn modelId="{C7CD43A3-9E30-409C-A7BC-E71CA9CA87A1}" type="presParOf" srcId="{307CF573-0794-45C7-B5BE-EB28264AC714}" destId="{A1AAC406-3D4A-4027-A4B6-B0D66144E9B5}" srcOrd="0" destOrd="0" presId="urn:microsoft.com/office/officeart/2005/8/layout/vList4"/>
    <dgm:cxn modelId="{AC883FC9-C299-4206-A0C3-92A8C56DB347}" type="presParOf" srcId="{A1AAC406-3D4A-4027-A4B6-B0D66144E9B5}" destId="{147745FF-3CE1-45BC-A6B4-27EFBD89D102}" srcOrd="0" destOrd="0" presId="urn:microsoft.com/office/officeart/2005/8/layout/vList4"/>
    <dgm:cxn modelId="{C27EF3E3-3BB9-4E18-A16A-990808FB5462}" type="presParOf" srcId="{A1AAC406-3D4A-4027-A4B6-B0D66144E9B5}" destId="{5F691ED3-FEE9-4BE6-8E23-2EC9D0C5BE9D}" srcOrd="1" destOrd="0" presId="urn:microsoft.com/office/officeart/2005/8/layout/vList4"/>
    <dgm:cxn modelId="{9CF6A6C4-26E6-4928-945F-FE1997001880}" type="presParOf" srcId="{A1AAC406-3D4A-4027-A4B6-B0D66144E9B5}" destId="{AEAB3C93-2DBD-4F8C-AC3A-ABF594E8C33B}" srcOrd="2" destOrd="0" presId="urn:microsoft.com/office/officeart/2005/8/layout/vList4"/>
    <dgm:cxn modelId="{B93013AC-C58A-44F6-8C2B-5B3C9A857764}" type="presParOf" srcId="{307CF573-0794-45C7-B5BE-EB28264AC714}" destId="{4A61FDFD-0B1D-4FEC-AFF6-61033D102EE2}" srcOrd="1" destOrd="0" presId="urn:microsoft.com/office/officeart/2005/8/layout/vList4"/>
    <dgm:cxn modelId="{FFC9AC05-BD72-4FFD-BD8C-832E639D76D7}" type="presParOf" srcId="{307CF573-0794-45C7-B5BE-EB28264AC714}" destId="{8DCA49D3-FA6A-435E-A1A4-99C209C09A2B}" srcOrd="2" destOrd="0" presId="urn:microsoft.com/office/officeart/2005/8/layout/vList4"/>
    <dgm:cxn modelId="{AD0EDA67-E5A8-451A-AB2B-BCFC18DA0F2E}" type="presParOf" srcId="{8DCA49D3-FA6A-435E-A1A4-99C209C09A2B}" destId="{E0C11BDB-DA40-4543-AABA-5A283359C35C}" srcOrd="0" destOrd="0" presId="urn:microsoft.com/office/officeart/2005/8/layout/vList4"/>
    <dgm:cxn modelId="{03151F55-3E77-4CA6-B14F-89E3B5756341}" type="presParOf" srcId="{8DCA49D3-FA6A-435E-A1A4-99C209C09A2B}" destId="{098ACC81-9731-41A5-927C-6A29454C4BC0}" srcOrd="1" destOrd="0" presId="urn:microsoft.com/office/officeart/2005/8/layout/vList4"/>
    <dgm:cxn modelId="{6CEFBBAF-5D26-4060-88F4-DA2113E3F603}" type="presParOf" srcId="{8DCA49D3-FA6A-435E-A1A4-99C209C09A2B}" destId="{3233DECE-030D-4C7D-99B7-D055DD13512A}" srcOrd="2" destOrd="0" presId="urn:microsoft.com/office/officeart/2005/8/layout/vList4"/>
    <dgm:cxn modelId="{3971E1E6-E4A7-40C3-8336-4BD76F1DE1CF}" type="presParOf" srcId="{307CF573-0794-45C7-B5BE-EB28264AC714}" destId="{D2C2517F-982E-4E6F-A169-6D9527805505}" srcOrd="3" destOrd="0" presId="urn:microsoft.com/office/officeart/2005/8/layout/vList4"/>
    <dgm:cxn modelId="{ADBC2D31-303E-4D72-81AF-826BA677FDF3}" type="presParOf" srcId="{307CF573-0794-45C7-B5BE-EB28264AC714}" destId="{8B283A47-F95F-4ED2-8EBE-B32AF6CAF2BF}" srcOrd="4" destOrd="0" presId="urn:microsoft.com/office/officeart/2005/8/layout/vList4"/>
    <dgm:cxn modelId="{076120C3-34E3-4305-91F4-52BF53F9DA2D}" type="presParOf" srcId="{8B283A47-F95F-4ED2-8EBE-B32AF6CAF2BF}" destId="{C09C7C6E-9035-48A3-BA26-223D06ED393E}" srcOrd="0" destOrd="0" presId="urn:microsoft.com/office/officeart/2005/8/layout/vList4"/>
    <dgm:cxn modelId="{CB191B75-26C0-4681-A417-1909D408A774}" type="presParOf" srcId="{8B283A47-F95F-4ED2-8EBE-B32AF6CAF2BF}" destId="{68CA2364-9BBA-4419-A516-ED7A2D2B0885}" srcOrd="1" destOrd="0" presId="urn:microsoft.com/office/officeart/2005/8/layout/vList4"/>
    <dgm:cxn modelId="{A596949D-F314-4994-B9AB-02227FCC2A9D}" type="presParOf" srcId="{8B283A47-F95F-4ED2-8EBE-B32AF6CAF2BF}" destId="{1AB849F9-1E70-457C-BB28-E7691440D233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B10C59CF-3352-4D02-B2D4-F3AA52BA9FAF}" type="doc">
      <dgm:prSet loTypeId="urn:microsoft.com/office/officeart/2005/8/layout/vList4" loCatId="list" qsTypeId="urn:microsoft.com/office/officeart/2005/8/quickstyle/simple1" qsCatId="simple" csTypeId="urn:microsoft.com/office/officeart/2005/8/colors/accent1_2" csCatId="accent1" phldr="0"/>
      <dgm:spPr/>
      <dgm:t>
        <a:bodyPr/>
        <a:lstStyle/>
        <a:p>
          <a:endParaRPr lang="ru-RU"/>
        </a:p>
      </dgm:t>
    </dgm:pt>
    <dgm:pt modelId="{342C1944-6CB4-4C05-AC31-69D232D8D282}">
      <dgm:prSet phldrT="[Текст]" phldr="1"/>
      <dgm:spPr/>
      <dgm:t>
        <a:bodyPr/>
        <a:lstStyle/>
        <a:p>
          <a:endParaRPr lang="ru-RU" dirty="0"/>
        </a:p>
      </dgm:t>
    </dgm:pt>
    <dgm:pt modelId="{6B283499-7799-4708-87C0-2285E9DF3134}" type="parTrans" cxnId="{FBDB5EEF-9CA2-47B9-A766-0A28EDAC7395}">
      <dgm:prSet/>
      <dgm:spPr/>
      <dgm:t>
        <a:bodyPr/>
        <a:lstStyle/>
        <a:p>
          <a:endParaRPr lang="ru-RU"/>
        </a:p>
      </dgm:t>
    </dgm:pt>
    <dgm:pt modelId="{7B588DED-105B-4094-9FBC-AB4082DD3F98}" type="sibTrans" cxnId="{FBDB5EEF-9CA2-47B9-A766-0A28EDAC7395}">
      <dgm:prSet/>
      <dgm:spPr/>
      <dgm:t>
        <a:bodyPr/>
        <a:lstStyle/>
        <a:p>
          <a:endParaRPr lang="ru-RU"/>
        </a:p>
      </dgm:t>
    </dgm:pt>
    <dgm:pt modelId="{E81599DF-5111-47AC-BCF4-B1651DD91B02}">
      <dgm:prSet phldrT="[Текст]" phldr="1"/>
      <dgm:spPr/>
      <dgm:t>
        <a:bodyPr/>
        <a:lstStyle/>
        <a:p>
          <a:endParaRPr lang="ru-RU" dirty="0"/>
        </a:p>
      </dgm:t>
    </dgm:pt>
    <dgm:pt modelId="{7EE9993A-4DDE-43DA-ADA5-2EB6F7719294}" type="parTrans" cxnId="{1D446768-61C4-47F0-B0BC-216F961774EC}">
      <dgm:prSet/>
      <dgm:spPr/>
      <dgm:t>
        <a:bodyPr/>
        <a:lstStyle/>
        <a:p>
          <a:endParaRPr lang="ru-RU"/>
        </a:p>
      </dgm:t>
    </dgm:pt>
    <dgm:pt modelId="{4EC467BD-E415-4516-9FF1-6D0158ED54EC}" type="sibTrans" cxnId="{1D446768-61C4-47F0-B0BC-216F961774EC}">
      <dgm:prSet/>
      <dgm:spPr/>
      <dgm:t>
        <a:bodyPr/>
        <a:lstStyle/>
        <a:p>
          <a:endParaRPr lang="ru-RU"/>
        </a:p>
      </dgm:t>
    </dgm:pt>
    <dgm:pt modelId="{B09F015D-C731-4886-A2D5-1DA5CAB6AAA6}">
      <dgm:prSet phldrT="[Текст]" phldr="1"/>
      <dgm:spPr/>
      <dgm:t>
        <a:bodyPr/>
        <a:lstStyle/>
        <a:p>
          <a:endParaRPr lang="ru-RU" dirty="0"/>
        </a:p>
      </dgm:t>
    </dgm:pt>
    <dgm:pt modelId="{55C51D2E-A0E1-4BED-BA46-FF4A73BD5271}" type="parTrans" cxnId="{24558B27-CDA0-49EB-8616-8AB80C0B22B9}">
      <dgm:prSet/>
      <dgm:spPr/>
      <dgm:t>
        <a:bodyPr/>
        <a:lstStyle/>
        <a:p>
          <a:endParaRPr lang="ru-RU"/>
        </a:p>
      </dgm:t>
    </dgm:pt>
    <dgm:pt modelId="{7F82E4F4-8CD4-461B-8636-7FC6884A9A5F}" type="sibTrans" cxnId="{24558B27-CDA0-49EB-8616-8AB80C0B22B9}">
      <dgm:prSet/>
      <dgm:spPr/>
      <dgm:t>
        <a:bodyPr/>
        <a:lstStyle/>
        <a:p>
          <a:endParaRPr lang="ru-RU"/>
        </a:p>
      </dgm:t>
    </dgm:pt>
    <dgm:pt modelId="{B5F9E871-696A-4BE7-8BD7-9BD9574049D7}">
      <dgm:prSet phldrT="[Текст]" phldr="1"/>
      <dgm:spPr/>
      <dgm:t>
        <a:bodyPr/>
        <a:lstStyle/>
        <a:p>
          <a:endParaRPr lang="ru-RU" dirty="0"/>
        </a:p>
      </dgm:t>
    </dgm:pt>
    <dgm:pt modelId="{FD5A12F0-90BE-4ACC-873B-67B0C8BC8B9D}" type="parTrans" cxnId="{C395111D-F1F1-4480-88A5-710A33CC448C}">
      <dgm:prSet/>
      <dgm:spPr/>
      <dgm:t>
        <a:bodyPr/>
        <a:lstStyle/>
        <a:p>
          <a:endParaRPr lang="ru-RU"/>
        </a:p>
      </dgm:t>
    </dgm:pt>
    <dgm:pt modelId="{0AD9E20C-6602-4DA6-8954-F115FECEEEBC}" type="sibTrans" cxnId="{C395111D-F1F1-4480-88A5-710A33CC448C}">
      <dgm:prSet/>
      <dgm:spPr/>
      <dgm:t>
        <a:bodyPr/>
        <a:lstStyle/>
        <a:p>
          <a:endParaRPr lang="ru-RU"/>
        </a:p>
      </dgm:t>
    </dgm:pt>
    <dgm:pt modelId="{88D78A66-6188-45A3-9A64-E8509799A1DC}">
      <dgm:prSet phldrT="[Текст]" phldr="1"/>
      <dgm:spPr/>
      <dgm:t>
        <a:bodyPr/>
        <a:lstStyle/>
        <a:p>
          <a:endParaRPr lang="ru-RU" dirty="0"/>
        </a:p>
      </dgm:t>
    </dgm:pt>
    <dgm:pt modelId="{525FE32B-9443-4A7A-B310-BBABAE83E187}" type="parTrans" cxnId="{9E4008F6-EF8E-4F61-A3F3-CE10BEE0DFC2}">
      <dgm:prSet/>
      <dgm:spPr/>
      <dgm:t>
        <a:bodyPr/>
        <a:lstStyle/>
        <a:p>
          <a:endParaRPr lang="ru-RU"/>
        </a:p>
      </dgm:t>
    </dgm:pt>
    <dgm:pt modelId="{AB845A4D-EF6E-4F82-A80A-E2EA5C393CFB}" type="sibTrans" cxnId="{9E4008F6-EF8E-4F61-A3F3-CE10BEE0DFC2}">
      <dgm:prSet/>
      <dgm:spPr/>
      <dgm:t>
        <a:bodyPr/>
        <a:lstStyle/>
        <a:p>
          <a:endParaRPr lang="ru-RU"/>
        </a:p>
      </dgm:t>
    </dgm:pt>
    <dgm:pt modelId="{F14C610C-2C13-4688-93D2-8153C1FA330D}">
      <dgm:prSet phldrT="[Текст]" phldr="1"/>
      <dgm:spPr/>
      <dgm:t>
        <a:bodyPr/>
        <a:lstStyle/>
        <a:p>
          <a:endParaRPr lang="ru-RU" dirty="0"/>
        </a:p>
      </dgm:t>
    </dgm:pt>
    <dgm:pt modelId="{7BCA0D1A-5B34-45A8-B474-8F5E97655FB1}" type="parTrans" cxnId="{E9CEEED6-A0CE-4817-B564-365AB1E7BC24}">
      <dgm:prSet/>
      <dgm:spPr/>
      <dgm:t>
        <a:bodyPr/>
        <a:lstStyle/>
        <a:p>
          <a:endParaRPr lang="ru-RU"/>
        </a:p>
      </dgm:t>
    </dgm:pt>
    <dgm:pt modelId="{583ACC38-8354-4A9C-8021-042ACE378F87}" type="sibTrans" cxnId="{E9CEEED6-A0CE-4817-B564-365AB1E7BC24}">
      <dgm:prSet/>
      <dgm:spPr/>
      <dgm:t>
        <a:bodyPr/>
        <a:lstStyle/>
        <a:p>
          <a:endParaRPr lang="ru-RU"/>
        </a:p>
      </dgm:t>
    </dgm:pt>
    <dgm:pt modelId="{20292CE5-B9BB-4679-B213-146903E0419F}">
      <dgm:prSet phldrT="[Текст]" phldr="1"/>
      <dgm:spPr/>
      <dgm:t>
        <a:bodyPr/>
        <a:lstStyle/>
        <a:p>
          <a:endParaRPr lang="ru-RU" dirty="0"/>
        </a:p>
      </dgm:t>
    </dgm:pt>
    <dgm:pt modelId="{FBBA8071-16CA-4350-8974-0DE7DDFF53B1}" type="parTrans" cxnId="{9ED5DCEE-F109-4072-9E06-1976370760EB}">
      <dgm:prSet/>
      <dgm:spPr/>
      <dgm:t>
        <a:bodyPr/>
        <a:lstStyle/>
        <a:p>
          <a:endParaRPr lang="ru-RU"/>
        </a:p>
      </dgm:t>
    </dgm:pt>
    <dgm:pt modelId="{39BA8040-96C0-4129-B5F9-D80B9E40CE29}" type="sibTrans" cxnId="{9ED5DCEE-F109-4072-9E06-1976370760EB}">
      <dgm:prSet/>
      <dgm:spPr/>
      <dgm:t>
        <a:bodyPr/>
        <a:lstStyle/>
        <a:p>
          <a:endParaRPr lang="ru-RU"/>
        </a:p>
      </dgm:t>
    </dgm:pt>
    <dgm:pt modelId="{7B17F927-080C-41A6-A6C0-B038B18EA596}">
      <dgm:prSet phldrT="[Текст]" phldr="1"/>
      <dgm:spPr/>
      <dgm:t>
        <a:bodyPr/>
        <a:lstStyle/>
        <a:p>
          <a:endParaRPr lang="ru-RU" dirty="0"/>
        </a:p>
      </dgm:t>
    </dgm:pt>
    <dgm:pt modelId="{36986209-4349-4C7F-8F69-B0EE0678BD97}" type="parTrans" cxnId="{D757746F-97C0-4EC7-A8C5-F00257D1BC3F}">
      <dgm:prSet/>
      <dgm:spPr/>
      <dgm:t>
        <a:bodyPr/>
        <a:lstStyle/>
        <a:p>
          <a:endParaRPr lang="ru-RU"/>
        </a:p>
      </dgm:t>
    </dgm:pt>
    <dgm:pt modelId="{D0F5B978-53FC-4C59-BC88-38C99FA2F3DD}" type="sibTrans" cxnId="{D757746F-97C0-4EC7-A8C5-F00257D1BC3F}">
      <dgm:prSet/>
      <dgm:spPr/>
      <dgm:t>
        <a:bodyPr/>
        <a:lstStyle/>
        <a:p>
          <a:endParaRPr lang="ru-RU"/>
        </a:p>
      </dgm:t>
    </dgm:pt>
    <dgm:pt modelId="{DCCA4609-941F-40A0-9D89-C84EFD7359A8}">
      <dgm:prSet phldrT="[Текст]" phldr="1"/>
      <dgm:spPr/>
      <dgm:t>
        <a:bodyPr/>
        <a:lstStyle/>
        <a:p>
          <a:endParaRPr lang="ru-RU" dirty="0"/>
        </a:p>
      </dgm:t>
    </dgm:pt>
    <dgm:pt modelId="{6DDA9945-0FF7-493B-88F4-DDF267F5C050}" type="parTrans" cxnId="{B456EC8F-33C2-44FC-902A-D855D8DB8106}">
      <dgm:prSet/>
      <dgm:spPr/>
      <dgm:t>
        <a:bodyPr/>
        <a:lstStyle/>
        <a:p>
          <a:endParaRPr lang="ru-RU"/>
        </a:p>
      </dgm:t>
    </dgm:pt>
    <dgm:pt modelId="{57F74932-0FA6-4CC7-8748-8DA8037DB229}" type="sibTrans" cxnId="{B456EC8F-33C2-44FC-902A-D855D8DB8106}">
      <dgm:prSet/>
      <dgm:spPr/>
      <dgm:t>
        <a:bodyPr/>
        <a:lstStyle/>
        <a:p>
          <a:endParaRPr lang="ru-RU"/>
        </a:p>
      </dgm:t>
    </dgm:pt>
    <dgm:pt modelId="{307CF573-0794-45C7-B5BE-EB28264AC714}" type="pres">
      <dgm:prSet presAssocID="{B10C59CF-3352-4D02-B2D4-F3AA52BA9FAF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1AAC406-3D4A-4027-A4B6-B0D66144E9B5}" type="pres">
      <dgm:prSet presAssocID="{342C1944-6CB4-4C05-AC31-69D232D8D282}" presName="comp" presStyleCnt="0"/>
      <dgm:spPr/>
    </dgm:pt>
    <dgm:pt modelId="{147745FF-3CE1-45BC-A6B4-27EFBD89D102}" type="pres">
      <dgm:prSet presAssocID="{342C1944-6CB4-4C05-AC31-69D232D8D282}" presName="box" presStyleLbl="node1" presStyleIdx="0" presStyleCnt="3"/>
      <dgm:spPr/>
      <dgm:t>
        <a:bodyPr/>
        <a:lstStyle/>
        <a:p>
          <a:endParaRPr lang="ru-RU"/>
        </a:p>
      </dgm:t>
    </dgm:pt>
    <dgm:pt modelId="{5F691ED3-FEE9-4BE6-8E23-2EC9D0C5BE9D}" type="pres">
      <dgm:prSet presAssocID="{342C1944-6CB4-4C05-AC31-69D232D8D282}" presName="img" presStyleLbl="fgImgPlace1" presStyleIdx="0" presStyleCnt="3"/>
      <dgm:spPr/>
    </dgm:pt>
    <dgm:pt modelId="{AEAB3C93-2DBD-4F8C-AC3A-ABF594E8C33B}" type="pres">
      <dgm:prSet presAssocID="{342C1944-6CB4-4C05-AC31-69D232D8D282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A61FDFD-0B1D-4FEC-AFF6-61033D102EE2}" type="pres">
      <dgm:prSet presAssocID="{7B588DED-105B-4094-9FBC-AB4082DD3F98}" presName="spacer" presStyleCnt="0"/>
      <dgm:spPr/>
    </dgm:pt>
    <dgm:pt modelId="{8DCA49D3-FA6A-435E-A1A4-99C209C09A2B}" type="pres">
      <dgm:prSet presAssocID="{B5F9E871-696A-4BE7-8BD7-9BD9574049D7}" presName="comp" presStyleCnt="0"/>
      <dgm:spPr/>
    </dgm:pt>
    <dgm:pt modelId="{E0C11BDB-DA40-4543-AABA-5A283359C35C}" type="pres">
      <dgm:prSet presAssocID="{B5F9E871-696A-4BE7-8BD7-9BD9574049D7}" presName="box" presStyleLbl="node1" presStyleIdx="1" presStyleCnt="3"/>
      <dgm:spPr/>
      <dgm:t>
        <a:bodyPr/>
        <a:lstStyle/>
        <a:p>
          <a:endParaRPr lang="ru-RU"/>
        </a:p>
      </dgm:t>
    </dgm:pt>
    <dgm:pt modelId="{098ACC81-9731-41A5-927C-6A29454C4BC0}" type="pres">
      <dgm:prSet presAssocID="{B5F9E871-696A-4BE7-8BD7-9BD9574049D7}" presName="img" presStyleLbl="fgImgPlace1" presStyleIdx="1" presStyleCnt="3"/>
      <dgm:spPr/>
    </dgm:pt>
    <dgm:pt modelId="{3233DECE-030D-4C7D-99B7-D055DD13512A}" type="pres">
      <dgm:prSet presAssocID="{B5F9E871-696A-4BE7-8BD7-9BD9574049D7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2C2517F-982E-4E6F-A169-6D9527805505}" type="pres">
      <dgm:prSet presAssocID="{0AD9E20C-6602-4DA6-8954-F115FECEEEBC}" presName="spacer" presStyleCnt="0"/>
      <dgm:spPr/>
    </dgm:pt>
    <dgm:pt modelId="{8B283A47-F95F-4ED2-8EBE-B32AF6CAF2BF}" type="pres">
      <dgm:prSet presAssocID="{20292CE5-B9BB-4679-B213-146903E0419F}" presName="comp" presStyleCnt="0"/>
      <dgm:spPr/>
    </dgm:pt>
    <dgm:pt modelId="{C09C7C6E-9035-48A3-BA26-223D06ED393E}" type="pres">
      <dgm:prSet presAssocID="{20292CE5-B9BB-4679-B213-146903E0419F}" presName="box" presStyleLbl="node1" presStyleIdx="2" presStyleCnt="3"/>
      <dgm:spPr/>
      <dgm:t>
        <a:bodyPr/>
        <a:lstStyle/>
        <a:p>
          <a:endParaRPr lang="ru-RU"/>
        </a:p>
      </dgm:t>
    </dgm:pt>
    <dgm:pt modelId="{68CA2364-9BBA-4419-A516-ED7A2D2B0885}" type="pres">
      <dgm:prSet presAssocID="{20292CE5-B9BB-4679-B213-146903E0419F}" presName="img" presStyleLbl="fgImgPlace1" presStyleIdx="2" presStyleCnt="3"/>
      <dgm:spPr/>
    </dgm:pt>
    <dgm:pt modelId="{1AB849F9-1E70-457C-BB28-E7691440D233}" type="pres">
      <dgm:prSet presAssocID="{20292CE5-B9BB-4679-B213-146903E0419F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9D37A6C-0F72-4B8B-B269-F6741B5965D6}" type="presOf" srcId="{B09F015D-C731-4886-A2D5-1DA5CAB6AAA6}" destId="{147745FF-3CE1-45BC-A6B4-27EFBD89D102}" srcOrd="0" destOrd="2" presId="urn:microsoft.com/office/officeart/2005/8/layout/vList4"/>
    <dgm:cxn modelId="{29054EC8-1A2E-4F9F-ADED-F5F242565F7F}" type="presOf" srcId="{E81599DF-5111-47AC-BCF4-B1651DD91B02}" destId="{147745FF-3CE1-45BC-A6B4-27EFBD89D102}" srcOrd="0" destOrd="1" presId="urn:microsoft.com/office/officeart/2005/8/layout/vList4"/>
    <dgm:cxn modelId="{195B2D01-2782-4BF8-A4D7-E8ECBD784942}" type="presOf" srcId="{20292CE5-B9BB-4679-B213-146903E0419F}" destId="{C09C7C6E-9035-48A3-BA26-223D06ED393E}" srcOrd="0" destOrd="0" presId="urn:microsoft.com/office/officeart/2005/8/layout/vList4"/>
    <dgm:cxn modelId="{C395111D-F1F1-4480-88A5-710A33CC448C}" srcId="{B10C59CF-3352-4D02-B2D4-F3AA52BA9FAF}" destId="{B5F9E871-696A-4BE7-8BD7-9BD9574049D7}" srcOrd="1" destOrd="0" parTransId="{FD5A12F0-90BE-4ACC-873B-67B0C8BC8B9D}" sibTransId="{0AD9E20C-6602-4DA6-8954-F115FECEEEBC}"/>
    <dgm:cxn modelId="{65E724E7-FCEB-4DA1-BD8B-E928B51EDC29}" type="presOf" srcId="{7B17F927-080C-41A6-A6C0-B038B18EA596}" destId="{C09C7C6E-9035-48A3-BA26-223D06ED393E}" srcOrd="0" destOrd="1" presId="urn:microsoft.com/office/officeart/2005/8/layout/vList4"/>
    <dgm:cxn modelId="{E9CEEED6-A0CE-4817-B564-365AB1E7BC24}" srcId="{B5F9E871-696A-4BE7-8BD7-9BD9574049D7}" destId="{F14C610C-2C13-4688-93D2-8153C1FA330D}" srcOrd="1" destOrd="0" parTransId="{7BCA0D1A-5B34-45A8-B474-8F5E97655FB1}" sibTransId="{583ACC38-8354-4A9C-8021-042ACE378F87}"/>
    <dgm:cxn modelId="{CC61D3EC-FCA3-4DB5-9D9F-61AAEBB3D279}" type="presOf" srcId="{E81599DF-5111-47AC-BCF4-B1651DD91B02}" destId="{AEAB3C93-2DBD-4F8C-AC3A-ABF594E8C33B}" srcOrd="1" destOrd="1" presId="urn:microsoft.com/office/officeart/2005/8/layout/vList4"/>
    <dgm:cxn modelId="{96F51EEF-7EA6-4D1A-A439-CA07B47B8E7A}" type="presOf" srcId="{7B17F927-080C-41A6-A6C0-B038B18EA596}" destId="{1AB849F9-1E70-457C-BB28-E7691440D233}" srcOrd="1" destOrd="1" presId="urn:microsoft.com/office/officeart/2005/8/layout/vList4"/>
    <dgm:cxn modelId="{B456EC8F-33C2-44FC-902A-D855D8DB8106}" srcId="{20292CE5-B9BB-4679-B213-146903E0419F}" destId="{DCCA4609-941F-40A0-9D89-C84EFD7359A8}" srcOrd="1" destOrd="0" parTransId="{6DDA9945-0FF7-493B-88F4-DDF267F5C050}" sibTransId="{57F74932-0FA6-4CC7-8748-8DA8037DB229}"/>
    <dgm:cxn modelId="{FF89B4F5-88AE-4104-954B-CEC4082003FA}" type="presOf" srcId="{342C1944-6CB4-4C05-AC31-69D232D8D282}" destId="{AEAB3C93-2DBD-4F8C-AC3A-ABF594E8C33B}" srcOrd="1" destOrd="0" presId="urn:microsoft.com/office/officeart/2005/8/layout/vList4"/>
    <dgm:cxn modelId="{A2B523F7-73C3-45E4-BD4F-24170023ABF0}" type="presOf" srcId="{88D78A66-6188-45A3-9A64-E8509799A1DC}" destId="{3233DECE-030D-4C7D-99B7-D055DD13512A}" srcOrd="1" destOrd="1" presId="urn:microsoft.com/office/officeart/2005/8/layout/vList4"/>
    <dgm:cxn modelId="{ADA62D3C-680B-4AED-B389-D6C9D8ADC4F1}" type="presOf" srcId="{DCCA4609-941F-40A0-9D89-C84EFD7359A8}" destId="{C09C7C6E-9035-48A3-BA26-223D06ED393E}" srcOrd="0" destOrd="2" presId="urn:microsoft.com/office/officeart/2005/8/layout/vList4"/>
    <dgm:cxn modelId="{24558B27-CDA0-49EB-8616-8AB80C0B22B9}" srcId="{342C1944-6CB4-4C05-AC31-69D232D8D282}" destId="{B09F015D-C731-4886-A2D5-1DA5CAB6AAA6}" srcOrd="1" destOrd="0" parTransId="{55C51D2E-A0E1-4BED-BA46-FF4A73BD5271}" sibTransId="{7F82E4F4-8CD4-461B-8636-7FC6884A9A5F}"/>
    <dgm:cxn modelId="{9ED5DCEE-F109-4072-9E06-1976370760EB}" srcId="{B10C59CF-3352-4D02-B2D4-F3AA52BA9FAF}" destId="{20292CE5-B9BB-4679-B213-146903E0419F}" srcOrd="2" destOrd="0" parTransId="{FBBA8071-16CA-4350-8974-0DE7DDFF53B1}" sibTransId="{39BA8040-96C0-4129-B5F9-D80B9E40CE29}"/>
    <dgm:cxn modelId="{9E4008F6-EF8E-4F61-A3F3-CE10BEE0DFC2}" srcId="{B5F9E871-696A-4BE7-8BD7-9BD9574049D7}" destId="{88D78A66-6188-45A3-9A64-E8509799A1DC}" srcOrd="0" destOrd="0" parTransId="{525FE32B-9443-4A7A-B310-BBABAE83E187}" sibTransId="{AB845A4D-EF6E-4F82-A80A-E2EA5C393CFB}"/>
    <dgm:cxn modelId="{8B9F70F5-C7F5-4248-A2F8-B8971A6C321D}" type="presOf" srcId="{DCCA4609-941F-40A0-9D89-C84EFD7359A8}" destId="{1AB849F9-1E70-457C-BB28-E7691440D233}" srcOrd="1" destOrd="2" presId="urn:microsoft.com/office/officeart/2005/8/layout/vList4"/>
    <dgm:cxn modelId="{FBDB5EEF-9CA2-47B9-A766-0A28EDAC7395}" srcId="{B10C59CF-3352-4D02-B2D4-F3AA52BA9FAF}" destId="{342C1944-6CB4-4C05-AC31-69D232D8D282}" srcOrd="0" destOrd="0" parTransId="{6B283499-7799-4708-87C0-2285E9DF3134}" sibTransId="{7B588DED-105B-4094-9FBC-AB4082DD3F98}"/>
    <dgm:cxn modelId="{D757746F-97C0-4EC7-A8C5-F00257D1BC3F}" srcId="{20292CE5-B9BB-4679-B213-146903E0419F}" destId="{7B17F927-080C-41A6-A6C0-B038B18EA596}" srcOrd="0" destOrd="0" parTransId="{36986209-4349-4C7F-8F69-B0EE0678BD97}" sibTransId="{D0F5B978-53FC-4C59-BC88-38C99FA2F3DD}"/>
    <dgm:cxn modelId="{BD0D469A-2B5C-472F-9999-E15529549A2B}" type="presOf" srcId="{342C1944-6CB4-4C05-AC31-69D232D8D282}" destId="{147745FF-3CE1-45BC-A6B4-27EFBD89D102}" srcOrd="0" destOrd="0" presId="urn:microsoft.com/office/officeart/2005/8/layout/vList4"/>
    <dgm:cxn modelId="{341E7CC4-6F30-4CA8-9FE7-25EC1E0F498C}" type="presOf" srcId="{20292CE5-B9BB-4679-B213-146903E0419F}" destId="{1AB849F9-1E70-457C-BB28-E7691440D233}" srcOrd="1" destOrd="0" presId="urn:microsoft.com/office/officeart/2005/8/layout/vList4"/>
    <dgm:cxn modelId="{CE97783B-F23D-42B7-82B3-7F37B84D04B4}" type="presOf" srcId="{88D78A66-6188-45A3-9A64-E8509799A1DC}" destId="{E0C11BDB-DA40-4543-AABA-5A283359C35C}" srcOrd="0" destOrd="1" presId="urn:microsoft.com/office/officeart/2005/8/layout/vList4"/>
    <dgm:cxn modelId="{8E702FBF-1483-47BE-A967-2DBEA2ACB849}" type="presOf" srcId="{B5F9E871-696A-4BE7-8BD7-9BD9574049D7}" destId="{E0C11BDB-DA40-4543-AABA-5A283359C35C}" srcOrd="0" destOrd="0" presId="urn:microsoft.com/office/officeart/2005/8/layout/vList4"/>
    <dgm:cxn modelId="{66667E77-8327-488E-9141-5A6E41E0BBDB}" type="presOf" srcId="{F14C610C-2C13-4688-93D2-8153C1FA330D}" destId="{3233DECE-030D-4C7D-99B7-D055DD13512A}" srcOrd="1" destOrd="2" presId="urn:microsoft.com/office/officeart/2005/8/layout/vList4"/>
    <dgm:cxn modelId="{C375BFB8-C41F-44D0-BB76-EC1B2647F2E5}" type="presOf" srcId="{B09F015D-C731-4886-A2D5-1DA5CAB6AAA6}" destId="{AEAB3C93-2DBD-4F8C-AC3A-ABF594E8C33B}" srcOrd="1" destOrd="2" presId="urn:microsoft.com/office/officeart/2005/8/layout/vList4"/>
    <dgm:cxn modelId="{7428D949-AE09-44F2-87CF-069DA7937D25}" type="presOf" srcId="{F14C610C-2C13-4688-93D2-8153C1FA330D}" destId="{E0C11BDB-DA40-4543-AABA-5A283359C35C}" srcOrd="0" destOrd="2" presId="urn:microsoft.com/office/officeart/2005/8/layout/vList4"/>
    <dgm:cxn modelId="{4E318214-3F7F-4AFC-A8C3-FCF7051D236E}" type="presOf" srcId="{B5F9E871-696A-4BE7-8BD7-9BD9574049D7}" destId="{3233DECE-030D-4C7D-99B7-D055DD13512A}" srcOrd="1" destOrd="0" presId="urn:microsoft.com/office/officeart/2005/8/layout/vList4"/>
    <dgm:cxn modelId="{1D446768-61C4-47F0-B0BC-216F961774EC}" srcId="{342C1944-6CB4-4C05-AC31-69D232D8D282}" destId="{E81599DF-5111-47AC-BCF4-B1651DD91B02}" srcOrd="0" destOrd="0" parTransId="{7EE9993A-4DDE-43DA-ADA5-2EB6F7719294}" sibTransId="{4EC467BD-E415-4516-9FF1-6D0158ED54EC}"/>
    <dgm:cxn modelId="{FC27D832-6B6D-4C1F-BB1A-CF45F71CCDF6}" type="presOf" srcId="{B10C59CF-3352-4D02-B2D4-F3AA52BA9FAF}" destId="{307CF573-0794-45C7-B5BE-EB28264AC714}" srcOrd="0" destOrd="0" presId="urn:microsoft.com/office/officeart/2005/8/layout/vList4"/>
    <dgm:cxn modelId="{C187898F-CB74-4EC3-8B6E-59312DBC79EF}" type="presParOf" srcId="{307CF573-0794-45C7-B5BE-EB28264AC714}" destId="{A1AAC406-3D4A-4027-A4B6-B0D66144E9B5}" srcOrd="0" destOrd="0" presId="urn:microsoft.com/office/officeart/2005/8/layout/vList4"/>
    <dgm:cxn modelId="{242FE70A-95B0-4380-BA3A-190C0E47FA01}" type="presParOf" srcId="{A1AAC406-3D4A-4027-A4B6-B0D66144E9B5}" destId="{147745FF-3CE1-45BC-A6B4-27EFBD89D102}" srcOrd="0" destOrd="0" presId="urn:microsoft.com/office/officeart/2005/8/layout/vList4"/>
    <dgm:cxn modelId="{9A02E12D-A34B-4872-A376-E3FEAC7863E8}" type="presParOf" srcId="{A1AAC406-3D4A-4027-A4B6-B0D66144E9B5}" destId="{5F691ED3-FEE9-4BE6-8E23-2EC9D0C5BE9D}" srcOrd="1" destOrd="0" presId="urn:microsoft.com/office/officeart/2005/8/layout/vList4"/>
    <dgm:cxn modelId="{A8F5D285-9CF0-4E97-ACE3-D9527B0F4691}" type="presParOf" srcId="{A1AAC406-3D4A-4027-A4B6-B0D66144E9B5}" destId="{AEAB3C93-2DBD-4F8C-AC3A-ABF594E8C33B}" srcOrd="2" destOrd="0" presId="urn:microsoft.com/office/officeart/2005/8/layout/vList4"/>
    <dgm:cxn modelId="{40B5F2AC-D0D2-4378-8453-22C886C20BCF}" type="presParOf" srcId="{307CF573-0794-45C7-B5BE-EB28264AC714}" destId="{4A61FDFD-0B1D-4FEC-AFF6-61033D102EE2}" srcOrd="1" destOrd="0" presId="urn:microsoft.com/office/officeart/2005/8/layout/vList4"/>
    <dgm:cxn modelId="{9124483C-2DD0-4D2F-91AC-B91C7DCC247A}" type="presParOf" srcId="{307CF573-0794-45C7-B5BE-EB28264AC714}" destId="{8DCA49D3-FA6A-435E-A1A4-99C209C09A2B}" srcOrd="2" destOrd="0" presId="urn:microsoft.com/office/officeart/2005/8/layout/vList4"/>
    <dgm:cxn modelId="{97842424-E53B-4FA0-9881-35CCEAE43F5B}" type="presParOf" srcId="{8DCA49D3-FA6A-435E-A1A4-99C209C09A2B}" destId="{E0C11BDB-DA40-4543-AABA-5A283359C35C}" srcOrd="0" destOrd="0" presId="urn:microsoft.com/office/officeart/2005/8/layout/vList4"/>
    <dgm:cxn modelId="{446E2B93-4805-4C0D-99E2-15F418610D91}" type="presParOf" srcId="{8DCA49D3-FA6A-435E-A1A4-99C209C09A2B}" destId="{098ACC81-9731-41A5-927C-6A29454C4BC0}" srcOrd="1" destOrd="0" presId="urn:microsoft.com/office/officeart/2005/8/layout/vList4"/>
    <dgm:cxn modelId="{9C1DA49F-9610-44FB-86E0-1915FAF73241}" type="presParOf" srcId="{8DCA49D3-FA6A-435E-A1A4-99C209C09A2B}" destId="{3233DECE-030D-4C7D-99B7-D055DD13512A}" srcOrd="2" destOrd="0" presId="urn:microsoft.com/office/officeart/2005/8/layout/vList4"/>
    <dgm:cxn modelId="{4A269B13-38A9-450E-B9E6-CCF32DD5B4DA}" type="presParOf" srcId="{307CF573-0794-45C7-B5BE-EB28264AC714}" destId="{D2C2517F-982E-4E6F-A169-6D9527805505}" srcOrd="3" destOrd="0" presId="urn:microsoft.com/office/officeart/2005/8/layout/vList4"/>
    <dgm:cxn modelId="{BFEF0B8F-8FCE-4917-BFEE-29231C85174D}" type="presParOf" srcId="{307CF573-0794-45C7-B5BE-EB28264AC714}" destId="{8B283A47-F95F-4ED2-8EBE-B32AF6CAF2BF}" srcOrd="4" destOrd="0" presId="urn:microsoft.com/office/officeart/2005/8/layout/vList4"/>
    <dgm:cxn modelId="{291C0BCF-C220-4B74-8F07-9EC32EEA3EBD}" type="presParOf" srcId="{8B283A47-F95F-4ED2-8EBE-B32AF6CAF2BF}" destId="{C09C7C6E-9035-48A3-BA26-223D06ED393E}" srcOrd="0" destOrd="0" presId="urn:microsoft.com/office/officeart/2005/8/layout/vList4"/>
    <dgm:cxn modelId="{4C5AB41B-3851-4C9C-B76E-8F2E8DF39FD3}" type="presParOf" srcId="{8B283A47-F95F-4ED2-8EBE-B32AF6CAF2BF}" destId="{68CA2364-9BBA-4419-A516-ED7A2D2B0885}" srcOrd="1" destOrd="0" presId="urn:microsoft.com/office/officeart/2005/8/layout/vList4"/>
    <dgm:cxn modelId="{412A448A-1419-4E09-B7C6-3E315AE82089}" type="presParOf" srcId="{8B283A47-F95F-4ED2-8EBE-B32AF6CAF2BF}" destId="{1AB849F9-1E70-457C-BB28-E7691440D233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B10C59CF-3352-4D02-B2D4-F3AA52BA9FAF}" type="doc">
      <dgm:prSet loTypeId="urn:microsoft.com/office/officeart/2005/8/layout/vList4" loCatId="list" qsTypeId="urn:microsoft.com/office/officeart/2005/8/quickstyle/simple1" qsCatId="simple" csTypeId="urn:microsoft.com/office/officeart/2005/8/colors/accent1_2" csCatId="accent1" phldr="0"/>
      <dgm:spPr/>
      <dgm:t>
        <a:bodyPr/>
        <a:lstStyle/>
        <a:p>
          <a:endParaRPr lang="ru-RU"/>
        </a:p>
      </dgm:t>
    </dgm:pt>
    <dgm:pt modelId="{342C1944-6CB4-4C05-AC31-69D232D8D282}">
      <dgm:prSet phldrT="[Текст]" phldr="1"/>
      <dgm:spPr/>
      <dgm:t>
        <a:bodyPr/>
        <a:lstStyle/>
        <a:p>
          <a:endParaRPr lang="ru-RU" dirty="0"/>
        </a:p>
      </dgm:t>
    </dgm:pt>
    <dgm:pt modelId="{6B283499-7799-4708-87C0-2285E9DF3134}" type="parTrans" cxnId="{FBDB5EEF-9CA2-47B9-A766-0A28EDAC7395}">
      <dgm:prSet/>
      <dgm:spPr/>
      <dgm:t>
        <a:bodyPr/>
        <a:lstStyle/>
        <a:p>
          <a:endParaRPr lang="ru-RU"/>
        </a:p>
      </dgm:t>
    </dgm:pt>
    <dgm:pt modelId="{7B588DED-105B-4094-9FBC-AB4082DD3F98}" type="sibTrans" cxnId="{FBDB5EEF-9CA2-47B9-A766-0A28EDAC7395}">
      <dgm:prSet/>
      <dgm:spPr/>
      <dgm:t>
        <a:bodyPr/>
        <a:lstStyle/>
        <a:p>
          <a:endParaRPr lang="ru-RU"/>
        </a:p>
      </dgm:t>
    </dgm:pt>
    <dgm:pt modelId="{E81599DF-5111-47AC-BCF4-B1651DD91B02}">
      <dgm:prSet phldrT="[Текст]" phldr="1"/>
      <dgm:spPr/>
      <dgm:t>
        <a:bodyPr/>
        <a:lstStyle/>
        <a:p>
          <a:endParaRPr lang="ru-RU" dirty="0"/>
        </a:p>
      </dgm:t>
    </dgm:pt>
    <dgm:pt modelId="{7EE9993A-4DDE-43DA-ADA5-2EB6F7719294}" type="parTrans" cxnId="{1D446768-61C4-47F0-B0BC-216F961774EC}">
      <dgm:prSet/>
      <dgm:spPr/>
      <dgm:t>
        <a:bodyPr/>
        <a:lstStyle/>
        <a:p>
          <a:endParaRPr lang="ru-RU"/>
        </a:p>
      </dgm:t>
    </dgm:pt>
    <dgm:pt modelId="{4EC467BD-E415-4516-9FF1-6D0158ED54EC}" type="sibTrans" cxnId="{1D446768-61C4-47F0-B0BC-216F961774EC}">
      <dgm:prSet/>
      <dgm:spPr/>
      <dgm:t>
        <a:bodyPr/>
        <a:lstStyle/>
        <a:p>
          <a:endParaRPr lang="ru-RU"/>
        </a:p>
      </dgm:t>
    </dgm:pt>
    <dgm:pt modelId="{B09F015D-C731-4886-A2D5-1DA5CAB6AAA6}">
      <dgm:prSet phldrT="[Текст]" phldr="1"/>
      <dgm:spPr/>
      <dgm:t>
        <a:bodyPr/>
        <a:lstStyle/>
        <a:p>
          <a:endParaRPr lang="ru-RU" dirty="0"/>
        </a:p>
      </dgm:t>
    </dgm:pt>
    <dgm:pt modelId="{55C51D2E-A0E1-4BED-BA46-FF4A73BD5271}" type="parTrans" cxnId="{24558B27-CDA0-49EB-8616-8AB80C0B22B9}">
      <dgm:prSet/>
      <dgm:spPr/>
      <dgm:t>
        <a:bodyPr/>
        <a:lstStyle/>
        <a:p>
          <a:endParaRPr lang="ru-RU"/>
        </a:p>
      </dgm:t>
    </dgm:pt>
    <dgm:pt modelId="{7F82E4F4-8CD4-461B-8636-7FC6884A9A5F}" type="sibTrans" cxnId="{24558B27-CDA0-49EB-8616-8AB80C0B22B9}">
      <dgm:prSet/>
      <dgm:spPr/>
      <dgm:t>
        <a:bodyPr/>
        <a:lstStyle/>
        <a:p>
          <a:endParaRPr lang="ru-RU"/>
        </a:p>
      </dgm:t>
    </dgm:pt>
    <dgm:pt modelId="{B5F9E871-696A-4BE7-8BD7-9BD9574049D7}">
      <dgm:prSet phldrT="[Текст]" phldr="1"/>
      <dgm:spPr/>
      <dgm:t>
        <a:bodyPr/>
        <a:lstStyle/>
        <a:p>
          <a:endParaRPr lang="ru-RU" dirty="0"/>
        </a:p>
      </dgm:t>
    </dgm:pt>
    <dgm:pt modelId="{FD5A12F0-90BE-4ACC-873B-67B0C8BC8B9D}" type="parTrans" cxnId="{C395111D-F1F1-4480-88A5-710A33CC448C}">
      <dgm:prSet/>
      <dgm:spPr/>
      <dgm:t>
        <a:bodyPr/>
        <a:lstStyle/>
        <a:p>
          <a:endParaRPr lang="ru-RU"/>
        </a:p>
      </dgm:t>
    </dgm:pt>
    <dgm:pt modelId="{0AD9E20C-6602-4DA6-8954-F115FECEEEBC}" type="sibTrans" cxnId="{C395111D-F1F1-4480-88A5-710A33CC448C}">
      <dgm:prSet/>
      <dgm:spPr/>
      <dgm:t>
        <a:bodyPr/>
        <a:lstStyle/>
        <a:p>
          <a:endParaRPr lang="ru-RU"/>
        </a:p>
      </dgm:t>
    </dgm:pt>
    <dgm:pt modelId="{88D78A66-6188-45A3-9A64-E8509799A1DC}">
      <dgm:prSet phldrT="[Текст]" phldr="1"/>
      <dgm:spPr/>
      <dgm:t>
        <a:bodyPr/>
        <a:lstStyle/>
        <a:p>
          <a:endParaRPr lang="ru-RU" dirty="0"/>
        </a:p>
      </dgm:t>
    </dgm:pt>
    <dgm:pt modelId="{525FE32B-9443-4A7A-B310-BBABAE83E187}" type="parTrans" cxnId="{9E4008F6-EF8E-4F61-A3F3-CE10BEE0DFC2}">
      <dgm:prSet/>
      <dgm:spPr/>
      <dgm:t>
        <a:bodyPr/>
        <a:lstStyle/>
        <a:p>
          <a:endParaRPr lang="ru-RU"/>
        </a:p>
      </dgm:t>
    </dgm:pt>
    <dgm:pt modelId="{AB845A4D-EF6E-4F82-A80A-E2EA5C393CFB}" type="sibTrans" cxnId="{9E4008F6-EF8E-4F61-A3F3-CE10BEE0DFC2}">
      <dgm:prSet/>
      <dgm:spPr/>
      <dgm:t>
        <a:bodyPr/>
        <a:lstStyle/>
        <a:p>
          <a:endParaRPr lang="ru-RU"/>
        </a:p>
      </dgm:t>
    </dgm:pt>
    <dgm:pt modelId="{F14C610C-2C13-4688-93D2-8153C1FA330D}">
      <dgm:prSet phldrT="[Текст]" phldr="1"/>
      <dgm:spPr/>
      <dgm:t>
        <a:bodyPr/>
        <a:lstStyle/>
        <a:p>
          <a:endParaRPr lang="ru-RU" dirty="0"/>
        </a:p>
      </dgm:t>
    </dgm:pt>
    <dgm:pt modelId="{7BCA0D1A-5B34-45A8-B474-8F5E97655FB1}" type="parTrans" cxnId="{E9CEEED6-A0CE-4817-B564-365AB1E7BC24}">
      <dgm:prSet/>
      <dgm:spPr/>
      <dgm:t>
        <a:bodyPr/>
        <a:lstStyle/>
        <a:p>
          <a:endParaRPr lang="ru-RU"/>
        </a:p>
      </dgm:t>
    </dgm:pt>
    <dgm:pt modelId="{583ACC38-8354-4A9C-8021-042ACE378F87}" type="sibTrans" cxnId="{E9CEEED6-A0CE-4817-B564-365AB1E7BC24}">
      <dgm:prSet/>
      <dgm:spPr/>
      <dgm:t>
        <a:bodyPr/>
        <a:lstStyle/>
        <a:p>
          <a:endParaRPr lang="ru-RU"/>
        </a:p>
      </dgm:t>
    </dgm:pt>
    <dgm:pt modelId="{20292CE5-B9BB-4679-B213-146903E0419F}">
      <dgm:prSet phldrT="[Текст]" phldr="1"/>
      <dgm:spPr/>
      <dgm:t>
        <a:bodyPr/>
        <a:lstStyle/>
        <a:p>
          <a:endParaRPr lang="ru-RU" dirty="0"/>
        </a:p>
      </dgm:t>
    </dgm:pt>
    <dgm:pt modelId="{FBBA8071-16CA-4350-8974-0DE7DDFF53B1}" type="parTrans" cxnId="{9ED5DCEE-F109-4072-9E06-1976370760EB}">
      <dgm:prSet/>
      <dgm:spPr/>
      <dgm:t>
        <a:bodyPr/>
        <a:lstStyle/>
        <a:p>
          <a:endParaRPr lang="ru-RU"/>
        </a:p>
      </dgm:t>
    </dgm:pt>
    <dgm:pt modelId="{39BA8040-96C0-4129-B5F9-D80B9E40CE29}" type="sibTrans" cxnId="{9ED5DCEE-F109-4072-9E06-1976370760EB}">
      <dgm:prSet/>
      <dgm:spPr/>
      <dgm:t>
        <a:bodyPr/>
        <a:lstStyle/>
        <a:p>
          <a:endParaRPr lang="ru-RU"/>
        </a:p>
      </dgm:t>
    </dgm:pt>
    <dgm:pt modelId="{7B17F927-080C-41A6-A6C0-B038B18EA596}">
      <dgm:prSet phldrT="[Текст]" phldr="1"/>
      <dgm:spPr/>
      <dgm:t>
        <a:bodyPr/>
        <a:lstStyle/>
        <a:p>
          <a:endParaRPr lang="ru-RU" dirty="0"/>
        </a:p>
      </dgm:t>
    </dgm:pt>
    <dgm:pt modelId="{36986209-4349-4C7F-8F69-B0EE0678BD97}" type="parTrans" cxnId="{D757746F-97C0-4EC7-A8C5-F00257D1BC3F}">
      <dgm:prSet/>
      <dgm:spPr/>
      <dgm:t>
        <a:bodyPr/>
        <a:lstStyle/>
        <a:p>
          <a:endParaRPr lang="ru-RU"/>
        </a:p>
      </dgm:t>
    </dgm:pt>
    <dgm:pt modelId="{D0F5B978-53FC-4C59-BC88-38C99FA2F3DD}" type="sibTrans" cxnId="{D757746F-97C0-4EC7-A8C5-F00257D1BC3F}">
      <dgm:prSet/>
      <dgm:spPr/>
      <dgm:t>
        <a:bodyPr/>
        <a:lstStyle/>
        <a:p>
          <a:endParaRPr lang="ru-RU"/>
        </a:p>
      </dgm:t>
    </dgm:pt>
    <dgm:pt modelId="{DCCA4609-941F-40A0-9D89-C84EFD7359A8}">
      <dgm:prSet phldrT="[Текст]" phldr="1"/>
      <dgm:spPr/>
      <dgm:t>
        <a:bodyPr/>
        <a:lstStyle/>
        <a:p>
          <a:endParaRPr lang="ru-RU" dirty="0"/>
        </a:p>
      </dgm:t>
    </dgm:pt>
    <dgm:pt modelId="{6DDA9945-0FF7-493B-88F4-DDF267F5C050}" type="parTrans" cxnId="{B456EC8F-33C2-44FC-902A-D855D8DB8106}">
      <dgm:prSet/>
      <dgm:spPr/>
      <dgm:t>
        <a:bodyPr/>
        <a:lstStyle/>
        <a:p>
          <a:endParaRPr lang="ru-RU"/>
        </a:p>
      </dgm:t>
    </dgm:pt>
    <dgm:pt modelId="{57F74932-0FA6-4CC7-8748-8DA8037DB229}" type="sibTrans" cxnId="{B456EC8F-33C2-44FC-902A-D855D8DB8106}">
      <dgm:prSet/>
      <dgm:spPr/>
      <dgm:t>
        <a:bodyPr/>
        <a:lstStyle/>
        <a:p>
          <a:endParaRPr lang="ru-RU"/>
        </a:p>
      </dgm:t>
    </dgm:pt>
    <dgm:pt modelId="{307CF573-0794-45C7-B5BE-EB28264AC714}" type="pres">
      <dgm:prSet presAssocID="{B10C59CF-3352-4D02-B2D4-F3AA52BA9FAF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1AAC406-3D4A-4027-A4B6-B0D66144E9B5}" type="pres">
      <dgm:prSet presAssocID="{342C1944-6CB4-4C05-AC31-69D232D8D282}" presName="comp" presStyleCnt="0"/>
      <dgm:spPr/>
    </dgm:pt>
    <dgm:pt modelId="{147745FF-3CE1-45BC-A6B4-27EFBD89D102}" type="pres">
      <dgm:prSet presAssocID="{342C1944-6CB4-4C05-AC31-69D232D8D282}" presName="box" presStyleLbl="node1" presStyleIdx="0" presStyleCnt="3"/>
      <dgm:spPr/>
      <dgm:t>
        <a:bodyPr/>
        <a:lstStyle/>
        <a:p>
          <a:endParaRPr lang="ru-RU"/>
        </a:p>
      </dgm:t>
    </dgm:pt>
    <dgm:pt modelId="{5F691ED3-FEE9-4BE6-8E23-2EC9D0C5BE9D}" type="pres">
      <dgm:prSet presAssocID="{342C1944-6CB4-4C05-AC31-69D232D8D282}" presName="img" presStyleLbl="fgImgPlace1" presStyleIdx="0" presStyleCnt="3"/>
      <dgm:spPr/>
    </dgm:pt>
    <dgm:pt modelId="{AEAB3C93-2DBD-4F8C-AC3A-ABF594E8C33B}" type="pres">
      <dgm:prSet presAssocID="{342C1944-6CB4-4C05-AC31-69D232D8D282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A61FDFD-0B1D-4FEC-AFF6-61033D102EE2}" type="pres">
      <dgm:prSet presAssocID="{7B588DED-105B-4094-9FBC-AB4082DD3F98}" presName="spacer" presStyleCnt="0"/>
      <dgm:spPr/>
    </dgm:pt>
    <dgm:pt modelId="{8DCA49D3-FA6A-435E-A1A4-99C209C09A2B}" type="pres">
      <dgm:prSet presAssocID="{B5F9E871-696A-4BE7-8BD7-9BD9574049D7}" presName="comp" presStyleCnt="0"/>
      <dgm:spPr/>
    </dgm:pt>
    <dgm:pt modelId="{E0C11BDB-DA40-4543-AABA-5A283359C35C}" type="pres">
      <dgm:prSet presAssocID="{B5F9E871-696A-4BE7-8BD7-9BD9574049D7}" presName="box" presStyleLbl="node1" presStyleIdx="1" presStyleCnt="3"/>
      <dgm:spPr/>
      <dgm:t>
        <a:bodyPr/>
        <a:lstStyle/>
        <a:p>
          <a:endParaRPr lang="ru-RU"/>
        </a:p>
      </dgm:t>
    </dgm:pt>
    <dgm:pt modelId="{098ACC81-9731-41A5-927C-6A29454C4BC0}" type="pres">
      <dgm:prSet presAssocID="{B5F9E871-696A-4BE7-8BD7-9BD9574049D7}" presName="img" presStyleLbl="fgImgPlace1" presStyleIdx="1" presStyleCnt="3"/>
      <dgm:spPr/>
    </dgm:pt>
    <dgm:pt modelId="{3233DECE-030D-4C7D-99B7-D055DD13512A}" type="pres">
      <dgm:prSet presAssocID="{B5F9E871-696A-4BE7-8BD7-9BD9574049D7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2C2517F-982E-4E6F-A169-6D9527805505}" type="pres">
      <dgm:prSet presAssocID="{0AD9E20C-6602-4DA6-8954-F115FECEEEBC}" presName="spacer" presStyleCnt="0"/>
      <dgm:spPr/>
    </dgm:pt>
    <dgm:pt modelId="{8B283A47-F95F-4ED2-8EBE-B32AF6CAF2BF}" type="pres">
      <dgm:prSet presAssocID="{20292CE5-B9BB-4679-B213-146903E0419F}" presName="comp" presStyleCnt="0"/>
      <dgm:spPr/>
    </dgm:pt>
    <dgm:pt modelId="{C09C7C6E-9035-48A3-BA26-223D06ED393E}" type="pres">
      <dgm:prSet presAssocID="{20292CE5-B9BB-4679-B213-146903E0419F}" presName="box" presStyleLbl="node1" presStyleIdx="2" presStyleCnt="3"/>
      <dgm:spPr/>
      <dgm:t>
        <a:bodyPr/>
        <a:lstStyle/>
        <a:p>
          <a:endParaRPr lang="ru-RU"/>
        </a:p>
      </dgm:t>
    </dgm:pt>
    <dgm:pt modelId="{68CA2364-9BBA-4419-A516-ED7A2D2B0885}" type="pres">
      <dgm:prSet presAssocID="{20292CE5-B9BB-4679-B213-146903E0419F}" presName="img" presStyleLbl="fgImgPlace1" presStyleIdx="2" presStyleCnt="3"/>
      <dgm:spPr/>
    </dgm:pt>
    <dgm:pt modelId="{1AB849F9-1E70-457C-BB28-E7691440D233}" type="pres">
      <dgm:prSet presAssocID="{20292CE5-B9BB-4679-B213-146903E0419F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42220D9-2CB7-496F-AFA1-15462CEB1B14}" type="presOf" srcId="{F14C610C-2C13-4688-93D2-8153C1FA330D}" destId="{3233DECE-030D-4C7D-99B7-D055DD13512A}" srcOrd="1" destOrd="2" presId="urn:microsoft.com/office/officeart/2005/8/layout/vList4"/>
    <dgm:cxn modelId="{B456EC8F-33C2-44FC-902A-D855D8DB8106}" srcId="{20292CE5-B9BB-4679-B213-146903E0419F}" destId="{DCCA4609-941F-40A0-9D89-C84EFD7359A8}" srcOrd="1" destOrd="0" parTransId="{6DDA9945-0FF7-493B-88F4-DDF267F5C050}" sibTransId="{57F74932-0FA6-4CC7-8748-8DA8037DB229}"/>
    <dgm:cxn modelId="{D757746F-97C0-4EC7-A8C5-F00257D1BC3F}" srcId="{20292CE5-B9BB-4679-B213-146903E0419F}" destId="{7B17F927-080C-41A6-A6C0-B038B18EA596}" srcOrd="0" destOrd="0" parTransId="{36986209-4349-4C7F-8F69-B0EE0678BD97}" sibTransId="{D0F5B978-53FC-4C59-BC88-38C99FA2F3DD}"/>
    <dgm:cxn modelId="{AF6746BC-7D74-48D5-9F0E-0BEB54B83E9B}" type="presOf" srcId="{B5F9E871-696A-4BE7-8BD7-9BD9574049D7}" destId="{3233DECE-030D-4C7D-99B7-D055DD13512A}" srcOrd="1" destOrd="0" presId="urn:microsoft.com/office/officeart/2005/8/layout/vList4"/>
    <dgm:cxn modelId="{24558B27-CDA0-49EB-8616-8AB80C0B22B9}" srcId="{342C1944-6CB4-4C05-AC31-69D232D8D282}" destId="{B09F015D-C731-4886-A2D5-1DA5CAB6AAA6}" srcOrd="1" destOrd="0" parTransId="{55C51D2E-A0E1-4BED-BA46-FF4A73BD5271}" sibTransId="{7F82E4F4-8CD4-461B-8636-7FC6884A9A5F}"/>
    <dgm:cxn modelId="{4088D8C8-1B56-4757-B4E4-BB337AFC9F52}" type="presOf" srcId="{B5F9E871-696A-4BE7-8BD7-9BD9574049D7}" destId="{E0C11BDB-DA40-4543-AABA-5A283359C35C}" srcOrd="0" destOrd="0" presId="urn:microsoft.com/office/officeart/2005/8/layout/vList4"/>
    <dgm:cxn modelId="{498C5CA0-0703-451E-9C1C-60E487E83400}" type="presOf" srcId="{E81599DF-5111-47AC-BCF4-B1651DD91B02}" destId="{147745FF-3CE1-45BC-A6B4-27EFBD89D102}" srcOrd="0" destOrd="1" presId="urn:microsoft.com/office/officeart/2005/8/layout/vList4"/>
    <dgm:cxn modelId="{AF31AF24-F132-4CED-9CCE-140C3F0937C4}" type="presOf" srcId="{20292CE5-B9BB-4679-B213-146903E0419F}" destId="{1AB849F9-1E70-457C-BB28-E7691440D233}" srcOrd="1" destOrd="0" presId="urn:microsoft.com/office/officeart/2005/8/layout/vList4"/>
    <dgm:cxn modelId="{C395111D-F1F1-4480-88A5-710A33CC448C}" srcId="{B10C59CF-3352-4D02-B2D4-F3AA52BA9FAF}" destId="{B5F9E871-696A-4BE7-8BD7-9BD9574049D7}" srcOrd="1" destOrd="0" parTransId="{FD5A12F0-90BE-4ACC-873B-67B0C8BC8B9D}" sibTransId="{0AD9E20C-6602-4DA6-8954-F115FECEEEBC}"/>
    <dgm:cxn modelId="{EB257F3B-23F3-4E1D-BFA3-008042A37EE6}" type="presOf" srcId="{B09F015D-C731-4886-A2D5-1DA5CAB6AAA6}" destId="{AEAB3C93-2DBD-4F8C-AC3A-ABF594E8C33B}" srcOrd="1" destOrd="2" presId="urn:microsoft.com/office/officeart/2005/8/layout/vList4"/>
    <dgm:cxn modelId="{EA37C8FD-8C86-427F-9303-790B69B509A3}" type="presOf" srcId="{E81599DF-5111-47AC-BCF4-B1651DD91B02}" destId="{AEAB3C93-2DBD-4F8C-AC3A-ABF594E8C33B}" srcOrd="1" destOrd="1" presId="urn:microsoft.com/office/officeart/2005/8/layout/vList4"/>
    <dgm:cxn modelId="{77F43314-5D48-40D6-A9E5-9FC9AF4BCCBF}" type="presOf" srcId="{20292CE5-B9BB-4679-B213-146903E0419F}" destId="{C09C7C6E-9035-48A3-BA26-223D06ED393E}" srcOrd="0" destOrd="0" presId="urn:microsoft.com/office/officeart/2005/8/layout/vList4"/>
    <dgm:cxn modelId="{6355A496-7F22-4D5E-A6F5-659005F9C4B2}" type="presOf" srcId="{DCCA4609-941F-40A0-9D89-C84EFD7359A8}" destId="{C09C7C6E-9035-48A3-BA26-223D06ED393E}" srcOrd="0" destOrd="2" presId="urn:microsoft.com/office/officeart/2005/8/layout/vList4"/>
    <dgm:cxn modelId="{1A41E4B2-8A82-4A86-95CD-305A7956352A}" type="presOf" srcId="{7B17F927-080C-41A6-A6C0-B038B18EA596}" destId="{C09C7C6E-9035-48A3-BA26-223D06ED393E}" srcOrd="0" destOrd="1" presId="urn:microsoft.com/office/officeart/2005/8/layout/vList4"/>
    <dgm:cxn modelId="{9ED5DCEE-F109-4072-9E06-1976370760EB}" srcId="{B10C59CF-3352-4D02-B2D4-F3AA52BA9FAF}" destId="{20292CE5-B9BB-4679-B213-146903E0419F}" srcOrd="2" destOrd="0" parTransId="{FBBA8071-16CA-4350-8974-0DE7DDFF53B1}" sibTransId="{39BA8040-96C0-4129-B5F9-D80B9E40CE29}"/>
    <dgm:cxn modelId="{E9CEEED6-A0CE-4817-B564-365AB1E7BC24}" srcId="{B5F9E871-696A-4BE7-8BD7-9BD9574049D7}" destId="{F14C610C-2C13-4688-93D2-8153C1FA330D}" srcOrd="1" destOrd="0" parTransId="{7BCA0D1A-5B34-45A8-B474-8F5E97655FB1}" sibTransId="{583ACC38-8354-4A9C-8021-042ACE378F87}"/>
    <dgm:cxn modelId="{42AF2673-3458-4756-81B4-9E951F0D93BD}" type="presOf" srcId="{88D78A66-6188-45A3-9A64-E8509799A1DC}" destId="{E0C11BDB-DA40-4543-AABA-5A283359C35C}" srcOrd="0" destOrd="1" presId="urn:microsoft.com/office/officeart/2005/8/layout/vList4"/>
    <dgm:cxn modelId="{E6C92878-1923-47D1-AA68-758F526E52AC}" type="presOf" srcId="{342C1944-6CB4-4C05-AC31-69D232D8D282}" destId="{147745FF-3CE1-45BC-A6B4-27EFBD89D102}" srcOrd="0" destOrd="0" presId="urn:microsoft.com/office/officeart/2005/8/layout/vList4"/>
    <dgm:cxn modelId="{9E4008F6-EF8E-4F61-A3F3-CE10BEE0DFC2}" srcId="{B5F9E871-696A-4BE7-8BD7-9BD9574049D7}" destId="{88D78A66-6188-45A3-9A64-E8509799A1DC}" srcOrd="0" destOrd="0" parTransId="{525FE32B-9443-4A7A-B310-BBABAE83E187}" sibTransId="{AB845A4D-EF6E-4F82-A80A-E2EA5C393CFB}"/>
    <dgm:cxn modelId="{8E84CE04-CC70-46C5-98EE-DDAC10C35D0F}" type="presOf" srcId="{342C1944-6CB4-4C05-AC31-69D232D8D282}" destId="{AEAB3C93-2DBD-4F8C-AC3A-ABF594E8C33B}" srcOrd="1" destOrd="0" presId="urn:microsoft.com/office/officeart/2005/8/layout/vList4"/>
    <dgm:cxn modelId="{1BF9CA19-0BF0-409E-8CAD-A3503825A848}" type="presOf" srcId="{DCCA4609-941F-40A0-9D89-C84EFD7359A8}" destId="{1AB849F9-1E70-457C-BB28-E7691440D233}" srcOrd="1" destOrd="2" presId="urn:microsoft.com/office/officeart/2005/8/layout/vList4"/>
    <dgm:cxn modelId="{FD2AB4EA-3588-4D7B-87C7-CEFD1C5B316F}" type="presOf" srcId="{B10C59CF-3352-4D02-B2D4-F3AA52BA9FAF}" destId="{307CF573-0794-45C7-B5BE-EB28264AC714}" srcOrd="0" destOrd="0" presId="urn:microsoft.com/office/officeart/2005/8/layout/vList4"/>
    <dgm:cxn modelId="{ED6339A2-A016-43D4-8BC4-7EFE6671D7B2}" type="presOf" srcId="{B09F015D-C731-4886-A2D5-1DA5CAB6AAA6}" destId="{147745FF-3CE1-45BC-A6B4-27EFBD89D102}" srcOrd="0" destOrd="2" presId="urn:microsoft.com/office/officeart/2005/8/layout/vList4"/>
    <dgm:cxn modelId="{1D446768-61C4-47F0-B0BC-216F961774EC}" srcId="{342C1944-6CB4-4C05-AC31-69D232D8D282}" destId="{E81599DF-5111-47AC-BCF4-B1651DD91B02}" srcOrd="0" destOrd="0" parTransId="{7EE9993A-4DDE-43DA-ADA5-2EB6F7719294}" sibTransId="{4EC467BD-E415-4516-9FF1-6D0158ED54EC}"/>
    <dgm:cxn modelId="{813081CB-A81B-4228-B13E-CEB9B5E68562}" type="presOf" srcId="{F14C610C-2C13-4688-93D2-8153C1FA330D}" destId="{E0C11BDB-DA40-4543-AABA-5A283359C35C}" srcOrd="0" destOrd="2" presId="urn:microsoft.com/office/officeart/2005/8/layout/vList4"/>
    <dgm:cxn modelId="{FBDB5EEF-9CA2-47B9-A766-0A28EDAC7395}" srcId="{B10C59CF-3352-4D02-B2D4-F3AA52BA9FAF}" destId="{342C1944-6CB4-4C05-AC31-69D232D8D282}" srcOrd="0" destOrd="0" parTransId="{6B283499-7799-4708-87C0-2285E9DF3134}" sibTransId="{7B588DED-105B-4094-9FBC-AB4082DD3F98}"/>
    <dgm:cxn modelId="{969C3E9C-8AFD-45A4-A5E0-E9D16CA54336}" type="presOf" srcId="{7B17F927-080C-41A6-A6C0-B038B18EA596}" destId="{1AB849F9-1E70-457C-BB28-E7691440D233}" srcOrd="1" destOrd="1" presId="urn:microsoft.com/office/officeart/2005/8/layout/vList4"/>
    <dgm:cxn modelId="{13C6419B-5D07-41CA-A168-B42B35C14479}" type="presOf" srcId="{88D78A66-6188-45A3-9A64-E8509799A1DC}" destId="{3233DECE-030D-4C7D-99B7-D055DD13512A}" srcOrd="1" destOrd="1" presId="urn:microsoft.com/office/officeart/2005/8/layout/vList4"/>
    <dgm:cxn modelId="{CDE5AE1C-B5D5-4E82-B316-99AAB8B2D59D}" type="presParOf" srcId="{307CF573-0794-45C7-B5BE-EB28264AC714}" destId="{A1AAC406-3D4A-4027-A4B6-B0D66144E9B5}" srcOrd="0" destOrd="0" presId="urn:microsoft.com/office/officeart/2005/8/layout/vList4"/>
    <dgm:cxn modelId="{FA3CC22F-A1BA-4D48-AF07-8A158FA36E5D}" type="presParOf" srcId="{A1AAC406-3D4A-4027-A4B6-B0D66144E9B5}" destId="{147745FF-3CE1-45BC-A6B4-27EFBD89D102}" srcOrd="0" destOrd="0" presId="urn:microsoft.com/office/officeart/2005/8/layout/vList4"/>
    <dgm:cxn modelId="{52388F7D-E49D-4537-8F9E-E87F1CC5C5BD}" type="presParOf" srcId="{A1AAC406-3D4A-4027-A4B6-B0D66144E9B5}" destId="{5F691ED3-FEE9-4BE6-8E23-2EC9D0C5BE9D}" srcOrd="1" destOrd="0" presId="urn:microsoft.com/office/officeart/2005/8/layout/vList4"/>
    <dgm:cxn modelId="{2E267C00-8CFC-4B75-8395-66CB2351699F}" type="presParOf" srcId="{A1AAC406-3D4A-4027-A4B6-B0D66144E9B5}" destId="{AEAB3C93-2DBD-4F8C-AC3A-ABF594E8C33B}" srcOrd="2" destOrd="0" presId="urn:microsoft.com/office/officeart/2005/8/layout/vList4"/>
    <dgm:cxn modelId="{8101BC94-B3E8-485C-BCE2-FEF74C1E991F}" type="presParOf" srcId="{307CF573-0794-45C7-B5BE-EB28264AC714}" destId="{4A61FDFD-0B1D-4FEC-AFF6-61033D102EE2}" srcOrd="1" destOrd="0" presId="urn:microsoft.com/office/officeart/2005/8/layout/vList4"/>
    <dgm:cxn modelId="{310B0F31-9003-4114-ADAC-E68FE680F47A}" type="presParOf" srcId="{307CF573-0794-45C7-B5BE-EB28264AC714}" destId="{8DCA49D3-FA6A-435E-A1A4-99C209C09A2B}" srcOrd="2" destOrd="0" presId="urn:microsoft.com/office/officeart/2005/8/layout/vList4"/>
    <dgm:cxn modelId="{50C8C783-027E-4AC4-B822-CF9E772B8666}" type="presParOf" srcId="{8DCA49D3-FA6A-435E-A1A4-99C209C09A2B}" destId="{E0C11BDB-DA40-4543-AABA-5A283359C35C}" srcOrd="0" destOrd="0" presId="urn:microsoft.com/office/officeart/2005/8/layout/vList4"/>
    <dgm:cxn modelId="{D62AD6F6-F0F7-4C0B-8BEC-1864DC71B873}" type="presParOf" srcId="{8DCA49D3-FA6A-435E-A1A4-99C209C09A2B}" destId="{098ACC81-9731-41A5-927C-6A29454C4BC0}" srcOrd="1" destOrd="0" presId="urn:microsoft.com/office/officeart/2005/8/layout/vList4"/>
    <dgm:cxn modelId="{4CFADE8A-3F29-4A4C-882B-21C5534334C2}" type="presParOf" srcId="{8DCA49D3-FA6A-435E-A1A4-99C209C09A2B}" destId="{3233DECE-030D-4C7D-99B7-D055DD13512A}" srcOrd="2" destOrd="0" presId="urn:microsoft.com/office/officeart/2005/8/layout/vList4"/>
    <dgm:cxn modelId="{29CEB597-8ECE-4D3A-904C-F18A67E2C7AB}" type="presParOf" srcId="{307CF573-0794-45C7-B5BE-EB28264AC714}" destId="{D2C2517F-982E-4E6F-A169-6D9527805505}" srcOrd="3" destOrd="0" presId="urn:microsoft.com/office/officeart/2005/8/layout/vList4"/>
    <dgm:cxn modelId="{81CA7742-9FF5-407C-94AD-FBADE065A106}" type="presParOf" srcId="{307CF573-0794-45C7-B5BE-EB28264AC714}" destId="{8B283A47-F95F-4ED2-8EBE-B32AF6CAF2BF}" srcOrd="4" destOrd="0" presId="urn:microsoft.com/office/officeart/2005/8/layout/vList4"/>
    <dgm:cxn modelId="{A9D79BA7-D6BF-4A84-B1E8-52F9146DA31B}" type="presParOf" srcId="{8B283A47-F95F-4ED2-8EBE-B32AF6CAF2BF}" destId="{C09C7C6E-9035-48A3-BA26-223D06ED393E}" srcOrd="0" destOrd="0" presId="urn:microsoft.com/office/officeart/2005/8/layout/vList4"/>
    <dgm:cxn modelId="{CB1D33A4-E2E0-4FA9-9873-EEA4A8BF48B8}" type="presParOf" srcId="{8B283A47-F95F-4ED2-8EBE-B32AF6CAF2BF}" destId="{68CA2364-9BBA-4419-A516-ED7A2D2B0885}" srcOrd="1" destOrd="0" presId="urn:microsoft.com/office/officeart/2005/8/layout/vList4"/>
    <dgm:cxn modelId="{B4208DD9-F02F-4A42-854F-606926015156}" type="presParOf" srcId="{8B283A47-F95F-4ED2-8EBE-B32AF6CAF2BF}" destId="{1AB849F9-1E70-457C-BB28-E7691440D233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47745FF-3CE1-45BC-A6B4-27EFBD89D102}">
      <dsp:nvSpPr>
        <dsp:cNvPr id="0" name=""/>
        <dsp:cNvSpPr/>
      </dsp:nvSpPr>
      <dsp:spPr>
        <a:xfrm>
          <a:off x="0" y="0"/>
          <a:ext cx="5972188" cy="10214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500" kern="1200" dirty="0"/>
        </a:p>
      </dsp:txBody>
      <dsp:txXfrm>
        <a:off x="1296583" y="0"/>
        <a:ext cx="4675604" cy="1021458"/>
      </dsp:txXfrm>
    </dsp:sp>
    <dsp:sp modelId="{5F691ED3-FEE9-4BE6-8E23-2EC9D0C5BE9D}">
      <dsp:nvSpPr>
        <dsp:cNvPr id="0" name=""/>
        <dsp:cNvSpPr/>
      </dsp:nvSpPr>
      <dsp:spPr>
        <a:xfrm>
          <a:off x="102145" y="102145"/>
          <a:ext cx="1194437" cy="817166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0C11BDB-DA40-4543-AABA-5A283359C35C}">
      <dsp:nvSpPr>
        <dsp:cNvPr id="0" name=""/>
        <dsp:cNvSpPr/>
      </dsp:nvSpPr>
      <dsp:spPr>
        <a:xfrm>
          <a:off x="0" y="1123604"/>
          <a:ext cx="5972188" cy="10214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500" kern="1200" dirty="0"/>
        </a:p>
      </dsp:txBody>
      <dsp:txXfrm>
        <a:off x="1296583" y="1123604"/>
        <a:ext cx="4675604" cy="1021458"/>
      </dsp:txXfrm>
    </dsp:sp>
    <dsp:sp modelId="{098ACC81-9731-41A5-927C-6A29454C4BC0}">
      <dsp:nvSpPr>
        <dsp:cNvPr id="0" name=""/>
        <dsp:cNvSpPr/>
      </dsp:nvSpPr>
      <dsp:spPr>
        <a:xfrm>
          <a:off x="102145" y="1225750"/>
          <a:ext cx="1194437" cy="817166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09C7C6E-9035-48A3-BA26-223D06ED393E}">
      <dsp:nvSpPr>
        <dsp:cNvPr id="0" name=""/>
        <dsp:cNvSpPr/>
      </dsp:nvSpPr>
      <dsp:spPr>
        <a:xfrm>
          <a:off x="0" y="2247208"/>
          <a:ext cx="5972188" cy="10214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500" kern="1200" dirty="0"/>
        </a:p>
      </dsp:txBody>
      <dsp:txXfrm>
        <a:off x="1296583" y="2247208"/>
        <a:ext cx="4675604" cy="1021458"/>
      </dsp:txXfrm>
    </dsp:sp>
    <dsp:sp modelId="{68CA2364-9BBA-4419-A516-ED7A2D2B0885}">
      <dsp:nvSpPr>
        <dsp:cNvPr id="0" name=""/>
        <dsp:cNvSpPr/>
      </dsp:nvSpPr>
      <dsp:spPr>
        <a:xfrm>
          <a:off x="102145" y="2349354"/>
          <a:ext cx="1194437" cy="817166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47745FF-3CE1-45BC-A6B4-27EFBD89D102}">
      <dsp:nvSpPr>
        <dsp:cNvPr id="0" name=""/>
        <dsp:cNvSpPr/>
      </dsp:nvSpPr>
      <dsp:spPr>
        <a:xfrm>
          <a:off x="0" y="0"/>
          <a:ext cx="5972188" cy="10214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500" kern="1200" dirty="0"/>
        </a:p>
      </dsp:txBody>
      <dsp:txXfrm>
        <a:off x="1296583" y="0"/>
        <a:ext cx="4675604" cy="1021458"/>
      </dsp:txXfrm>
    </dsp:sp>
    <dsp:sp modelId="{5F691ED3-FEE9-4BE6-8E23-2EC9D0C5BE9D}">
      <dsp:nvSpPr>
        <dsp:cNvPr id="0" name=""/>
        <dsp:cNvSpPr/>
      </dsp:nvSpPr>
      <dsp:spPr>
        <a:xfrm>
          <a:off x="102145" y="102145"/>
          <a:ext cx="1194437" cy="817166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0C11BDB-DA40-4543-AABA-5A283359C35C}">
      <dsp:nvSpPr>
        <dsp:cNvPr id="0" name=""/>
        <dsp:cNvSpPr/>
      </dsp:nvSpPr>
      <dsp:spPr>
        <a:xfrm>
          <a:off x="0" y="1123604"/>
          <a:ext cx="5972188" cy="10214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500" kern="1200" dirty="0"/>
        </a:p>
      </dsp:txBody>
      <dsp:txXfrm>
        <a:off x="1296583" y="1123604"/>
        <a:ext cx="4675604" cy="1021458"/>
      </dsp:txXfrm>
    </dsp:sp>
    <dsp:sp modelId="{098ACC81-9731-41A5-927C-6A29454C4BC0}">
      <dsp:nvSpPr>
        <dsp:cNvPr id="0" name=""/>
        <dsp:cNvSpPr/>
      </dsp:nvSpPr>
      <dsp:spPr>
        <a:xfrm>
          <a:off x="102145" y="1225750"/>
          <a:ext cx="1194437" cy="817166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09C7C6E-9035-48A3-BA26-223D06ED393E}">
      <dsp:nvSpPr>
        <dsp:cNvPr id="0" name=""/>
        <dsp:cNvSpPr/>
      </dsp:nvSpPr>
      <dsp:spPr>
        <a:xfrm>
          <a:off x="0" y="2247208"/>
          <a:ext cx="5972188" cy="10214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500" kern="1200" dirty="0"/>
        </a:p>
      </dsp:txBody>
      <dsp:txXfrm>
        <a:off x="1296583" y="2247208"/>
        <a:ext cx="4675604" cy="1021458"/>
      </dsp:txXfrm>
    </dsp:sp>
    <dsp:sp modelId="{68CA2364-9BBA-4419-A516-ED7A2D2B0885}">
      <dsp:nvSpPr>
        <dsp:cNvPr id="0" name=""/>
        <dsp:cNvSpPr/>
      </dsp:nvSpPr>
      <dsp:spPr>
        <a:xfrm>
          <a:off x="102145" y="2349354"/>
          <a:ext cx="1194437" cy="817166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64AAA77-49A7-4FC0-B844-1C4BD2C967D7}">
      <dsp:nvSpPr>
        <dsp:cNvPr id="0" name=""/>
        <dsp:cNvSpPr/>
      </dsp:nvSpPr>
      <dsp:spPr>
        <a:xfrm>
          <a:off x="0" y="0"/>
          <a:ext cx="7215238" cy="3214710"/>
        </a:xfrm>
        <a:prstGeom prst="roundRect">
          <a:avLst>
            <a:gd name="adj" fmla="val 10000"/>
          </a:avLst>
        </a:prstGeom>
        <a:solidFill>
          <a:srgbClr val="92D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l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6500" kern="1200" dirty="0"/>
        </a:p>
      </dsp:txBody>
      <dsp:txXfrm>
        <a:off x="1764518" y="0"/>
        <a:ext cx="5450719" cy="3214710"/>
      </dsp:txXfrm>
    </dsp:sp>
    <dsp:sp modelId="{2DBCD0CB-2CE0-4B36-9F21-7CE65D4EB534}">
      <dsp:nvSpPr>
        <dsp:cNvPr id="0" name=""/>
        <dsp:cNvSpPr/>
      </dsp:nvSpPr>
      <dsp:spPr>
        <a:xfrm>
          <a:off x="171451" y="315170"/>
          <a:ext cx="1032356" cy="1386594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47745FF-3CE1-45BC-A6B4-27EFBD89D102}">
      <dsp:nvSpPr>
        <dsp:cNvPr id="0" name=""/>
        <dsp:cNvSpPr/>
      </dsp:nvSpPr>
      <dsp:spPr>
        <a:xfrm>
          <a:off x="0" y="0"/>
          <a:ext cx="5972188" cy="10214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500" kern="1200" dirty="0"/>
        </a:p>
      </dsp:txBody>
      <dsp:txXfrm>
        <a:off x="1296583" y="0"/>
        <a:ext cx="4675604" cy="1021458"/>
      </dsp:txXfrm>
    </dsp:sp>
    <dsp:sp modelId="{5F691ED3-FEE9-4BE6-8E23-2EC9D0C5BE9D}">
      <dsp:nvSpPr>
        <dsp:cNvPr id="0" name=""/>
        <dsp:cNvSpPr/>
      </dsp:nvSpPr>
      <dsp:spPr>
        <a:xfrm>
          <a:off x="102145" y="102145"/>
          <a:ext cx="1194437" cy="817166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0C11BDB-DA40-4543-AABA-5A283359C35C}">
      <dsp:nvSpPr>
        <dsp:cNvPr id="0" name=""/>
        <dsp:cNvSpPr/>
      </dsp:nvSpPr>
      <dsp:spPr>
        <a:xfrm>
          <a:off x="0" y="1123604"/>
          <a:ext cx="5972188" cy="10214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500" kern="1200" dirty="0"/>
        </a:p>
      </dsp:txBody>
      <dsp:txXfrm>
        <a:off x="1296583" y="1123604"/>
        <a:ext cx="4675604" cy="1021458"/>
      </dsp:txXfrm>
    </dsp:sp>
    <dsp:sp modelId="{098ACC81-9731-41A5-927C-6A29454C4BC0}">
      <dsp:nvSpPr>
        <dsp:cNvPr id="0" name=""/>
        <dsp:cNvSpPr/>
      </dsp:nvSpPr>
      <dsp:spPr>
        <a:xfrm>
          <a:off x="102145" y="1225750"/>
          <a:ext cx="1194437" cy="817166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09C7C6E-9035-48A3-BA26-223D06ED393E}">
      <dsp:nvSpPr>
        <dsp:cNvPr id="0" name=""/>
        <dsp:cNvSpPr/>
      </dsp:nvSpPr>
      <dsp:spPr>
        <a:xfrm>
          <a:off x="0" y="2247208"/>
          <a:ext cx="5972188" cy="10214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500" kern="1200" dirty="0"/>
        </a:p>
      </dsp:txBody>
      <dsp:txXfrm>
        <a:off x="1296583" y="2247208"/>
        <a:ext cx="4675604" cy="1021458"/>
      </dsp:txXfrm>
    </dsp:sp>
    <dsp:sp modelId="{68CA2364-9BBA-4419-A516-ED7A2D2B0885}">
      <dsp:nvSpPr>
        <dsp:cNvPr id="0" name=""/>
        <dsp:cNvSpPr/>
      </dsp:nvSpPr>
      <dsp:spPr>
        <a:xfrm>
          <a:off x="102145" y="2349354"/>
          <a:ext cx="1194437" cy="817166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64AAA77-49A7-4FC0-B844-1C4BD2C967D7}">
      <dsp:nvSpPr>
        <dsp:cNvPr id="0" name=""/>
        <dsp:cNvSpPr/>
      </dsp:nvSpPr>
      <dsp:spPr>
        <a:xfrm>
          <a:off x="0" y="0"/>
          <a:ext cx="7215238" cy="2714644"/>
        </a:xfrm>
        <a:prstGeom prst="roundRect">
          <a:avLst>
            <a:gd name="adj" fmla="val 10000"/>
          </a:avLst>
        </a:prstGeom>
        <a:solidFill>
          <a:srgbClr val="92D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l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6500" kern="1200" dirty="0"/>
        </a:p>
      </dsp:txBody>
      <dsp:txXfrm>
        <a:off x="1714512" y="0"/>
        <a:ext cx="5500725" cy="2714644"/>
      </dsp:txXfrm>
    </dsp:sp>
    <dsp:sp modelId="{2DBCD0CB-2CE0-4B36-9F21-7CE65D4EB534}">
      <dsp:nvSpPr>
        <dsp:cNvPr id="0" name=""/>
        <dsp:cNvSpPr/>
      </dsp:nvSpPr>
      <dsp:spPr>
        <a:xfrm>
          <a:off x="142881" y="169676"/>
          <a:ext cx="1153644" cy="984872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47745FF-3CE1-45BC-A6B4-27EFBD89D102}">
      <dsp:nvSpPr>
        <dsp:cNvPr id="0" name=""/>
        <dsp:cNvSpPr/>
      </dsp:nvSpPr>
      <dsp:spPr>
        <a:xfrm>
          <a:off x="0" y="0"/>
          <a:ext cx="5972188" cy="10214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500" kern="1200" dirty="0"/>
        </a:p>
      </dsp:txBody>
      <dsp:txXfrm>
        <a:off x="1296583" y="0"/>
        <a:ext cx="4675604" cy="1021458"/>
      </dsp:txXfrm>
    </dsp:sp>
    <dsp:sp modelId="{5F691ED3-FEE9-4BE6-8E23-2EC9D0C5BE9D}">
      <dsp:nvSpPr>
        <dsp:cNvPr id="0" name=""/>
        <dsp:cNvSpPr/>
      </dsp:nvSpPr>
      <dsp:spPr>
        <a:xfrm>
          <a:off x="102145" y="102145"/>
          <a:ext cx="1194437" cy="817166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0C11BDB-DA40-4543-AABA-5A283359C35C}">
      <dsp:nvSpPr>
        <dsp:cNvPr id="0" name=""/>
        <dsp:cNvSpPr/>
      </dsp:nvSpPr>
      <dsp:spPr>
        <a:xfrm>
          <a:off x="0" y="1123604"/>
          <a:ext cx="5972188" cy="10214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500" kern="1200" dirty="0"/>
        </a:p>
      </dsp:txBody>
      <dsp:txXfrm>
        <a:off x="1296583" y="1123604"/>
        <a:ext cx="4675604" cy="1021458"/>
      </dsp:txXfrm>
    </dsp:sp>
    <dsp:sp modelId="{098ACC81-9731-41A5-927C-6A29454C4BC0}">
      <dsp:nvSpPr>
        <dsp:cNvPr id="0" name=""/>
        <dsp:cNvSpPr/>
      </dsp:nvSpPr>
      <dsp:spPr>
        <a:xfrm>
          <a:off x="102145" y="1225750"/>
          <a:ext cx="1194437" cy="817166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09C7C6E-9035-48A3-BA26-223D06ED393E}">
      <dsp:nvSpPr>
        <dsp:cNvPr id="0" name=""/>
        <dsp:cNvSpPr/>
      </dsp:nvSpPr>
      <dsp:spPr>
        <a:xfrm>
          <a:off x="0" y="2247208"/>
          <a:ext cx="5972188" cy="10214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500" kern="1200" dirty="0"/>
        </a:p>
      </dsp:txBody>
      <dsp:txXfrm>
        <a:off x="1296583" y="2247208"/>
        <a:ext cx="4675604" cy="1021458"/>
      </dsp:txXfrm>
    </dsp:sp>
    <dsp:sp modelId="{68CA2364-9BBA-4419-A516-ED7A2D2B0885}">
      <dsp:nvSpPr>
        <dsp:cNvPr id="0" name=""/>
        <dsp:cNvSpPr/>
      </dsp:nvSpPr>
      <dsp:spPr>
        <a:xfrm>
          <a:off x="102145" y="2349354"/>
          <a:ext cx="1194437" cy="817166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64AAA77-49A7-4FC0-B844-1C4BD2C967D7}">
      <dsp:nvSpPr>
        <dsp:cNvPr id="0" name=""/>
        <dsp:cNvSpPr/>
      </dsp:nvSpPr>
      <dsp:spPr>
        <a:xfrm>
          <a:off x="0" y="0"/>
          <a:ext cx="6929486" cy="3214710"/>
        </a:xfrm>
        <a:prstGeom prst="roundRect">
          <a:avLst>
            <a:gd name="adj" fmla="val 10000"/>
          </a:avLst>
        </a:prstGeom>
        <a:solidFill>
          <a:srgbClr val="92D050"/>
        </a:solidFill>
        <a:ln w="2540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l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6500" kern="1200" dirty="0"/>
        </a:p>
      </dsp:txBody>
      <dsp:txXfrm>
        <a:off x="1707368" y="0"/>
        <a:ext cx="5222117" cy="3214710"/>
      </dsp:txXfrm>
    </dsp:sp>
    <dsp:sp modelId="{2DBCD0CB-2CE0-4B36-9F21-7CE65D4EB534}">
      <dsp:nvSpPr>
        <dsp:cNvPr id="0" name=""/>
        <dsp:cNvSpPr/>
      </dsp:nvSpPr>
      <dsp:spPr>
        <a:xfrm flipH="1" flipV="1">
          <a:off x="557219" y="889175"/>
          <a:ext cx="185751" cy="300974"/>
        </a:xfrm>
        <a:prstGeom prst="roundRect">
          <a:avLst>
            <a:gd name="adj" fmla="val 10000"/>
          </a:avLst>
        </a:prstGeom>
        <a:noFill/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47745FF-3CE1-45BC-A6B4-27EFBD89D102}">
      <dsp:nvSpPr>
        <dsp:cNvPr id="0" name=""/>
        <dsp:cNvSpPr/>
      </dsp:nvSpPr>
      <dsp:spPr>
        <a:xfrm>
          <a:off x="0" y="0"/>
          <a:ext cx="5972188" cy="10214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500" kern="1200" dirty="0"/>
        </a:p>
      </dsp:txBody>
      <dsp:txXfrm>
        <a:off x="1296583" y="0"/>
        <a:ext cx="4675604" cy="1021458"/>
      </dsp:txXfrm>
    </dsp:sp>
    <dsp:sp modelId="{5F691ED3-FEE9-4BE6-8E23-2EC9D0C5BE9D}">
      <dsp:nvSpPr>
        <dsp:cNvPr id="0" name=""/>
        <dsp:cNvSpPr/>
      </dsp:nvSpPr>
      <dsp:spPr>
        <a:xfrm>
          <a:off x="102145" y="102145"/>
          <a:ext cx="1194437" cy="817166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0C11BDB-DA40-4543-AABA-5A283359C35C}">
      <dsp:nvSpPr>
        <dsp:cNvPr id="0" name=""/>
        <dsp:cNvSpPr/>
      </dsp:nvSpPr>
      <dsp:spPr>
        <a:xfrm>
          <a:off x="0" y="1123604"/>
          <a:ext cx="5972188" cy="10214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500" kern="1200" dirty="0"/>
        </a:p>
      </dsp:txBody>
      <dsp:txXfrm>
        <a:off x="1296583" y="1123604"/>
        <a:ext cx="4675604" cy="1021458"/>
      </dsp:txXfrm>
    </dsp:sp>
    <dsp:sp modelId="{098ACC81-9731-41A5-927C-6A29454C4BC0}">
      <dsp:nvSpPr>
        <dsp:cNvPr id="0" name=""/>
        <dsp:cNvSpPr/>
      </dsp:nvSpPr>
      <dsp:spPr>
        <a:xfrm>
          <a:off x="102145" y="1225750"/>
          <a:ext cx="1194437" cy="817166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09C7C6E-9035-48A3-BA26-223D06ED393E}">
      <dsp:nvSpPr>
        <dsp:cNvPr id="0" name=""/>
        <dsp:cNvSpPr/>
      </dsp:nvSpPr>
      <dsp:spPr>
        <a:xfrm>
          <a:off x="0" y="2247208"/>
          <a:ext cx="5972188" cy="10214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500" kern="1200" dirty="0"/>
        </a:p>
      </dsp:txBody>
      <dsp:txXfrm>
        <a:off x="1296583" y="2247208"/>
        <a:ext cx="4675604" cy="1021458"/>
      </dsp:txXfrm>
    </dsp:sp>
    <dsp:sp modelId="{68CA2364-9BBA-4419-A516-ED7A2D2B0885}">
      <dsp:nvSpPr>
        <dsp:cNvPr id="0" name=""/>
        <dsp:cNvSpPr/>
      </dsp:nvSpPr>
      <dsp:spPr>
        <a:xfrm>
          <a:off x="102145" y="2349354"/>
          <a:ext cx="1194437" cy="817166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9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47745FF-3CE1-45BC-A6B4-27EFBD89D102}">
      <dsp:nvSpPr>
        <dsp:cNvPr id="0" name=""/>
        <dsp:cNvSpPr/>
      </dsp:nvSpPr>
      <dsp:spPr>
        <a:xfrm>
          <a:off x="0" y="0"/>
          <a:ext cx="5972188" cy="10214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500" kern="1200" dirty="0"/>
        </a:p>
      </dsp:txBody>
      <dsp:txXfrm>
        <a:off x="1296583" y="0"/>
        <a:ext cx="4675604" cy="1021458"/>
      </dsp:txXfrm>
    </dsp:sp>
    <dsp:sp modelId="{5F691ED3-FEE9-4BE6-8E23-2EC9D0C5BE9D}">
      <dsp:nvSpPr>
        <dsp:cNvPr id="0" name=""/>
        <dsp:cNvSpPr/>
      </dsp:nvSpPr>
      <dsp:spPr>
        <a:xfrm>
          <a:off x="102145" y="102145"/>
          <a:ext cx="1194437" cy="817166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0C11BDB-DA40-4543-AABA-5A283359C35C}">
      <dsp:nvSpPr>
        <dsp:cNvPr id="0" name=""/>
        <dsp:cNvSpPr/>
      </dsp:nvSpPr>
      <dsp:spPr>
        <a:xfrm>
          <a:off x="0" y="1123604"/>
          <a:ext cx="5972188" cy="10214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500" kern="1200" dirty="0"/>
        </a:p>
      </dsp:txBody>
      <dsp:txXfrm>
        <a:off x="1296583" y="1123604"/>
        <a:ext cx="4675604" cy="1021458"/>
      </dsp:txXfrm>
    </dsp:sp>
    <dsp:sp modelId="{098ACC81-9731-41A5-927C-6A29454C4BC0}">
      <dsp:nvSpPr>
        <dsp:cNvPr id="0" name=""/>
        <dsp:cNvSpPr/>
      </dsp:nvSpPr>
      <dsp:spPr>
        <a:xfrm>
          <a:off x="102145" y="1225750"/>
          <a:ext cx="1194437" cy="817166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09C7C6E-9035-48A3-BA26-223D06ED393E}">
      <dsp:nvSpPr>
        <dsp:cNvPr id="0" name=""/>
        <dsp:cNvSpPr/>
      </dsp:nvSpPr>
      <dsp:spPr>
        <a:xfrm>
          <a:off x="0" y="2247208"/>
          <a:ext cx="5972188" cy="10214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500" kern="1200" dirty="0"/>
        </a:p>
      </dsp:txBody>
      <dsp:txXfrm>
        <a:off x="1296583" y="2247208"/>
        <a:ext cx="4675604" cy="1021458"/>
      </dsp:txXfrm>
    </dsp:sp>
    <dsp:sp modelId="{68CA2364-9BBA-4419-A516-ED7A2D2B0885}">
      <dsp:nvSpPr>
        <dsp:cNvPr id="0" name=""/>
        <dsp:cNvSpPr/>
      </dsp:nvSpPr>
      <dsp:spPr>
        <a:xfrm>
          <a:off x="102145" y="2349354"/>
          <a:ext cx="1194437" cy="817166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0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47745FF-3CE1-45BC-A6B4-27EFBD89D102}">
      <dsp:nvSpPr>
        <dsp:cNvPr id="0" name=""/>
        <dsp:cNvSpPr/>
      </dsp:nvSpPr>
      <dsp:spPr>
        <a:xfrm>
          <a:off x="0" y="0"/>
          <a:ext cx="5972188" cy="10214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500" kern="1200" dirty="0"/>
        </a:p>
      </dsp:txBody>
      <dsp:txXfrm>
        <a:off x="1296583" y="0"/>
        <a:ext cx="4675604" cy="1021458"/>
      </dsp:txXfrm>
    </dsp:sp>
    <dsp:sp modelId="{5F691ED3-FEE9-4BE6-8E23-2EC9D0C5BE9D}">
      <dsp:nvSpPr>
        <dsp:cNvPr id="0" name=""/>
        <dsp:cNvSpPr/>
      </dsp:nvSpPr>
      <dsp:spPr>
        <a:xfrm>
          <a:off x="102145" y="102145"/>
          <a:ext cx="1194437" cy="817166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0C11BDB-DA40-4543-AABA-5A283359C35C}">
      <dsp:nvSpPr>
        <dsp:cNvPr id="0" name=""/>
        <dsp:cNvSpPr/>
      </dsp:nvSpPr>
      <dsp:spPr>
        <a:xfrm>
          <a:off x="0" y="1123604"/>
          <a:ext cx="5972188" cy="10214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500" kern="1200" dirty="0"/>
        </a:p>
      </dsp:txBody>
      <dsp:txXfrm>
        <a:off x="1296583" y="1123604"/>
        <a:ext cx="4675604" cy="1021458"/>
      </dsp:txXfrm>
    </dsp:sp>
    <dsp:sp modelId="{098ACC81-9731-41A5-927C-6A29454C4BC0}">
      <dsp:nvSpPr>
        <dsp:cNvPr id="0" name=""/>
        <dsp:cNvSpPr/>
      </dsp:nvSpPr>
      <dsp:spPr>
        <a:xfrm>
          <a:off x="102145" y="1225750"/>
          <a:ext cx="1194437" cy="817166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09C7C6E-9035-48A3-BA26-223D06ED393E}">
      <dsp:nvSpPr>
        <dsp:cNvPr id="0" name=""/>
        <dsp:cNvSpPr/>
      </dsp:nvSpPr>
      <dsp:spPr>
        <a:xfrm>
          <a:off x="0" y="2247208"/>
          <a:ext cx="5972188" cy="10214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500" kern="1200" dirty="0"/>
        </a:p>
      </dsp:txBody>
      <dsp:txXfrm>
        <a:off x="1296583" y="2247208"/>
        <a:ext cx="4675604" cy="1021458"/>
      </dsp:txXfrm>
    </dsp:sp>
    <dsp:sp modelId="{68CA2364-9BBA-4419-A516-ED7A2D2B0885}">
      <dsp:nvSpPr>
        <dsp:cNvPr id="0" name=""/>
        <dsp:cNvSpPr/>
      </dsp:nvSpPr>
      <dsp:spPr>
        <a:xfrm>
          <a:off x="102145" y="2349354"/>
          <a:ext cx="1194437" cy="817166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47745FF-3CE1-45BC-A6B4-27EFBD89D102}">
      <dsp:nvSpPr>
        <dsp:cNvPr id="0" name=""/>
        <dsp:cNvSpPr/>
      </dsp:nvSpPr>
      <dsp:spPr>
        <a:xfrm>
          <a:off x="0" y="0"/>
          <a:ext cx="5972188" cy="10214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500" kern="1200" dirty="0"/>
        </a:p>
      </dsp:txBody>
      <dsp:txXfrm>
        <a:off x="1296583" y="0"/>
        <a:ext cx="4675604" cy="1021458"/>
      </dsp:txXfrm>
    </dsp:sp>
    <dsp:sp modelId="{5F691ED3-FEE9-4BE6-8E23-2EC9D0C5BE9D}">
      <dsp:nvSpPr>
        <dsp:cNvPr id="0" name=""/>
        <dsp:cNvSpPr/>
      </dsp:nvSpPr>
      <dsp:spPr>
        <a:xfrm>
          <a:off x="102145" y="102145"/>
          <a:ext cx="1194437" cy="817166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0C11BDB-DA40-4543-AABA-5A283359C35C}">
      <dsp:nvSpPr>
        <dsp:cNvPr id="0" name=""/>
        <dsp:cNvSpPr/>
      </dsp:nvSpPr>
      <dsp:spPr>
        <a:xfrm>
          <a:off x="0" y="1123604"/>
          <a:ext cx="5972188" cy="10214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500" kern="1200" dirty="0"/>
        </a:p>
      </dsp:txBody>
      <dsp:txXfrm>
        <a:off x="1296583" y="1123604"/>
        <a:ext cx="4675604" cy="1021458"/>
      </dsp:txXfrm>
    </dsp:sp>
    <dsp:sp modelId="{098ACC81-9731-41A5-927C-6A29454C4BC0}">
      <dsp:nvSpPr>
        <dsp:cNvPr id="0" name=""/>
        <dsp:cNvSpPr/>
      </dsp:nvSpPr>
      <dsp:spPr>
        <a:xfrm>
          <a:off x="102145" y="1225750"/>
          <a:ext cx="1194437" cy="817166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09C7C6E-9035-48A3-BA26-223D06ED393E}">
      <dsp:nvSpPr>
        <dsp:cNvPr id="0" name=""/>
        <dsp:cNvSpPr/>
      </dsp:nvSpPr>
      <dsp:spPr>
        <a:xfrm>
          <a:off x="0" y="2247208"/>
          <a:ext cx="5972188" cy="10214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500" kern="1200" dirty="0"/>
        </a:p>
      </dsp:txBody>
      <dsp:txXfrm>
        <a:off x="1296583" y="2247208"/>
        <a:ext cx="4675604" cy="1021458"/>
      </dsp:txXfrm>
    </dsp:sp>
    <dsp:sp modelId="{68CA2364-9BBA-4419-A516-ED7A2D2B0885}">
      <dsp:nvSpPr>
        <dsp:cNvPr id="0" name=""/>
        <dsp:cNvSpPr/>
      </dsp:nvSpPr>
      <dsp:spPr>
        <a:xfrm>
          <a:off x="102145" y="2349354"/>
          <a:ext cx="1194437" cy="817166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47745FF-3CE1-45BC-A6B4-27EFBD89D102}">
      <dsp:nvSpPr>
        <dsp:cNvPr id="0" name=""/>
        <dsp:cNvSpPr/>
      </dsp:nvSpPr>
      <dsp:spPr>
        <a:xfrm>
          <a:off x="0" y="0"/>
          <a:ext cx="5972188" cy="10214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500" kern="1200" dirty="0"/>
        </a:p>
      </dsp:txBody>
      <dsp:txXfrm>
        <a:off x="1296583" y="0"/>
        <a:ext cx="4675604" cy="1021458"/>
      </dsp:txXfrm>
    </dsp:sp>
    <dsp:sp modelId="{5F691ED3-FEE9-4BE6-8E23-2EC9D0C5BE9D}">
      <dsp:nvSpPr>
        <dsp:cNvPr id="0" name=""/>
        <dsp:cNvSpPr/>
      </dsp:nvSpPr>
      <dsp:spPr>
        <a:xfrm>
          <a:off x="102145" y="102145"/>
          <a:ext cx="1194437" cy="817166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0C11BDB-DA40-4543-AABA-5A283359C35C}">
      <dsp:nvSpPr>
        <dsp:cNvPr id="0" name=""/>
        <dsp:cNvSpPr/>
      </dsp:nvSpPr>
      <dsp:spPr>
        <a:xfrm>
          <a:off x="0" y="1123604"/>
          <a:ext cx="5972188" cy="10214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500" kern="1200" dirty="0"/>
        </a:p>
      </dsp:txBody>
      <dsp:txXfrm>
        <a:off x="1296583" y="1123604"/>
        <a:ext cx="4675604" cy="1021458"/>
      </dsp:txXfrm>
    </dsp:sp>
    <dsp:sp modelId="{098ACC81-9731-41A5-927C-6A29454C4BC0}">
      <dsp:nvSpPr>
        <dsp:cNvPr id="0" name=""/>
        <dsp:cNvSpPr/>
      </dsp:nvSpPr>
      <dsp:spPr>
        <a:xfrm>
          <a:off x="102145" y="1225750"/>
          <a:ext cx="1194437" cy="817166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09C7C6E-9035-48A3-BA26-223D06ED393E}">
      <dsp:nvSpPr>
        <dsp:cNvPr id="0" name=""/>
        <dsp:cNvSpPr/>
      </dsp:nvSpPr>
      <dsp:spPr>
        <a:xfrm>
          <a:off x="0" y="2247208"/>
          <a:ext cx="5972188" cy="10214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500" kern="1200" dirty="0"/>
        </a:p>
      </dsp:txBody>
      <dsp:txXfrm>
        <a:off x="1296583" y="2247208"/>
        <a:ext cx="4675604" cy="1021458"/>
      </dsp:txXfrm>
    </dsp:sp>
    <dsp:sp modelId="{68CA2364-9BBA-4419-A516-ED7A2D2B0885}">
      <dsp:nvSpPr>
        <dsp:cNvPr id="0" name=""/>
        <dsp:cNvSpPr/>
      </dsp:nvSpPr>
      <dsp:spPr>
        <a:xfrm>
          <a:off x="102145" y="2349354"/>
          <a:ext cx="1194437" cy="817166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47745FF-3CE1-45BC-A6B4-27EFBD89D102}">
      <dsp:nvSpPr>
        <dsp:cNvPr id="0" name=""/>
        <dsp:cNvSpPr/>
      </dsp:nvSpPr>
      <dsp:spPr>
        <a:xfrm>
          <a:off x="0" y="0"/>
          <a:ext cx="5972188" cy="10214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500" kern="1200" dirty="0"/>
        </a:p>
      </dsp:txBody>
      <dsp:txXfrm>
        <a:off x="1296583" y="0"/>
        <a:ext cx="4675604" cy="1021458"/>
      </dsp:txXfrm>
    </dsp:sp>
    <dsp:sp modelId="{5F691ED3-FEE9-4BE6-8E23-2EC9D0C5BE9D}">
      <dsp:nvSpPr>
        <dsp:cNvPr id="0" name=""/>
        <dsp:cNvSpPr/>
      </dsp:nvSpPr>
      <dsp:spPr>
        <a:xfrm>
          <a:off x="102145" y="102145"/>
          <a:ext cx="1194437" cy="817166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0C11BDB-DA40-4543-AABA-5A283359C35C}">
      <dsp:nvSpPr>
        <dsp:cNvPr id="0" name=""/>
        <dsp:cNvSpPr/>
      </dsp:nvSpPr>
      <dsp:spPr>
        <a:xfrm>
          <a:off x="0" y="1123604"/>
          <a:ext cx="5972188" cy="10214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500" kern="1200" dirty="0"/>
        </a:p>
      </dsp:txBody>
      <dsp:txXfrm>
        <a:off x="1296583" y="1123604"/>
        <a:ext cx="4675604" cy="1021458"/>
      </dsp:txXfrm>
    </dsp:sp>
    <dsp:sp modelId="{098ACC81-9731-41A5-927C-6A29454C4BC0}">
      <dsp:nvSpPr>
        <dsp:cNvPr id="0" name=""/>
        <dsp:cNvSpPr/>
      </dsp:nvSpPr>
      <dsp:spPr>
        <a:xfrm>
          <a:off x="102145" y="1225750"/>
          <a:ext cx="1194437" cy="817166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09C7C6E-9035-48A3-BA26-223D06ED393E}">
      <dsp:nvSpPr>
        <dsp:cNvPr id="0" name=""/>
        <dsp:cNvSpPr/>
      </dsp:nvSpPr>
      <dsp:spPr>
        <a:xfrm>
          <a:off x="0" y="2247208"/>
          <a:ext cx="5972188" cy="10214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500" kern="1200" dirty="0"/>
        </a:p>
      </dsp:txBody>
      <dsp:txXfrm>
        <a:off x="1296583" y="2247208"/>
        <a:ext cx="4675604" cy="1021458"/>
      </dsp:txXfrm>
    </dsp:sp>
    <dsp:sp modelId="{68CA2364-9BBA-4419-A516-ED7A2D2B0885}">
      <dsp:nvSpPr>
        <dsp:cNvPr id="0" name=""/>
        <dsp:cNvSpPr/>
      </dsp:nvSpPr>
      <dsp:spPr>
        <a:xfrm>
          <a:off x="102145" y="2349354"/>
          <a:ext cx="1194437" cy="817166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47745FF-3CE1-45BC-A6B4-27EFBD89D102}">
      <dsp:nvSpPr>
        <dsp:cNvPr id="0" name=""/>
        <dsp:cNvSpPr/>
      </dsp:nvSpPr>
      <dsp:spPr>
        <a:xfrm>
          <a:off x="0" y="0"/>
          <a:ext cx="5972188" cy="10214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500" kern="1200" dirty="0"/>
        </a:p>
      </dsp:txBody>
      <dsp:txXfrm>
        <a:off x="1296583" y="0"/>
        <a:ext cx="4675604" cy="1021458"/>
      </dsp:txXfrm>
    </dsp:sp>
    <dsp:sp modelId="{5F691ED3-FEE9-4BE6-8E23-2EC9D0C5BE9D}">
      <dsp:nvSpPr>
        <dsp:cNvPr id="0" name=""/>
        <dsp:cNvSpPr/>
      </dsp:nvSpPr>
      <dsp:spPr>
        <a:xfrm>
          <a:off x="102145" y="102145"/>
          <a:ext cx="1194437" cy="817166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0C11BDB-DA40-4543-AABA-5A283359C35C}">
      <dsp:nvSpPr>
        <dsp:cNvPr id="0" name=""/>
        <dsp:cNvSpPr/>
      </dsp:nvSpPr>
      <dsp:spPr>
        <a:xfrm>
          <a:off x="0" y="1123604"/>
          <a:ext cx="5972188" cy="10214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500" kern="1200" dirty="0"/>
        </a:p>
      </dsp:txBody>
      <dsp:txXfrm>
        <a:off x="1296583" y="1123604"/>
        <a:ext cx="4675604" cy="1021458"/>
      </dsp:txXfrm>
    </dsp:sp>
    <dsp:sp modelId="{098ACC81-9731-41A5-927C-6A29454C4BC0}">
      <dsp:nvSpPr>
        <dsp:cNvPr id="0" name=""/>
        <dsp:cNvSpPr/>
      </dsp:nvSpPr>
      <dsp:spPr>
        <a:xfrm>
          <a:off x="102145" y="1225750"/>
          <a:ext cx="1194437" cy="817166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09C7C6E-9035-48A3-BA26-223D06ED393E}">
      <dsp:nvSpPr>
        <dsp:cNvPr id="0" name=""/>
        <dsp:cNvSpPr/>
      </dsp:nvSpPr>
      <dsp:spPr>
        <a:xfrm>
          <a:off x="0" y="2247208"/>
          <a:ext cx="5972188" cy="10214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500" kern="1200" dirty="0"/>
        </a:p>
      </dsp:txBody>
      <dsp:txXfrm>
        <a:off x="1296583" y="2247208"/>
        <a:ext cx="4675604" cy="1021458"/>
      </dsp:txXfrm>
    </dsp:sp>
    <dsp:sp modelId="{68CA2364-9BBA-4419-A516-ED7A2D2B0885}">
      <dsp:nvSpPr>
        <dsp:cNvPr id="0" name=""/>
        <dsp:cNvSpPr/>
      </dsp:nvSpPr>
      <dsp:spPr>
        <a:xfrm>
          <a:off x="102145" y="2349354"/>
          <a:ext cx="1194437" cy="817166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47745FF-3CE1-45BC-A6B4-27EFBD89D102}">
      <dsp:nvSpPr>
        <dsp:cNvPr id="0" name=""/>
        <dsp:cNvSpPr/>
      </dsp:nvSpPr>
      <dsp:spPr>
        <a:xfrm>
          <a:off x="0" y="0"/>
          <a:ext cx="5972188" cy="10214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500" kern="1200" dirty="0"/>
        </a:p>
      </dsp:txBody>
      <dsp:txXfrm>
        <a:off x="1296583" y="0"/>
        <a:ext cx="4675604" cy="1021458"/>
      </dsp:txXfrm>
    </dsp:sp>
    <dsp:sp modelId="{5F691ED3-FEE9-4BE6-8E23-2EC9D0C5BE9D}">
      <dsp:nvSpPr>
        <dsp:cNvPr id="0" name=""/>
        <dsp:cNvSpPr/>
      </dsp:nvSpPr>
      <dsp:spPr>
        <a:xfrm>
          <a:off x="102145" y="102145"/>
          <a:ext cx="1194437" cy="817166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0C11BDB-DA40-4543-AABA-5A283359C35C}">
      <dsp:nvSpPr>
        <dsp:cNvPr id="0" name=""/>
        <dsp:cNvSpPr/>
      </dsp:nvSpPr>
      <dsp:spPr>
        <a:xfrm>
          <a:off x="0" y="1123604"/>
          <a:ext cx="5972188" cy="10214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500" kern="1200" dirty="0"/>
        </a:p>
      </dsp:txBody>
      <dsp:txXfrm>
        <a:off x="1296583" y="1123604"/>
        <a:ext cx="4675604" cy="1021458"/>
      </dsp:txXfrm>
    </dsp:sp>
    <dsp:sp modelId="{098ACC81-9731-41A5-927C-6A29454C4BC0}">
      <dsp:nvSpPr>
        <dsp:cNvPr id="0" name=""/>
        <dsp:cNvSpPr/>
      </dsp:nvSpPr>
      <dsp:spPr>
        <a:xfrm>
          <a:off x="102145" y="1225750"/>
          <a:ext cx="1194437" cy="817166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09C7C6E-9035-48A3-BA26-223D06ED393E}">
      <dsp:nvSpPr>
        <dsp:cNvPr id="0" name=""/>
        <dsp:cNvSpPr/>
      </dsp:nvSpPr>
      <dsp:spPr>
        <a:xfrm>
          <a:off x="0" y="2247208"/>
          <a:ext cx="5972188" cy="10214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500" kern="1200" dirty="0"/>
        </a:p>
      </dsp:txBody>
      <dsp:txXfrm>
        <a:off x="1296583" y="2247208"/>
        <a:ext cx="4675604" cy="1021458"/>
      </dsp:txXfrm>
    </dsp:sp>
    <dsp:sp modelId="{68CA2364-9BBA-4419-A516-ED7A2D2B0885}">
      <dsp:nvSpPr>
        <dsp:cNvPr id="0" name=""/>
        <dsp:cNvSpPr/>
      </dsp:nvSpPr>
      <dsp:spPr>
        <a:xfrm>
          <a:off x="102145" y="2349354"/>
          <a:ext cx="1194437" cy="817166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47745FF-3CE1-45BC-A6B4-27EFBD89D102}">
      <dsp:nvSpPr>
        <dsp:cNvPr id="0" name=""/>
        <dsp:cNvSpPr/>
      </dsp:nvSpPr>
      <dsp:spPr>
        <a:xfrm>
          <a:off x="0" y="0"/>
          <a:ext cx="5972188" cy="10214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500" kern="1200" dirty="0"/>
        </a:p>
      </dsp:txBody>
      <dsp:txXfrm>
        <a:off x="1296583" y="0"/>
        <a:ext cx="4675604" cy="1021458"/>
      </dsp:txXfrm>
    </dsp:sp>
    <dsp:sp modelId="{5F691ED3-FEE9-4BE6-8E23-2EC9D0C5BE9D}">
      <dsp:nvSpPr>
        <dsp:cNvPr id="0" name=""/>
        <dsp:cNvSpPr/>
      </dsp:nvSpPr>
      <dsp:spPr>
        <a:xfrm>
          <a:off x="102145" y="102145"/>
          <a:ext cx="1194437" cy="817166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0C11BDB-DA40-4543-AABA-5A283359C35C}">
      <dsp:nvSpPr>
        <dsp:cNvPr id="0" name=""/>
        <dsp:cNvSpPr/>
      </dsp:nvSpPr>
      <dsp:spPr>
        <a:xfrm>
          <a:off x="0" y="1123604"/>
          <a:ext cx="5972188" cy="10214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500" kern="1200" dirty="0"/>
        </a:p>
      </dsp:txBody>
      <dsp:txXfrm>
        <a:off x="1296583" y="1123604"/>
        <a:ext cx="4675604" cy="1021458"/>
      </dsp:txXfrm>
    </dsp:sp>
    <dsp:sp modelId="{098ACC81-9731-41A5-927C-6A29454C4BC0}">
      <dsp:nvSpPr>
        <dsp:cNvPr id="0" name=""/>
        <dsp:cNvSpPr/>
      </dsp:nvSpPr>
      <dsp:spPr>
        <a:xfrm>
          <a:off x="102145" y="1225750"/>
          <a:ext cx="1194437" cy="817166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09C7C6E-9035-48A3-BA26-223D06ED393E}">
      <dsp:nvSpPr>
        <dsp:cNvPr id="0" name=""/>
        <dsp:cNvSpPr/>
      </dsp:nvSpPr>
      <dsp:spPr>
        <a:xfrm>
          <a:off x="0" y="2247208"/>
          <a:ext cx="5972188" cy="10214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500" kern="1200" dirty="0"/>
        </a:p>
      </dsp:txBody>
      <dsp:txXfrm>
        <a:off x="1296583" y="2247208"/>
        <a:ext cx="4675604" cy="1021458"/>
      </dsp:txXfrm>
    </dsp:sp>
    <dsp:sp modelId="{68CA2364-9BBA-4419-A516-ED7A2D2B0885}">
      <dsp:nvSpPr>
        <dsp:cNvPr id="0" name=""/>
        <dsp:cNvSpPr/>
      </dsp:nvSpPr>
      <dsp:spPr>
        <a:xfrm>
          <a:off x="102145" y="2349354"/>
          <a:ext cx="1194437" cy="817166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A7F1F1-0C42-4EBE-8980-10A59D9C4E74}" type="datetimeFigureOut">
              <a:rPr lang="ru-RU" smtClean="0"/>
              <a:pPr/>
              <a:t>29.01.2018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6254FD-AF08-42E5-99DB-7F8424132DB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CE259-FACA-4AE1-B9F2-AF759389B4A7}" type="datetimeFigureOut">
              <a:rPr lang="ru-RU" smtClean="0"/>
              <a:pPr/>
              <a:t>29.01.2018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221D9-63F1-4F11-888C-CEB1ED5C168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CE259-FACA-4AE1-B9F2-AF759389B4A7}" type="datetimeFigureOut">
              <a:rPr lang="ru-RU" smtClean="0"/>
              <a:pPr/>
              <a:t>29.01.2018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221D9-63F1-4F11-888C-CEB1ED5C168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CE259-FACA-4AE1-B9F2-AF759389B4A7}" type="datetimeFigureOut">
              <a:rPr lang="ru-RU" smtClean="0"/>
              <a:pPr/>
              <a:t>29.01.2018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221D9-63F1-4F11-888C-CEB1ED5C168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CE259-FACA-4AE1-B9F2-AF759389B4A7}" type="datetimeFigureOut">
              <a:rPr lang="ru-RU" smtClean="0"/>
              <a:pPr/>
              <a:t>29.01.2018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221D9-63F1-4F11-888C-CEB1ED5C168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CE259-FACA-4AE1-B9F2-AF759389B4A7}" type="datetimeFigureOut">
              <a:rPr lang="ru-RU" smtClean="0"/>
              <a:pPr/>
              <a:t>29.01.2018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221D9-63F1-4F11-888C-CEB1ED5C168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CE259-FACA-4AE1-B9F2-AF759389B4A7}" type="datetimeFigureOut">
              <a:rPr lang="ru-RU" smtClean="0"/>
              <a:pPr/>
              <a:t>29.01.2018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221D9-63F1-4F11-888C-CEB1ED5C168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CE259-FACA-4AE1-B9F2-AF759389B4A7}" type="datetimeFigureOut">
              <a:rPr lang="ru-RU" smtClean="0"/>
              <a:pPr/>
              <a:t>29.01.2018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221D9-63F1-4F11-888C-CEB1ED5C168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CE259-FACA-4AE1-B9F2-AF759389B4A7}" type="datetimeFigureOut">
              <a:rPr lang="ru-RU" smtClean="0"/>
              <a:pPr/>
              <a:t>29.01.2018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221D9-63F1-4F11-888C-CEB1ED5C168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CE259-FACA-4AE1-B9F2-AF759389B4A7}" type="datetimeFigureOut">
              <a:rPr lang="ru-RU" smtClean="0"/>
              <a:pPr/>
              <a:t>29.01.2018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221D9-63F1-4F11-888C-CEB1ED5C168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CE259-FACA-4AE1-B9F2-AF759389B4A7}" type="datetimeFigureOut">
              <a:rPr lang="ru-RU" smtClean="0"/>
              <a:pPr/>
              <a:t>29.01.2018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221D9-63F1-4F11-888C-CEB1ED5C168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CE259-FACA-4AE1-B9F2-AF759389B4A7}" type="datetimeFigureOut">
              <a:rPr lang="ru-RU" smtClean="0"/>
              <a:pPr/>
              <a:t>29.01.2018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221D9-63F1-4F11-888C-CEB1ED5C168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2CE259-FACA-4AE1-B9F2-AF759389B4A7}" type="datetimeFigureOut">
              <a:rPr lang="ru-RU" smtClean="0"/>
              <a:pPr/>
              <a:t>29.01.2018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D221D9-63F1-4F11-888C-CEB1ED5C168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microsoft.com/office/2007/relationships/diagramDrawing" Target="../diagrams/drawing3.xml"/><Relationship Id="rId3" Type="http://schemas.openxmlformats.org/officeDocument/2006/relationships/diagramLayout" Target="../diagrams/layout2.xml"/><Relationship Id="rId7" Type="http://schemas.openxmlformats.org/officeDocument/2006/relationships/image" Target="../media/image3.png"/><Relationship Id="rId12" Type="http://schemas.openxmlformats.org/officeDocument/2006/relationships/diagramColors" Target="../diagrams/colors3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11" Type="http://schemas.openxmlformats.org/officeDocument/2006/relationships/diagramQuickStyle" Target="../diagrams/quickStyle3.xml"/><Relationship Id="rId5" Type="http://schemas.openxmlformats.org/officeDocument/2006/relationships/diagramColors" Target="../diagrams/colors2.xml"/><Relationship Id="rId10" Type="http://schemas.openxmlformats.org/officeDocument/2006/relationships/diagramLayout" Target="../diagrams/layout3.xml"/><Relationship Id="rId4" Type="http://schemas.openxmlformats.org/officeDocument/2006/relationships/diagramQuickStyle" Target="../diagrams/quickStyle2.xml"/><Relationship Id="rId9" Type="http://schemas.openxmlformats.org/officeDocument/2006/relationships/diagramData" Target="../diagrams/data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5.xml"/><Relationship Id="rId13" Type="http://schemas.openxmlformats.org/officeDocument/2006/relationships/image" Target="../media/image8.jpeg"/><Relationship Id="rId3" Type="http://schemas.openxmlformats.org/officeDocument/2006/relationships/diagramLayout" Target="../diagrams/layout4.xml"/><Relationship Id="rId7" Type="http://schemas.openxmlformats.org/officeDocument/2006/relationships/image" Target="../media/image3.png"/><Relationship Id="rId12" Type="http://schemas.microsoft.com/office/2007/relationships/diagramDrawing" Target="../diagrams/drawing5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11" Type="http://schemas.openxmlformats.org/officeDocument/2006/relationships/diagramColors" Target="../diagrams/colors5.xml"/><Relationship Id="rId5" Type="http://schemas.openxmlformats.org/officeDocument/2006/relationships/diagramColors" Target="../diagrams/colors4.xml"/><Relationship Id="rId10" Type="http://schemas.openxmlformats.org/officeDocument/2006/relationships/diagramQuickStyle" Target="../diagrams/quickStyle5.xml"/><Relationship Id="rId4" Type="http://schemas.openxmlformats.org/officeDocument/2006/relationships/diagramQuickStyle" Target="../diagrams/quickStyle4.xml"/><Relationship Id="rId9" Type="http://schemas.openxmlformats.org/officeDocument/2006/relationships/diagramLayout" Target="../diagrams/layout5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7.xml"/><Relationship Id="rId13" Type="http://schemas.openxmlformats.org/officeDocument/2006/relationships/image" Target="../media/image9.png"/><Relationship Id="rId3" Type="http://schemas.openxmlformats.org/officeDocument/2006/relationships/diagramLayout" Target="../diagrams/layout6.xml"/><Relationship Id="rId7" Type="http://schemas.openxmlformats.org/officeDocument/2006/relationships/image" Target="../media/image3.png"/><Relationship Id="rId12" Type="http://schemas.microsoft.com/office/2007/relationships/diagramDrawing" Target="../diagrams/drawing7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11" Type="http://schemas.openxmlformats.org/officeDocument/2006/relationships/diagramColors" Target="../diagrams/colors7.xml"/><Relationship Id="rId5" Type="http://schemas.openxmlformats.org/officeDocument/2006/relationships/diagramColors" Target="../diagrams/colors6.xml"/><Relationship Id="rId10" Type="http://schemas.openxmlformats.org/officeDocument/2006/relationships/diagramQuickStyle" Target="../diagrams/quickStyle7.xml"/><Relationship Id="rId4" Type="http://schemas.openxmlformats.org/officeDocument/2006/relationships/diagramQuickStyle" Target="../diagrams/quickStyle6.xml"/><Relationship Id="rId9" Type="http://schemas.openxmlformats.org/officeDocument/2006/relationships/diagramLayout" Target="../diagrams/layout7.xml"/><Relationship Id="rId1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diagramLayout" Target="../diagrams/layout8.xml"/><Relationship Id="rId7" Type="http://schemas.openxmlformats.org/officeDocument/2006/relationships/image" Target="../media/image3.png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Relationship Id="rId9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diagramLayout" Target="../diagrams/layout9.xml"/><Relationship Id="rId7" Type="http://schemas.openxmlformats.org/officeDocument/2006/relationships/image" Target="../media/image3.png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diagramLayout" Target="../diagrams/layout10.xml"/><Relationship Id="rId7" Type="http://schemas.openxmlformats.org/officeDocument/2006/relationships/image" Target="../media/image3.png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diagramLayout" Target="../diagrams/layout11.xml"/><Relationship Id="rId7" Type="http://schemas.openxmlformats.org/officeDocument/2006/relationships/image" Target="../media/image3.png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Relationship Id="rId9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diagramLayout" Target="../diagrams/layout12.xml"/><Relationship Id="rId7" Type="http://schemas.openxmlformats.org/officeDocument/2006/relationships/image" Target="../media/image3.png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Relationship Id="rId9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diagramLayout" Target="../diagrams/layout13.xml"/><Relationship Id="rId7" Type="http://schemas.openxmlformats.org/officeDocument/2006/relationships/image" Target="../media/image3.png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10" Type="http://schemas.openxmlformats.org/officeDocument/2006/relationships/image" Target="../media/image21.png"/><Relationship Id="rId4" Type="http://schemas.openxmlformats.org/officeDocument/2006/relationships/diagramQuickStyle" Target="../diagrams/quickStyle13.xml"/><Relationship Id="rId9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diagramLayout" Target="../diagrams/layout14.xml"/><Relationship Id="rId7" Type="http://schemas.openxmlformats.org/officeDocument/2006/relationships/image" Target="../media/image3.png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diagramLayout" Target="../diagrams/layout15.xml"/><Relationship Id="rId7" Type="http://schemas.openxmlformats.org/officeDocument/2006/relationships/image" Target="../media/image3.png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diagramLayout" Target="../diagrams/layout16.xml"/><Relationship Id="rId7" Type="http://schemas.openxmlformats.org/officeDocument/2006/relationships/image" Target="../media/image3.png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http://fotohomka.ru/images/Jan/09/89ec4926bed997673ae63eb03b3c8732/mini_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04157" cy="6858000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1650908" y="857232"/>
            <a:ext cx="6077433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Особенности работы </a:t>
            </a:r>
          </a:p>
          <a:p>
            <a:pPr algn="ctr"/>
            <a:r>
              <a:rPr lang="ru-RU" sz="2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 изобразительной деятельности</a:t>
            </a:r>
          </a:p>
          <a:p>
            <a:pPr algn="ctr"/>
            <a:r>
              <a:rPr lang="ru-RU" sz="2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с детьми раннего возраста,</a:t>
            </a:r>
          </a:p>
          <a:p>
            <a:pPr algn="ctr"/>
            <a:r>
              <a:rPr lang="ru-RU" sz="2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основываясь</a:t>
            </a:r>
          </a:p>
          <a:p>
            <a:pPr algn="ctr"/>
            <a:r>
              <a:rPr lang="ru-RU" sz="2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 народной культуре и  традициях</a:t>
            </a:r>
            <a:r>
              <a:rPr lang="ru-RU" b="1" i="1" dirty="0" smtClean="0">
                <a:solidFill>
                  <a:srgbClr val="002060"/>
                </a:solidFill>
              </a:rPr>
              <a:t>»</a:t>
            </a:r>
            <a:endParaRPr lang="ru-RU" b="1" i="1" dirty="0">
              <a:solidFill>
                <a:srgbClr val="002060"/>
              </a:solidFill>
            </a:endParaRPr>
          </a:p>
        </p:txBody>
      </p:sp>
      <p:sp>
        <p:nvSpPr>
          <p:cNvPr id="18434" name="AutoShape 2" descr="https://b1.culture.ru/c/406077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18436" name="AutoShape 4" descr="https://ds02.infourok.ru/uploads/ex/07d6/00060ecd-1442dc98/hello_html_m7413ffee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pic>
        <p:nvPicPr>
          <p:cNvPr id="18438" name="Picture 6" descr="http://activeinvestor.pro/wp-content/uploads/2015/11/matreshka-iz-PIFov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71604" y="3286124"/>
            <a:ext cx="5643602" cy="3386163"/>
          </a:xfrm>
          <a:prstGeom prst="round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7429520" y="4929198"/>
            <a:ext cx="15001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7358050" y="4929198"/>
            <a:ext cx="178595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Подготовила</a:t>
            </a:r>
          </a:p>
          <a:p>
            <a:pPr algn="ctr"/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педагог дополнительного</a:t>
            </a:r>
          </a:p>
          <a:p>
            <a:pPr algn="ctr"/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образования</a:t>
            </a:r>
          </a:p>
          <a:p>
            <a:pPr algn="ctr"/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Домаренко Е.Е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818802" y="0"/>
            <a:ext cx="532011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Муниципальное дошкольное образовательное учреждение</a:t>
            </a:r>
          </a:p>
          <a:p>
            <a:pPr algn="ctr"/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Центр развития ребёнка – детский сад № 12</a:t>
            </a:r>
          </a:p>
          <a:p>
            <a:pPr algn="ctr"/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ородской округ Орехово -</a:t>
            </a:r>
            <a:r>
              <a:rPr lang="ru-RU" sz="1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Зуево</a:t>
            </a:r>
            <a:endParaRPr lang="ru-RU" sz="1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1643042" y="214290"/>
          <a:ext cx="5972188" cy="326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194" name="Picture 2" descr="http://wallpaperpulse.com/thumb/267495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196" name="AutoShape 4" descr="https://stendy.by/image/data/download/icons/chto_risuet_vash_rebenok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21506" name="AutoShape 2" descr="https://img4.st.kashalot.com/img/used/2016/12/08/21/b/6151289_7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1500166" y="428604"/>
            <a:ext cx="5466881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Чтобы помочь малышу освоить</a:t>
            </a:r>
          </a:p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изобразительную деятельность,</a:t>
            </a:r>
          </a:p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педагогу необходимо знать закономерности развития </a:t>
            </a:r>
          </a:p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ребёнка в раннем возрасте, специфику деятельности</a:t>
            </a:r>
          </a:p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и возможности развития детей в её условиях.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386" name="Picture 2" descr="http://sad84.of.by/image/fiz%20ranniy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786050" y="2285992"/>
            <a:ext cx="3429024" cy="4269602"/>
          </a:xfrm>
          <a:prstGeom prst="roundRect">
            <a:avLst/>
          </a:prstGeom>
          <a:noFill/>
          <a:ln w="76200">
            <a:solidFill>
              <a:schemeClr val="bg1"/>
            </a:solidFill>
          </a:ln>
        </p:spPr>
      </p:pic>
      <p:sp>
        <p:nvSpPr>
          <p:cNvPr id="15362" name="AutoShape 2" descr="https://chiplyata-ozgdou12.edumsko.ru/uploads/3000/4523/section/398480/nashi_zanyatiya/WP_20160414_002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1643042" y="214290"/>
          <a:ext cx="5972188" cy="326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194" name="Picture 2" descr="http://wallpaperpulse.com/thumb/267495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196" name="AutoShape 4" descr="https://stendy.by/image/data/download/icons/chto_risuet_vash_rebenok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pic>
        <p:nvPicPr>
          <p:cNvPr id="8198" name="Picture 6" descr="http://imagestars.ru/img-q5y5x5n4g40414m5u4q4n4i5l5t5h4t2c4t5i4v2r444/clipart/ljudi/88a722c4115c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571736" y="4286256"/>
            <a:ext cx="3813118" cy="2357968"/>
          </a:xfrm>
          <a:prstGeom prst="rect">
            <a:avLst/>
          </a:prstGeom>
          <a:noFill/>
        </p:spPr>
      </p:pic>
      <p:graphicFrame>
        <p:nvGraphicFramePr>
          <p:cNvPr id="8" name="Схема 7"/>
          <p:cNvGraphicFramePr/>
          <p:nvPr/>
        </p:nvGraphicFramePr>
        <p:xfrm>
          <a:off x="928662" y="785794"/>
          <a:ext cx="7215238" cy="32147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2071670" y="1142984"/>
            <a:ext cx="585791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 </a:t>
            </a:r>
            <a:r>
              <a:rPr lang="ru-RU" sz="16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16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,5 лет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начинается </a:t>
            </a:r>
            <a:r>
              <a:rPr lang="ru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стадия «каракулей» (черкания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ru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ребенок нечаянно оставляет следы на бумаге во время манипуляций с 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карандашом. </a:t>
            </a:r>
            <a:r>
              <a:rPr lang="ru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этот период его не интересует изображение, он просто получает удовольствие от самого движения. </a:t>
            </a:r>
            <a:endParaRPr lang="ru-RU" sz="16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Роль взрослого в этот период состоит в том, чтобы </a:t>
            </a:r>
          </a:p>
          <a:p>
            <a:pPr lvl="0" algn="ctr"/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обращать внимание ребенка на то, что карандаш </a:t>
            </a:r>
          </a:p>
          <a:p>
            <a:pPr lvl="0" algn="ctr"/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оставляет следы на бумаге.</a:t>
            </a:r>
          </a:p>
          <a:p>
            <a:pPr lvl="0" algn="ctr"/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Очень полезно рисовать</a:t>
            </a:r>
          </a:p>
          <a:p>
            <a:pPr lvl="0" algn="ctr"/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при нем, а также учить его рассматривать картинки.</a:t>
            </a:r>
            <a:endParaRPr lang="ru-RU" sz="1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85918" y="142852"/>
            <a:ext cx="57360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Когда же зарождается изобразительная деятельность</a:t>
            </a:r>
          </a:p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и как происходит её развитие?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1643042" y="214290"/>
          <a:ext cx="5972188" cy="326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194" name="Picture 2" descr="http://wallpaperpulse.com/thumb/267495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196" name="AutoShape 4" descr="https://stendy.by/image/data/download/icons/chto_risuet_vash_rebenok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graphicFrame>
        <p:nvGraphicFramePr>
          <p:cNvPr id="8" name="Схема 7"/>
          <p:cNvGraphicFramePr/>
          <p:nvPr/>
        </p:nvGraphicFramePr>
        <p:xfrm>
          <a:off x="1071538" y="357166"/>
          <a:ext cx="7215238" cy="27146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2285984" y="571480"/>
            <a:ext cx="5643602" cy="2277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 </a:t>
            </a:r>
            <a:r>
              <a:rPr lang="ru-RU" sz="160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 – 2,5 лет</a:t>
            </a:r>
            <a:r>
              <a:rPr lang="ru-RU" sz="16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 ребенка появляется возможность</a:t>
            </a:r>
          </a:p>
          <a:p>
            <a:pPr algn="ctr"/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зрительного контроля над движением,</a:t>
            </a:r>
          </a:p>
          <a:p>
            <a:pPr algn="ctr"/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хотя еще и несовершенного. </a:t>
            </a:r>
          </a:p>
          <a:p>
            <a:pPr algn="ctr"/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Поэтому взрослый не всегда замечает качественные различия </a:t>
            </a:r>
          </a:p>
          <a:p>
            <a:pPr algn="ctr"/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между рисунками этого периода и предыдущего,</a:t>
            </a:r>
          </a:p>
          <a:p>
            <a:pPr algn="ctr"/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но они все-таки есть, поскольку раньше ребенок</a:t>
            </a:r>
          </a:p>
          <a:p>
            <a:pPr algn="ctr"/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не мог произвольно заниматься рисованием, </a:t>
            </a:r>
          </a:p>
          <a:p>
            <a:pPr algn="ctr"/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 теперь эта возможность у него появилась.</a:t>
            </a:r>
          </a:p>
          <a:p>
            <a:endParaRPr lang="ru-RU" sz="1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313" name="Picture 1" descr="D:\алена\Фото детский сад\Фото работа\SL741375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143108" y="3286124"/>
            <a:ext cx="4817407" cy="3357562"/>
          </a:xfrm>
          <a:prstGeom prst="round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3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1643042" y="214290"/>
          <a:ext cx="5972188" cy="326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194" name="Picture 2" descr="http://wallpaperpulse.com/thumb/267495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196" name="AutoShape 4" descr="https://stendy.by/image/data/download/icons/chto_risuet_vash_rebenok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graphicFrame>
        <p:nvGraphicFramePr>
          <p:cNvPr id="8" name="Схема 7"/>
          <p:cNvGraphicFramePr/>
          <p:nvPr/>
        </p:nvGraphicFramePr>
        <p:xfrm>
          <a:off x="1214414" y="214290"/>
          <a:ext cx="6929486" cy="32147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2285984" y="357166"/>
            <a:ext cx="5143536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 </a:t>
            </a:r>
            <a:r>
              <a:rPr lang="ru-RU" sz="160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2,5 – 3 лет</a:t>
            </a:r>
            <a:r>
              <a:rPr lang="ru-RU" sz="16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ребенок начинает</a:t>
            </a:r>
          </a:p>
          <a:p>
            <a:pPr algn="ctr"/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интерпретировать (объяснять, разъяснять)  свои изображения.</a:t>
            </a:r>
          </a:p>
          <a:p>
            <a:endParaRPr lang="ru-RU" sz="1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143108" y="1071546"/>
            <a:ext cx="592935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 качеству исполнения они мало отличаются от каракулей, </a:t>
            </a:r>
          </a:p>
          <a:p>
            <a:pPr algn="ctr"/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однако, ребенок уже точно знает, что </a:t>
            </a:r>
            <a:r>
              <a:rPr lang="ru-RU" sz="16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он хочет 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изобразить.</a:t>
            </a:r>
          </a:p>
          <a:p>
            <a:pPr algn="ctr"/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Задача педагога в этом возрасте – помочь малышу увидеть образ.</a:t>
            </a:r>
          </a:p>
          <a:p>
            <a:pPr algn="ctr"/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Для этого надо сначала научить детей видеть и понимать изображение на предметных картинках, иллюстрациях к книжкам, «читать» вместе с ребёнком  его рисунок, обыгрывать детские рисунки.</a:t>
            </a:r>
          </a:p>
        </p:txBody>
      </p:sp>
      <p:pic>
        <p:nvPicPr>
          <p:cNvPr id="20482" name="Picture 2" descr="http://ddut-penza.ru/wp-content/uploads/2015/12/%D1%89-768x621.pn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428992" y="3786190"/>
            <a:ext cx="3357270" cy="2714668"/>
          </a:xfrm>
          <a:prstGeom prst="rect">
            <a:avLst/>
          </a:prstGeom>
          <a:noFill/>
        </p:spPr>
      </p:pic>
      <p:pic>
        <p:nvPicPr>
          <p:cNvPr id="12289" name="Picture 1" descr="C:\Users\Илья\Desktop\Картинки для презентаций\IMG_20171030_094329.jp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607191" y="2714620"/>
            <a:ext cx="3000378" cy="4000504"/>
          </a:xfrm>
          <a:prstGeom prst="round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1643042" y="214290"/>
          <a:ext cx="5972188" cy="326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194" name="Picture 2" descr="http://wallpaperpulse.com/thumb/267495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196" name="AutoShape 4" descr="https://stendy.by/image/data/download/icons/chto_risuet_vash_rebenok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21506" name="AutoShape 2" descr="https://img4.st.kashalot.com/img/used/2016/12/08/21/b/6151289_7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4" name="AutoShape 4" descr="https://mmedia.ozone.ru/multimedia/101240418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1026" name="AutoShape 2" descr="https://bukas-push-yablonka10.edumsko.ru/uploads/7000/24782/section/600075/.thumbs/narodnye_igry.png?1479485140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pic>
        <p:nvPicPr>
          <p:cNvPr id="1028" name="Picture 4" descr="http://chaikovskii.su/wp-content/uploads/2016/02/17.04.10igra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643438" y="2714620"/>
            <a:ext cx="4214842" cy="3901853"/>
          </a:xfrm>
          <a:prstGeom prst="roundRect">
            <a:avLst/>
          </a:prstGeom>
          <a:noFill/>
        </p:spPr>
      </p:pic>
      <p:sp>
        <p:nvSpPr>
          <p:cNvPr id="14" name="Прямоугольник 13"/>
          <p:cNvSpPr/>
          <p:nvPr/>
        </p:nvSpPr>
        <p:spPr>
          <a:xfrm>
            <a:off x="2285984" y="214290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Народные сказки, игрушки, песенки, </a:t>
            </a:r>
            <a:r>
              <a:rPr lang="ru-RU" sz="1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попевки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потешки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вошли </a:t>
            </a:r>
          </a:p>
          <a:p>
            <a:pPr algn="ctr"/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нашу жизнь прочными корнями народной культуры.</a:t>
            </a:r>
          </a:p>
          <a:p>
            <a:pPr algn="ctr"/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Они помогают  в воспитании детей,</a:t>
            </a:r>
          </a:p>
          <a:p>
            <a:pPr algn="ctr"/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художественном и творческом развитии.</a:t>
            </a:r>
          </a:p>
        </p:txBody>
      </p:sp>
      <p:pic>
        <p:nvPicPr>
          <p:cNvPr id="12" name="Picture 2" descr="D:\алена\Фото детский сад\Фото работа\DSC02542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14282" y="2143116"/>
            <a:ext cx="4381499" cy="3286124"/>
          </a:xfrm>
          <a:prstGeom prst="round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кккккккккккккккккккккккккккккккккккккккккккккккккккккккккккккккккккккккккккккк</a:t>
            </a:r>
            <a:endParaRPr lang="ru-RU" dirty="0"/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1643042" y="214290"/>
          <a:ext cx="5972188" cy="326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194" name="Picture 2" descr="http://wallpaperpulse.com/thumb/267495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196" name="AutoShape 4" descr="https://stendy.by/image/data/download/icons/chto_risuet_vash_rebenok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21506" name="AutoShape 2" descr="https://img4.st.kashalot.com/img/used/2016/12/08/21/b/6151289_7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pic>
        <p:nvPicPr>
          <p:cNvPr id="27650" name="Picture 2" descr="http://062012.imgbb.ru/3/c/2/3c240c28ccbdf97acb8079063cb8d757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71472" y="1714488"/>
            <a:ext cx="8320423" cy="4714908"/>
          </a:xfrm>
          <a:prstGeom prst="roundRect">
            <a:avLst/>
          </a:prstGeom>
          <a:noFill/>
        </p:spPr>
      </p:pic>
      <p:sp>
        <p:nvSpPr>
          <p:cNvPr id="11" name="Прямоугольник 10"/>
          <p:cNvSpPr/>
          <p:nvPr/>
        </p:nvSpPr>
        <p:spPr>
          <a:xfrm>
            <a:off x="2285984" y="285728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Декоративно-прикладное 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искусство близко </a:t>
            </a:r>
            <a:r>
              <a:rPr lang="ru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 своей природе творчеству ребенка (простота, завершенность формы, обобщенность образа). </a:t>
            </a:r>
            <a:endParaRPr lang="ru-RU" sz="16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1643042" y="214290"/>
          <a:ext cx="5972188" cy="326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194" name="Picture 2" descr="http://wallpaperpulse.com/thumb/267495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196" name="AutoShape 4" descr="https://stendy.by/image/data/download/icons/chto_risuet_vash_rebenok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2285984" y="357166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К.Д. Ушинский (русский педагог, основоположник русской педагогики) утверждал, что только через народное, национальное ребенок приходит к общечеловеческой культуре. </a:t>
            </a:r>
          </a:p>
          <a:p>
            <a:pPr algn="ctr"/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Особое значение он придавал игрушкам.</a:t>
            </a:r>
          </a:p>
          <a:p>
            <a:pPr algn="ctr"/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Именно народная игрушка, как часть народной культуры, способна стимулировать ребенка к творчеству.</a:t>
            </a:r>
          </a:p>
          <a:p>
            <a:pPr algn="ctr"/>
            <a:endParaRPr lang="ru-RU" sz="1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AutoShape 2" descr="https://ds03.infourok.ru/uploads/ex/093d/00028dc4-a567e2fa/hello_html_4115b5a7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pic>
        <p:nvPicPr>
          <p:cNvPr id="4" name="Picture 4" descr="http://moscowalk.ru/images/2015/museum/Russian_Toy/Museum_of_Toys_6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643042" y="2714620"/>
            <a:ext cx="5677607" cy="3940467"/>
          </a:xfrm>
          <a:prstGeom prst="roundRect">
            <a:avLst/>
          </a:prstGeom>
          <a:noFill/>
          <a:ln w="57150">
            <a:solidFill>
              <a:schemeClr val="bg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1643042" y="214290"/>
          <a:ext cx="5972188" cy="326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194" name="Picture 2" descr="http://wallpaperpulse.com/thumb/267495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196" name="AutoShape 4" descr="https://stendy.by/image/data/download/icons/chto_risuet_vash_rebenok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21506" name="AutoShape 2" descr="https://img4.st.kashalot.com/img/used/2016/12/08/21/b/6151289_7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2345398" y="214290"/>
            <a:ext cx="4622869" cy="233910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Произведения устного народного творчества </a:t>
            </a:r>
          </a:p>
          <a:p>
            <a:pPr algn="ctr"/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могут помочь </a:t>
            </a:r>
          </a:p>
          <a:p>
            <a:pPr algn="ctr"/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развитии детской фантазии.</a:t>
            </a:r>
          </a:p>
          <a:p>
            <a:pPr algn="ctr"/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Напевность, мелодичность,</a:t>
            </a:r>
          </a:p>
          <a:p>
            <a:pPr algn="ctr"/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четко выраженный ритм произведений фольклора</a:t>
            </a:r>
          </a:p>
          <a:p>
            <a:pPr algn="ctr"/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воспитывают эстетическое чувство,</a:t>
            </a:r>
          </a:p>
          <a:p>
            <a:pPr algn="ctr"/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будят воображение.</a:t>
            </a:r>
          </a:p>
          <a:p>
            <a:pPr algn="ctr"/>
            <a:endParaRPr lang="ru-RU" sz="16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http://static.my-shop.ru/product/3/200/1994502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85719" y="2428868"/>
            <a:ext cx="3183373" cy="4238884"/>
          </a:xfrm>
          <a:prstGeom prst="roundRect">
            <a:avLst/>
          </a:prstGeom>
          <a:noFill/>
        </p:spPr>
      </p:pic>
      <p:sp>
        <p:nvSpPr>
          <p:cNvPr id="4" name="AutoShape 4" descr="https://mmedia.ozone.ru/multimedia/101240418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7170" name="AutoShape 2" descr="https://lifetops.ru/wp-content/plugins/node-image-parser/uploads/29eee37070c43b14ac33e529dd1e59f6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pic>
        <p:nvPicPr>
          <p:cNvPr id="7171" name="Picture 3" descr="C:\Users\Илья\Desktop\Картинки для презентаций\29eee37070c43b14ac33e529dd1e59f6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857620" y="2857496"/>
            <a:ext cx="4953009" cy="3717973"/>
          </a:xfrm>
          <a:prstGeom prst="round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1643042" y="214290"/>
          <a:ext cx="5972188" cy="326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194" name="Picture 2" descr="http://wallpaperpulse.com/thumb/267495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196" name="AutoShape 4" descr="https://stendy.by/image/data/download/icons/chto_risuet_vash_rebenok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21506" name="AutoShape 2" descr="https://img4.st.kashalot.com/img/used/2016/12/08/21/b/6151289_7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1285852" y="142852"/>
            <a:ext cx="685099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Заинтересовать малыша, включить его в деятельность</a:t>
            </a:r>
          </a:p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может небольшая сказка, загадка или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попевка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знакомая ребёнку.</a:t>
            </a:r>
          </a:p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Достаточно вспомнить любимые сказки : </a:t>
            </a:r>
          </a:p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«Курочка – Ряба», «Колобок», «Репка».</a:t>
            </a:r>
          </a:p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Они вновь и вновь позволяют малышу пережить </a:t>
            </a:r>
          </a:p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яркие впечатления, </a:t>
            </a:r>
          </a:p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когда вы будете рисовать или лепить  Колобка, </a:t>
            </a:r>
          </a:p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катящегося по дорожке.</a:t>
            </a:r>
          </a:p>
          <a:p>
            <a:pPr algn="ctr"/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22" name="AutoShape 2" descr="https://ds03.infourok.ru/uploads/ex/0d0a/00036869-4f2ae1b1/hello_html_m6678c14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pic>
        <p:nvPicPr>
          <p:cNvPr id="5124" name="Picture 4" descr="http://puzzleit.ru/files/puzzles/53/53340/_original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786050" y="3143248"/>
            <a:ext cx="3547297" cy="3298986"/>
          </a:xfrm>
          <a:prstGeom prst="roundRect">
            <a:avLst/>
          </a:prstGeom>
          <a:noFill/>
          <a:ln>
            <a:solidFill>
              <a:schemeClr val="bg1"/>
            </a:solidFill>
          </a:ln>
        </p:spPr>
      </p:pic>
      <p:sp>
        <p:nvSpPr>
          <p:cNvPr id="5128" name="AutoShape 8" descr="https://ds03.infourok.ru/uploads/ex/0356/00034b2d-a75fc7d6/hello_html_m2baba6ea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pic>
        <p:nvPicPr>
          <p:cNvPr id="5121" name="Picture 1" descr="C:\Users\Илья\Desktop\Картинки для презентаций\pechem_ugowenie_dlya_kukol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643042" y="3143248"/>
            <a:ext cx="5857916" cy="3303866"/>
          </a:xfrm>
          <a:prstGeom prst="round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2071670" y="6457890"/>
            <a:ext cx="51435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«Колобок - румяный бок»</a:t>
            </a:r>
            <a:endParaRPr lang="ru-RU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1643042" y="214290"/>
          <a:ext cx="5972188" cy="326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194" name="Picture 2" descr="http://wallpaperpulse.com/thumb/267495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196" name="AutoShape 4" descr="https://stendy.by/image/data/download/icons/chto_risuet_vash_rebenok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21506" name="AutoShape 2" descr="https://img4.st.kashalot.com/img/used/2016/12/08/21/b/6151289_7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2031041" y="357166"/>
            <a:ext cx="5038432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Проблемная ситуация, заставляющая задуматься,</a:t>
            </a:r>
          </a:p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вызывающая сочувствие, желание помочь, </a:t>
            </a:r>
          </a:p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становится</a:t>
            </a:r>
          </a:p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основным компонентом поддержания интереса </a:t>
            </a:r>
          </a:p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 изобразительной деятельности.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214546" y="1785926"/>
            <a:ext cx="4663713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Нарисуем дождик, чтобы грибок подрос!»</a:t>
            </a:r>
          </a:p>
          <a:p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715008" y="4214818"/>
            <a:ext cx="371477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Вспомним потешку:</a:t>
            </a:r>
          </a:p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«Дождик, дождик пуще,</a:t>
            </a:r>
            <a:b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Будет травка гуще, </a:t>
            </a:r>
            <a:b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Будут листья зеленей,</a:t>
            </a:r>
            <a:b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Будут ягодки красней!</a:t>
            </a:r>
            <a:r>
              <a:rPr lang="ru-RU" b="1" dirty="0" smtClean="0"/>
              <a:t>»</a:t>
            </a:r>
            <a:endParaRPr lang="ru-RU" b="1" dirty="0"/>
          </a:p>
        </p:txBody>
      </p:sp>
      <p:pic>
        <p:nvPicPr>
          <p:cNvPr id="5122" name="Picture 2" descr="http://www.maam.ru/upload/blogs/detsad-211269-1397494102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85720" y="2285992"/>
            <a:ext cx="5286375" cy="3857625"/>
          </a:xfrm>
          <a:prstGeom prst="roundRect">
            <a:avLst/>
          </a:prstGeom>
          <a:noFill/>
        </p:spPr>
      </p:pic>
      <p:sp>
        <p:nvSpPr>
          <p:cNvPr id="5124" name="AutoShape 4" descr="https://www.metod-kopilka.ru/images/doc/59/59710/2/img27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pic>
        <p:nvPicPr>
          <p:cNvPr id="5126" name="Picture 6" descr="http://nachalo4ka.ru/wp-content/uploads/2014/08/11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286248" y="3929066"/>
            <a:ext cx="2058448" cy="2714441"/>
          </a:xfrm>
          <a:prstGeom prst="rect">
            <a:avLst/>
          </a:prstGeom>
          <a:noFill/>
        </p:spPr>
      </p:pic>
      <p:pic>
        <p:nvPicPr>
          <p:cNvPr id="5130" name="Picture 10" descr="http://chicagohacksbig.com/images/grass-clipart-transparent-14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-428660" y="5429264"/>
            <a:ext cx="10304385" cy="1428736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1643042" y="214290"/>
          <a:ext cx="5972188" cy="326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194" name="Picture 2" descr="http://wallpaperpulse.com/thumb/267495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196" name="AutoShape 4" descr="https://stendy.by/image/data/download/icons/chto_risuet_vash_rebenok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21506" name="AutoShape 2" descr="https://img4.st.kashalot.com/img/used/2016/12/08/21/b/6151289_7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2571736" y="0"/>
            <a:ext cx="4094903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ru-RU" sz="16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«Увлекая малышей, увлекайтесь сами!»</a:t>
            </a:r>
          </a:p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 вот лозунг, </a:t>
            </a:r>
          </a:p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подходящий для знакомства </a:t>
            </a:r>
          </a:p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 любой новой деятельностью.</a:t>
            </a:r>
          </a:p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Заинтересованность, увлечённость, </a:t>
            </a:r>
          </a:p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интерес взрослого, </a:t>
            </a:r>
          </a:p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передаются ребёнку.</a:t>
            </a:r>
          </a:p>
          <a:p>
            <a:pPr algn="ctr"/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6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Илья\Desktop\Картинки для презентаций\dsc06580.jpg"/>
          <p:cNvPicPr>
            <a:picLocks noChangeAspect="1" noChangeArrowheads="1"/>
          </p:cNvPicPr>
          <p:nvPr/>
        </p:nvPicPr>
        <p:blipFill>
          <a:blip r:embed="rId8" cstate="print"/>
          <a:srcRect l="9639" r="16867"/>
          <a:stretch>
            <a:fillRect/>
          </a:stretch>
        </p:blipFill>
        <p:spPr bwMode="auto">
          <a:xfrm>
            <a:off x="2143108" y="2357430"/>
            <a:ext cx="4773451" cy="392908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1643042" y="214290"/>
          <a:ext cx="5972188" cy="326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194" name="Picture 2" descr="http://wallpaperpulse.com/thumb/267495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196" name="AutoShape 4" descr="https://stendy.by/image/data/download/icons/chto_risuet_vash_rebenok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21506" name="AutoShape 2" descr="https://img4.st.kashalot.com/img/used/2016/12/08/21/b/6151289_7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2285984" y="785794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Для того чтобы стимулировать маленького творца, нужно</a:t>
            </a:r>
          </a:p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хвалить его творчество,</a:t>
            </a:r>
          </a:p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устраивать выставки работ.</a:t>
            </a:r>
          </a:p>
        </p:txBody>
      </p:sp>
      <p:sp>
        <p:nvSpPr>
          <p:cNvPr id="3074" name="AutoShape 2" descr="https://gidpokraske.ru/wp-content/uploads/2017/06/gouache-paint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3078" name="AutoShape 6" descr="https://rb.ru/media/rb_old_test/kraski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3080" name="AutoShape 8" descr="https://img1.goodfon.ru/original/2880x1800/0/ef/paint-acrylic-colors-texture-5956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3082" name="AutoShape 10" descr="https://reklamasevproduction.s3.amazonaws.com/advt_photo/562188/Bankoboev.Ru_kraski_kisti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3084" name="AutoShape 12" descr="https://hdfreefoto.files.wordpress.com/2014/09/paints-and-brushes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pic>
        <p:nvPicPr>
          <p:cNvPr id="2049" name="Picture 1" descr="C:\Users\Илья\Desktop\Картинки для презентаций\dsc06582.jpg"/>
          <p:cNvPicPr>
            <a:picLocks noChangeAspect="1" noChangeArrowheads="1"/>
          </p:cNvPicPr>
          <p:nvPr/>
        </p:nvPicPr>
        <p:blipFill>
          <a:blip r:embed="rId8" cstate="print"/>
          <a:srcRect r="5107"/>
          <a:stretch>
            <a:fillRect/>
          </a:stretch>
        </p:blipFill>
        <p:spPr bwMode="auto">
          <a:xfrm>
            <a:off x="1928794" y="3214686"/>
            <a:ext cx="5214974" cy="3094051"/>
          </a:xfrm>
          <a:prstGeom prst="round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1643042" y="214290"/>
          <a:ext cx="5972188" cy="326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194" name="Picture 2" descr="http://wallpaperpulse.com/thumb/267495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196" name="AutoShape 4" descr="https://stendy.by/image/data/download/icons/chto_risuet_vash_rebenok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21506" name="AutoShape 2" descr="https://img4.st.kashalot.com/img/used/2016/12/08/21/b/6151289_7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1928794" y="142852"/>
            <a:ext cx="5214974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Результатом работы по изобразительной деятельности с детьми раннего возраста,</a:t>
            </a:r>
          </a:p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основываясь на народной культуре и  традициях, являются положительные эмоции, веселое, бодрое настроение, которое помогает овладеть изобразительными материалами, родным языком, развивает память, воображение, мышление, дает возможность проявить творчество, т.е. всесторонне развивает ребенка.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5" name="Picture 1" descr="D:\алена\Фото детский сад\Фото работа\SL741367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143240" y="2714620"/>
            <a:ext cx="2928958" cy="3905278"/>
          </a:xfrm>
          <a:prstGeom prst="round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1501</TotalTime>
  <Words>633</Words>
  <Application>Microsoft Office PowerPoint</Application>
  <PresentationFormat>Экран (4:3)</PresentationFormat>
  <Paragraphs>88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кккккккккккккккккккккккккккккккккккккккккккккккккккккккккккккккккккккккккккккк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Илья</dc:creator>
  <cp:lastModifiedBy>Илья</cp:lastModifiedBy>
  <cp:revision>113</cp:revision>
  <dcterms:created xsi:type="dcterms:W3CDTF">2018-01-06T13:12:56Z</dcterms:created>
  <dcterms:modified xsi:type="dcterms:W3CDTF">2018-01-28T21:30:56Z</dcterms:modified>
</cp:coreProperties>
</file>