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8" r:id="rId19"/>
    <p:sldId id="274" r:id="rId20"/>
    <p:sldId id="275" r:id="rId21"/>
    <p:sldId id="276" r:id="rId22"/>
    <p:sldId id="277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11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77F40-91A8-412F-B3FC-BBAF843178D7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14B6F-60CF-45ED-8D77-54F21CD62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034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14B6F-60CF-45ED-8D77-54F21CD6299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7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1356189446_buh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036" y="-99392"/>
            <a:ext cx="9144000" cy="6858000"/>
          </a:xfrm>
          <a:prstGeom prst="rect">
            <a:avLst/>
          </a:prstGeom>
        </p:spPr>
      </p:pic>
      <p:pic>
        <p:nvPicPr>
          <p:cNvPr id="11" name="Рисунок 10" descr="detsad-241231-1426293426.jpg"/>
          <p:cNvPicPr>
            <a:picLocks noChangeAspect="1"/>
          </p:cNvPicPr>
          <p:nvPr/>
        </p:nvPicPr>
        <p:blipFill>
          <a:blip r:embed="rId3"/>
          <a:srcRect l="1375" t="841" r="2848" b="5882"/>
          <a:stretch>
            <a:fillRect/>
          </a:stretch>
        </p:blipFill>
        <p:spPr>
          <a:xfrm>
            <a:off x="5572132" y="2786058"/>
            <a:ext cx="2643174" cy="3009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detsad-241231-1426292908.jpg"/>
          <p:cNvPicPr>
            <a:picLocks noChangeAspect="1"/>
          </p:cNvPicPr>
          <p:nvPr/>
        </p:nvPicPr>
        <p:blipFill>
          <a:blip r:embed="rId4"/>
          <a:srcRect r="3125"/>
          <a:stretch>
            <a:fillRect/>
          </a:stretch>
        </p:blipFill>
        <p:spPr>
          <a:xfrm>
            <a:off x="1214414" y="2500306"/>
            <a:ext cx="1921533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Космические брызги акварели - Детское творчество- я.ру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88835" y="2357430"/>
            <a:ext cx="1683231" cy="1571636"/>
          </a:xfrm>
          <a:prstGeom prst="rect">
            <a:avLst/>
          </a:prstGeom>
          <a:noFill/>
        </p:spPr>
      </p:pic>
      <p:pic>
        <p:nvPicPr>
          <p:cNvPr id="23" name="Picture 4" descr="Космические брызги акварели - Детское творчество- я.ру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85720" y="857232"/>
            <a:ext cx="1571636" cy="1609726"/>
          </a:xfrm>
          <a:prstGeom prst="rect">
            <a:avLst/>
          </a:prstGeom>
          <a:noFill/>
        </p:spPr>
      </p:pic>
      <p:pic>
        <p:nvPicPr>
          <p:cNvPr id="12" name="Рисунок 11" descr="detsad-241231-1426295042.jpg"/>
          <p:cNvPicPr>
            <a:picLocks noChangeAspect="1"/>
          </p:cNvPicPr>
          <p:nvPr/>
        </p:nvPicPr>
        <p:blipFill>
          <a:blip r:embed="rId6"/>
          <a:srcRect l="5140" t="3672" r="7944" b="10702"/>
          <a:stretch>
            <a:fillRect/>
          </a:stretch>
        </p:blipFill>
        <p:spPr>
          <a:xfrm>
            <a:off x="3357554" y="3571876"/>
            <a:ext cx="2072557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47664" y="1247317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Мастер-класс: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«Волшебное превращение»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(нетрадиционная техника рисования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Граттаж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1356189446_buhf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31613"/>
            <a:ext cx="4038600" cy="3063136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356189446_buh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2" y="9525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51534" y="1268760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Раздувание краски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14" y="1853536"/>
            <a:ext cx="6552727" cy="3591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19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56189446_buh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2" y="9525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6754" y="1340768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Рисование смятой бумагой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Константин\Desktop\IMG_22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3334868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Константин\Desktop\IMG_22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3240360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72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56189446_buh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2" y="9525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134076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Набрызг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66" y="1988840"/>
            <a:ext cx="3152514" cy="337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88840"/>
            <a:ext cx="316835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048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56189446_buh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8" y="9525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3306" y="1340768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Рисование по мокрому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06" y="1988839"/>
            <a:ext cx="3132669" cy="3384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678" y="1988839"/>
            <a:ext cx="3348372" cy="3384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259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56189446_buh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19" y="9525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9832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83718" y="1383085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Граттаж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Картинки по запросу картинки в технике гратта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98" y="1967860"/>
            <a:ext cx="6558069" cy="3405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84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56189446_buh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2" y="9525"/>
            <a:ext cx="9144000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593885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4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 descr="1356189446_buh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78" y="161925"/>
            <a:ext cx="9144000" cy="685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128" y="1556792"/>
            <a:ext cx="6521240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07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1356189446_buhf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480720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480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16495"/>
            <a:ext cx="6480720" cy="3184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593275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Материалы и инструменты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362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4" descr="1356189446_buh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Объект 3" descr="Картинки по запросу картинки граттаж пятно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97551"/>
            <a:ext cx="6408712" cy="3375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331640" y="1412776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Выразительные средства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66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56189446_buh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thumb_COLOURBOX453817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4500570"/>
            <a:ext cx="1904054" cy="131498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344816" cy="79208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ладошкой и пальчиками</a:t>
            </a:r>
            <a:r>
              <a:rPr lang="ru-RU" sz="3600" dirty="0">
                <a:solidFill>
                  <a:prstClr val="black"/>
                </a:solidFill>
              </a:rPr>
              <a:t>.</a:t>
            </a:r>
            <a:endParaRPr lang="ru-RU" dirty="0"/>
          </a:p>
        </p:txBody>
      </p:sp>
      <p:pic>
        <p:nvPicPr>
          <p:cNvPr id="11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2132856"/>
            <a:ext cx="3385036" cy="32922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54" y="2132856"/>
            <a:ext cx="3352023" cy="3301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336704" cy="4032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5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624736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152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480720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217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s://ds04.infourok.ru/uploads/ex/02e4/00009f23-146619c9/640/img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48883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063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56189446_buh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116632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32856"/>
            <a:ext cx="633670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59632" y="1556792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Каляки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Маляки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56189446_buh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002" y="-459432"/>
            <a:ext cx="9144000" cy="6858000"/>
          </a:xfrm>
          <a:prstGeom prst="rect">
            <a:avLst/>
          </a:prstGeom>
        </p:spPr>
      </p:pic>
      <p:pic>
        <p:nvPicPr>
          <p:cNvPr id="10" name="Picture 2" descr="C:\Users\Константин\Desktop\IMG_22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3096344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Константин\Desktop\IMG_22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700808"/>
            <a:ext cx="2952329" cy="3168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012647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Рисование ватными палочками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56189446_buh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9" y="5030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216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Восковые мелки + акварель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dirty="0" smtClean="0"/>
          </a:p>
          <a:p>
            <a:r>
              <a:rPr lang="ru-RU" sz="3600" dirty="0" smtClean="0">
                <a:solidFill>
                  <a:prstClr val="black"/>
                </a:solidFill>
                <a:ea typeface="+mj-ea"/>
                <a:cs typeface="+mj-cs"/>
              </a:rPr>
              <a:t>        </a:t>
            </a:r>
            <a:endParaRPr lang="ru-RU" dirty="0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834"/>
            <a:ext cx="3168351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16833"/>
            <a:ext cx="324036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56189446_buh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-459432"/>
            <a:ext cx="9144000" cy="6858000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Монотипия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9"/>
            <a:ext cx="3168352" cy="352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9"/>
            <a:ext cx="3168352" cy="352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356189446_buh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88840"/>
            <a:ext cx="3240359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182" y="1988840"/>
            <a:ext cx="320318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139952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619673" y="111545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72073" y="1267852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жесткой кистью                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56189446_buh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18" y="-35024"/>
            <a:ext cx="9144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27318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Кляксография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88840"/>
            <a:ext cx="6120680" cy="3547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Объект 1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Объект 1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1356189446_buh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-9897"/>
            <a:ext cx="9180512" cy="6101675"/>
          </a:xfrm>
          <a:prstGeom prst="rect">
            <a:avLst/>
          </a:prstGeom>
        </p:spPr>
      </p:pic>
      <p:pic>
        <p:nvPicPr>
          <p:cNvPr id="20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3628" y="1952839"/>
            <a:ext cx="288032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1547664" y="1340768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Пуантализм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 descr="C:\Users\Константин\Desktop\IMG_22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3"/>
            <a:ext cx="324036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62</Words>
  <Application>Microsoft Office PowerPoint</Application>
  <PresentationFormat>Экран (4:3)</PresentationFormat>
  <Paragraphs>22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Рисование ладошкой и пальчиками.</vt:lpstr>
      <vt:lpstr> </vt:lpstr>
      <vt:lpstr>Презентация PowerPoint</vt:lpstr>
      <vt:lpstr>Восковые мелки + акварель</vt:lpstr>
      <vt:lpstr>Монотипия</vt:lpstr>
      <vt:lpstr>Презентация PowerPoint</vt:lpstr>
      <vt:lpstr>Кляксография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Нетрадиционное рисование. Граттаж.</dc:title>
  <dc:creator>Саша</dc:creator>
  <cp:lastModifiedBy>Asus</cp:lastModifiedBy>
  <cp:revision>37</cp:revision>
  <dcterms:created xsi:type="dcterms:W3CDTF">2015-03-24T12:08:19Z</dcterms:created>
  <dcterms:modified xsi:type="dcterms:W3CDTF">2017-12-07T20:40:10Z</dcterms:modified>
</cp:coreProperties>
</file>