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2" r:id="rId6"/>
    <p:sldId id="259" r:id="rId7"/>
    <p:sldId id="263" r:id="rId8"/>
    <p:sldId id="261" r:id="rId9"/>
    <p:sldId id="264" r:id="rId10"/>
    <p:sldId id="277" r:id="rId11"/>
    <p:sldId id="278" r:id="rId12"/>
    <p:sldId id="279" r:id="rId13"/>
    <p:sldId id="280" r:id="rId14"/>
    <p:sldId id="281" r:id="rId15"/>
    <p:sldId id="283" r:id="rId16"/>
    <p:sldId id="282" r:id="rId17"/>
    <p:sldId id="287" r:id="rId18"/>
    <p:sldId id="285" r:id="rId19"/>
    <p:sldId id="288" r:id="rId20"/>
    <p:sldId id="289" r:id="rId21"/>
    <p:sldId id="290" r:id="rId22"/>
    <p:sldId id="291" r:id="rId23"/>
    <p:sldId id="292" r:id="rId24"/>
    <p:sldId id="26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elegraf.com.ua/files/2013/01/Depositphotos_18594825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88637"/>
            <a:ext cx="4896544" cy="329320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«Формирование у детей позитивного отношения к ближайшему окружению посредством применения конструктора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 видеофрагментом организованной образовательной деятельности)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852508"/>
            <a:ext cx="417646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Померанцева Галина Валентиновна, воспитатель ВКК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44678"/>
            <a:ext cx="6912768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учреждение «</a:t>
            </a:r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66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1" r="16003"/>
          <a:stretch/>
        </p:blipFill>
        <p:spPr bwMode="auto">
          <a:xfrm>
            <a:off x="-1734" y="-1840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8" r="6269"/>
          <a:stretch/>
        </p:blipFill>
        <p:spPr bwMode="auto">
          <a:xfrm>
            <a:off x="-191082" y="1"/>
            <a:ext cx="951589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4025"/>
          <a:stretch/>
        </p:blipFill>
        <p:spPr bwMode="auto">
          <a:xfrm>
            <a:off x="0" y="11931"/>
            <a:ext cx="93577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1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285"/>
          <a:stretch/>
        </p:blipFill>
        <p:spPr bwMode="auto">
          <a:xfrm>
            <a:off x="-88549" y="0"/>
            <a:ext cx="9285145" cy="688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5"/>
          <a:stretch/>
        </p:blipFill>
        <p:spPr bwMode="auto">
          <a:xfrm>
            <a:off x="1" y="-11064"/>
            <a:ext cx="913924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66\Desktop\Занятие Померан.Лего\IMG_4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856"/>
          <a:stretch/>
        </p:blipFill>
        <p:spPr bwMode="auto">
          <a:xfrm>
            <a:off x="-469186" y="0"/>
            <a:ext cx="9642764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4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d66\Desktop\Занятие Померан.Лего\IMG_4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9" r="16065"/>
          <a:stretch/>
        </p:blipFill>
        <p:spPr bwMode="auto">
          <a:xfrm>
            <a:off x="0" y="-10308"/>
            <a:ext cx="93577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1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d66\Desktop\Занятие Померан.Лего\IMG_40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72"/>
          <a:stretch/>
        </p:blipFill>
        <p:spPr bwMode="auto">
          <a:xfrm>
            <a:off x="0" y="2103"/>
            <a:ext cx="9134457" cy="685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49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d66\Desktop\Занятие Померан.Лего\IMG_4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r="6687"/>
          <a:stretch/>
        </p:blipFill>
        <p:spPr bwMode="auto">
          <a:xfrm>
            <a:off x="-31846" y="20247"/>
            <a:ext cx="92271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94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d66\Desktop\Занятие Померан.Лего\IMG_4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0" t="-165" r="7676" b="165"/>
          <a:stretch/>
        </p:blipFill>
        <p:spPr bwMode="auto">
          <a:xfrm>
            <a:off x="0" y="1646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9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be212ea79c5059054229e2d548e1bfd7&amp;n=33&amp;h=225&amp;w=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106013"/>
            <a:ext cx="5760640" cy="224676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«Если ребёнок в детстве не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научился творить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то и в жизни он будет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подражать и копировать»</a:t>
            </a:r>
          </a:p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 Н. Толстой.</a:t>
            </a:r>
          </a:p>
        </p:txBody>
      </p:sp>
    </p:spTree>
    <p:extLst>
      <p:ext uri="{BB962C8B-B14F-4D97-AF65-F5344CB8AC3E}">
        <p14:creationId xmlns:p14="http://schemas.microsoft.com/office/powerpoint/2010/main" val="3894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d66\Desktop\Занятие Померан.Лего\IMG_40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5"/>
          <a:stretch/>
        </p:blipFill>
        <p:spPr bwMode="auto">
          <a:xfrm>
            <a:off x="2051720" y="0"/>
            <a:ext cx="4366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0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d66\Desktop\Занятие Померан.Лего\IMG_40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140"/>
          <a:stretch/>
        </p:blipFill>
        <p:spPr bwMode="auto">
          <a:xfrm>
            <a:off x="-368134" y="185796"/>
            <a:ext cx="9844644" cy="651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2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d66\Desktop\Занятие Померан.Лего\IMG_4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1" r="6082"/>
          <a:stretch/>
        </p:blipFill>
        <p:spPr bwMode="auto">
          <a:xfrm>
            <a:off x="-16190" y="28121"/>
            <a:ext cx="96071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7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umb9.shutterstock.com/display_pic_with_logo/295516/154860152/stock-photo-multi-colored-toy-bricks-picture-frame-with-white-background-154860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 bwMode="auto">
          <a:xfrm>
            <a:off x="-10264" y="0"/>
            <a:ext cx="915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700808"/>
            <a:ext cx="6696744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Желаем успехов в работе</a:t>
            </a:r>
            <a:endParaRPr lang="ru-RU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be212ea79c5059054229e2d548e1bfd7&amp;n=33&amp;h=225&amp;w=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gpreview?key=24e9f960050e95a8&amp;mb=imgdb_preview_18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13915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umb9.shutterstock.com/display_pic_with_logo/295516/154860152/stock-photo-multi-colored-toy-bricks-picture-frame-with-white-background-154860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 bwMode="auto">
          <a:xfrm>
            <a:off x="-10264" y="0"/>
            <a:ext cx="915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2492" y="1196752"/>
            <a:ext cx="6768752" cy="4524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Современные дети живут в эпоху активной информатизации, компьютеризации 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роботостроения.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Конструкторы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сегодняшний день незаменимые материалы для занятий. Дети любят играть в свободной деятельности. В педагогике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-технология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интересна тем, что, строясь на интегрированных принципах, объединяет в себе элементы игры и экспериментирования. Игры 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здесь выступают способом исследования и ориентации ребенка в реальном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мире, экспериментирования.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umb9.shutterstock.com/display_pic_with_logo/295516/154860152/stock-photo-multi-colored-toy-bricks-picture-frame-with-white-background-154860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 bwMode="auto">
          <a:xfrm>
            <a:off x="-10264" y="0"/>
            <a:ext cx="915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2546" y="1166841"/>
            <a:ext cx="7271861" cy="4524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Игрушки, игры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одно из самых сильных воспитательных средств в руках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воспитателя.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Именно в игре проявляются и развиваются разные стороны его личности, удовлетворяются многие интеллектуальные и эмоциональные потребности, складывается характер, что положительно влияет на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социальное и психологическое здоровье дошкольника.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Сегодня нужны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нового типа, игры моделирующие сам творческий процесс и создающие свой микроклимат, где появляются возможности для развития творческой стороны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интеллекта,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способствующие формированию у детей коммуникативных навыков, установлению положительных межличностных отношений.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Такими играми нового типа являются игры с конструкторами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Большинство игр с конструктором не исчерпывается предлагаемыми заданиями, а позволяет детям составлять новые варианты заданий и придумывать новые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игры,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т.е. заниматься творческой деятельностью</a:t>
            </a:r>
            <a:r>
              <a:rPr lang="ru-RU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62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be212ea79c5059054229e2d548e1bfd7&amp;n=33&amp;h=225&amp;w=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059572"/>
            <a:ext cx="6192688" cy="4770537"/>
          </a:xfrm>
          <a:prstGeom prst="rect">
            <a:avLst/>
          </a:prstGeom>
          <a:ln w="76200" cmpd="thinThick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800" b="1" i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позитивного отношения к ближайшему окружению;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познавательного и практически-деятельного отношения к действительности</a:t>
            </a:r>
          </a:p>
          <a:p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познавательную инициативу ребенка (любознательность), стремление к самостоятельности;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координацию движений, мелкую моторику рук, развивать творческое воображение;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sz="1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расширять</a:t>
            </a:r>
            <a:r>
              <a:rPr lang="en-US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кругозор</a:t>
            </a:r>
            <a:r>
              <a:rPr lang="en-US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нравственные качества, умение работать в подгруппах и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парами.</a:t>
            </a:r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umb9.shutterstock.com/display_pic_with_logo/295516/154860152/stock-photo-multi-colored-toy-bricks-picture-frame-with-white-background-154860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 bwMode="auto">
          <a:xfrm>
            <a:off x="-10264" y="0"/>
            <a:ext cx="915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274838"/>
            <a:ext cx="6768752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Приоритетные образовательные области –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развитие,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развитие,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Интегрируемые образовательные области -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развитие, речевое развитие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be212ea79c5059054229e2d548e1bfd7&amp;n=33&amp;h=225&amp;w=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2336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Технологии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проектирование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ИКТ.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7135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Методы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моделирование, наблюдение, 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взаимодействие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2042" y="2636912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Виды детской деятельности: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игровая (игры со строительным материалом, сюжетно-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отобразительные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игры, сюжетно-ролевые игры);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продуктивная (конструирование, интегративная деятельность (создание планов зданий), творческое конструирование);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коммуникативная (свободное общение, моделирование ситуации);</a:t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познавательно-исследовательская (создание схемы, модели, макета микрорайона).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6058" y="5229844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Мотивация: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общения, познания, творческого роста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umb9.shutterstock.com/display_pic_with_logo/295516/154860152/stock-photo-multi-colored-toy-bricks-picture-frame-with-white-background-154860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 bwMode="auto">
          <a:xfrm>
            <a:off x="-10264" y="0"/>
            <a:ext cx="915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700808"/>
            <a:ext cx="6696744" cy="3046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работа: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альбома о профессиях, дидактические игры по теме “Строительные профессии”, загадывание и отгадывание загадок о строительной технике, профессиях.</a:t>
            </a:r>
          </a:p>
        </p:txBody>
      </p:sp>
    </p:spTree>
    <p:extLst>
      <p:ext uri="{BB962C8B-B14F-4D97-AF65-F5344CB8AC3E}">
        <p14:creationId xmlns:p14="http://schemas.microsoft.com/office/powerpoint/2010/main" val="17863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1-tub-ru.yandex.net/i?id=be212ea79c5059054229e2d548e1bfd7&amp;n=33&amp;h=225&amp;w=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196752"/>
            <a:ext cx="5544616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Материалы и оборудование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макет города;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постройки из конструктора ЛЕГО;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листы бумаги, простые карандаши;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набор ЛЕГО большой;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набор ЛЕГО средний;</a:t>
            </a:r>
            <a:b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слайды “Строительные профессии”;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дидактическая игра “Дорожное  движен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ие”.</a:t>
            </a:r>
          </a:p>
        </p:txBody>
      </p:sp>
    </p:spTree>
    <p:extLst>
      <p:ext uri="{BB962C8B-B14F-4D97-AF65-F5344CB8AC3E}">
        <p14:creationId xmlns:p14="http://schemas.microsoft.com/office/powerpoint/2010/main" val="40992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451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sad66</dc:creator>
  <cp:lastModifiedBy>sad66</cp:lastModifiedBy>
  <cp:revision>23</cp:revision>
  <dcterms:created xsi:type="dcterms:W3CDTF">2016-11-28T13:08:13Z</dcterms:created>
  <dcterms:modified xsi:type="dcterms:W3CDTF">2016-12-05T08:06:31Z</dcterms:modified>
</cp:coreProperties>
</file>