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3" r:id="rId14"/>
    <p:sldId id="284" r:id="rId15"/>
    <p:sldId id="285" r:id="rId16"/>
    <p:sldId id="287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>
        <p:scale>
          <a:sx n="100" d="100"/>
          <a:sy n="100" d="100"/>
        </p:scale>
        <p:origin x="-147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1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0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1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7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7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9FC1-7BD7-4748-9C2A-D34B78F4C39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0B8C-D598-4BBB-9B85-52C6A85AC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9168000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9712" y="1196752"/>
            <a:ext cx="52565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Детский сад №142.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Презентация на тему: «Расти малыш здоровым!» 2 группа.</a:t>
            </a:r>
            <a:endParaRPr lang="ru-RU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1" y="4437112"/>
            <a:ext cx="511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ndara" panose="020E0502030303020204" pitchFamily="34" charset="0"/>
              </a:rPr>
              <a:t>Воспитатели: Старковская Е.В.                      Соловьева А.Ю.</a:t>
            </a:r>
            <a:endParaRPr lang="ru-RU" sz="28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505" y="55892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2017г.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2" y="1089000"/>
            <a:ext cx="919080" cy="8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07000"/>
            <a:ext cx="879120" cy="79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56" y="5064141"/>
            <a:ext cx="839160" cy="7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2" y="5064141"/>
            <a:ext cx="87912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80538"/>
      </p:ext>
    </p:extLst>
  </p:cSld>
  <p:clrMapOvr>
    <a:masterClrMapping/>
  </p:clrMapOvr>
  <p:transition spd="slow" advTm="405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979712" y="9087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Обедаем.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499" y="3001599"/>
            <a:ext cx="3278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Чеснока душистый зубчик</a:t>
            </a:r>
          </a:p>
          <a:p>
            <a:r>
              <a:rPr lang="ru-RU" sz="2400" i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Мы с тобой положим в супчик.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Даст он супу аромат,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Станет суп вкусней стократ!</a:t>
            </a:r>
            <a:endParaRPr lang="ru-RU" sz="2400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2"/>
          <a:stretch/>
        </p:blipFill>
        <p:spPr>
          <a:xfrm rot="5400000">
            <a:off x="3966699" y="1819469"/>
            <a:ext cx="4882650" cy="32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498" y="143193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haroni" panose="02010803020104030203" pitchFamily="2" charset="-79"/>
              </a:rPr>
              <a:t>Раздается звон кастрюлек,</a:t>
            </a:r>
          </a:p>
          <a:p>
            <a:r>
              <a:rPr lang="ru-RU" sz="2400" dirty="0" smtClean="0">
                <a:cs typeface="Aharoni" panose="02010803020104030203" pitchFamily="2" charset="-79"/>
              </a:rPr>
              <a:t>Запах слышится котлет, </a:t>
            </a:r>
          </a:p>
          <a:p>
            <a:r>
              <a:rPr lang="ru-RU" sz="2400" dirty="0" smtClean="0">
                <a:cs typeface="Aharoni" panose="02010803020104030203" pitchFamily="2" charset="-79"/>
              </a:rPr>
              <a:t>Разбирай, ребята, стулья,</a:t>
            </a:r>
          </a:p>
          <a:p>
            <a:r>
              <a:rPr lang="ru-RU" sz="2400" dirty="0" smtClean="0">
                <a:cs typeface="Aharoni" panose="02010803020104030203" pitchFamily="2" charset="-79"/>
              </a:rPr>
              <a:t>Няня нам несет обед.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2" y="5088794"/>
            <a:ext cx="82563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2"/>
    </mc:Choice>
    <mc:Fallback xmlns="">
      <p:transition spd="slow" advTm="118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633" y="110269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Сон.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511" y="1422685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r>
              <a:rPr lang="ru-RU" sz="2400" u="sng" dirty="0" smtClean="0"/>
              <a:t>Цель </a:t>
            </a:r>
            <a:r>
              <a:rPr lang="ru-RU" sz="2400" dirty="0" smtClean="0"/>
              <a:t>дневного сна – восстановление нормального состояния нервной системы ребенка, облегчение психоэмоциональной нагрузки.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80" y="3242270"/>
            <a:ext cx="4159040" cy="27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9" b="8535"/>
          <a:stretch/>
        </p:blipFill>
        <p:spPr>
          <a:xfrm rot="10800000" flipV="1">
            <a:off x="1096735" y="1004558"/>
            <a:ext cx="1980000" cy="1138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20" y="991126"/>
            <a:ext cx="127872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"/>
    </mc:Choice>
    <mc:Fallback xmlns="">
      <p:transition spd="slow" advTm="526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908" y="1131286"/>
            <a:ext cx="449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Гимнастика после сна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167" y="1772816"/>
            <a:ext cx="3689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Цель:</a:t>
            </a:r>
            <a:r>
              <a:rPr lang="ru-RU" sz="2800" dirty="0" smtClean="0"/>
              <a:t> способствует быстрому и комфортному пробуждению детей.  после сна.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7"/>
          <a:stretch/>
        </p:blipFill>
        <p:spPr>
          <a:xfrm>
            <a:off x="1001168" y="3573016"/>
            <a:ext cx="3536010" cy="23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75" y="3941676"/>
            <a:ext cx="3520000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/>
          <a:stretch/>
        </p:blipFill>
        <p:spPr>
          <a:xfrm rot="5400000">
            <a:off x="5896816" y="1593041"/>
            <a:ext cx="2854775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12" y="2204864"/>
            <a:ext cx="178659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3"/>
    </mc:Choice>
    <mc:Fallback xmlns="">
      <p:transition spd="slow" advTm="78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7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04401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Прививаем культурно – гигиенические навыки.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6723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Цель</a:t>
            </a:r>
            <a:r>
              <a:rPr lang="ru-RU" sz="2400" dirty="0" smtClean="0"/>
              <a:t>: закрепление представлений о правилах гигиены и способах осуществления гигиенических процедур.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56492" y="2725245"/>
            <a:ext cx="4003740" cy="7286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">
                <a:schemeClr val="accent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Руки мой перед едой, Грязные руки грозят бедой.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11115"/>
          <a:stretch/>
        </p:blipFill>
        <p:spPr>
          <a:xfrm>
            <a:off x="1053839" y="3542875"/>
            <a:ext cx="2702321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08" y="3596875"/>
            <a:ext cx="2976000" cy="22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72" y="3776875"/>
            <a:ext cx="1247656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7"/>
    </mc:Choice>
    <mc:Fallback xmlns="">
      <p:transition spd="slow" advTm="881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" y="-35487"/>
            <a:ext cx="9168000" cy="68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7915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Анкетирование родителей.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602378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Целью</a:t>
            </a:r>
            <a:r>
              <a:rPr lang="ru-RU" sz="2400" dirty="0" smtClean="0"/>
              <a:t> анкетирования было: выявить условия здорового образа жизни ребенка в семье, а также проанализировать знания родителей о здоровом образе жизни.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15311" r="6964"/>
          <a:stretch/>
        </p:blipFill>
        <p:spPr>
          <a:xfrm rot="5400000">
            <a:off x="5409186" y="3082629"/>
            <a:ext cx="3222171" cy="2042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30668" b="11375"/>
          <a:stretch/>
        </p:blipFill>
        <p:spPr>
          <a:xfrm rot="5400000">
            <a:off x="13037" y="3591416"/>
            <a:ext cx="3222172" cy="1335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9" y="4327715"/>
            <a:ext cx="1107278" cy="12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26378"/>
            <a:ext cx="1278720" cy="11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8" y="1268760"/>
            <a:ext cx="909571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2"/>
    </mc:Choice>
    <mc:Fallback xmlns="">
      <p:transition spd="slow" advTm="700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1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98072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Образовательная деятельность по художественно- эстетическому развитию – Рисование ( цветные карандаши).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073358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Тема: «Рисование расчески».</a:t>
            </a:r>
          </a:p>
          <a:p>
            <a:pPr algn="ctr"/>
            <a:r>
              <a:rPr lang="ru-RU" sz="2400" u="sng" dirty="0" smtClean="0"/>
              <a:t>Цель</a:t>
            </a:r>
            <a:r>
              <a:rPr lang="ru-RU" sz="2400" dirty="0" smtClean="0"/>
              <a:t>:  учить изображать зубья расчески   короткими вертикальными линиями.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8192" y="3248839"/>
            <a:ext cx="2432000" cy="13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 rot="5400000">
            <a:off x="3715960" y="3148257"/>
            <a:ext cx="2432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5084257"/>
            <a:ext cx="114227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3"/>
    </mc:Choice>
    <mc:Fallback xmlns="">
      <p:transition spd="slow" advTm="787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" y="1834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80728"/>
            <a:ext cx="6183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Дидактическая игра «Овощи и фрукты».</a:t>
            </a:r>
          </a:p>
          <a:p>
            <a:r>
              <a:rPr lang="ru-RU" sz="2400" u="sng" dirty="0" smtClean="0"/>
              <a:t>Цель:</a:t>
            </a:r>
            <a:r>
              <a:rPr lang="ru-RU" sz="2400" dirty="0" smtClean="0"/>
              <a:t> </a:t>
            </a:r>
            <a:r>
              <a:rPr lang="ru-RU" sz="2000" dirty="0" smtClean="0"/>
              <a:t>закрепить умение детей находить и называть овощи и фрукты;</a:t>
            </a:r>
          </a:p>
          <a:p>
            <a:r>
              <a:rPr lang="ru-RU" sz="2000" dirty="0" smtClean="0"/>
              <a:t>закрепить умение классифицировать овощи и фрукты.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13601"/>
          <a:stretch/>
        </p:blipFill>
        <p:spPr>
          <a:xfrm rot="5400000">
            <a:off x="558425" y="3241889"/>
            <a:ext cx="3181353" cy="22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5"/>
          <a:stretch/>
        </p:blipFill>
        <p:spPr>
          <a:xfrm rot="5400000">
            <a:off x="5364855" y="3177262"/>
            <a:ext cx="3418609" cy="21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7247" y="3398567"/>
            <a:ext cx="3264000" cy="18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35" y="1059278"/>
            <a:ext cx="96392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8"/>
    </mc:Choice>
    <mc:Fallback xmlns="">
      <p:transition spd="slow" advTm="75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9361" y="68862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9"/>
          <a:stretch/>
        </p:blipFill>
        <p:spPr>
          <a:xfrm>
            <a:off x="3420641" y="3428225"/>
            <a:ext cx="1952810" cy="1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"/>
    </mc:Choice>
    <mc:Fallback xmlns="">
      <p:transition spd="slow" advTm="13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80728"/>
            <a:ext cx="705678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В раннем возрасте закладывается фундамент здоровья: происходит созревание  жизненных систем и функций организма, развиваются его адаптационные возможности, повышается его устойчивость к внешним факторам, формируется осанка, привычки, вырабатываются волевые черты характера, без которых не возможен здоровый образ жизни.</a:t>
            </a:r>
            <a:endParaRPr lang="ru-RU" sz="2800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109632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5"/>
    </mc:Choice>
    <mc:Fallback xmlns="">
      <p:transition spd="slow" advTm="71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82176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</a:t>
            </a:r>
            <a:r>
              <a:rPr lang="ru-RU" sz="2400" i="1" u="sng" dirty="0" smtClean="0">
                <a:solidFill>
                  <a:srgbClr val="FF0000"/>
                </a:solidFill>
              </a:rPr>
              <a:t>: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создать в группе условия, при которых возможно полное удовлетворение основных потребностей ребенка, сохранение его физического и психического здоровья. 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Задачи</a:t>
            </a:r>
            <a:r>
              <a:rPr lang="ru-RU" sz="2400" u="sng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> 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Воспитывать у детей раннего возраста умение взаимодействовать друг с другом;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Формировать культурно – гигиенические навыки и простые навыки самообслуживания;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Повышать эмоциональное благополучие ребенка за счет проведения мероприятий;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Воспитывать у детей желание выглядеть чистыми, аккуратными и опрятными.</a:t>
            </a:r>
          </a:p>
        </p:txBody>
      </p:sp>
    </p:spTree>
    <p:extLst>
      <p:ext uri="{BB962C8B-B14F-4D97-AF65-F5344CB8AC3E}">
        <p14:creationId xmlns:p14="http://schemas.microsoft.com/office/powerpoint/2010/main" val="36479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1"/>
    </mc:Choice>
    <mc:Fallback xmlns="">
      <p:transition spd="slow" advTm="82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165" y="980728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Главные факторы здоровья у детей раннего возраста: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/>
              <a:t> </a:t>
            </a:r>
            <a:r>
              <a:rPr lang="ru-RU" sz="3200" dirty="0" smtClean="0"/>
              <a:t>Движение;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 Питание;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 Режим дня;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 Воспитание культурно – гигиенических навыков;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 Закаливание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89" y="3181330"/>
            <a:ext cx="2268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"/>
    </mc:Choice>
    <mc:Fallback xmlns="">
      <p:transition spd="slow" advTm="49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9168000" cy="68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4" y="2901717"/>
            <a:ext cx="338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Утренняя гимнастика.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1" y="3902773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Цель </a:t>
            </a:r>
            <a:r>
              <a:rPr lang="ru-RU" sz="2400" dirty="0" smtClean="0"/>
              <a:t>: создать бодрое и жизнерадостное настроение детей, способствовать укреплению организма.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2"/>
          <a:stretch/>
        </p:blipFill>
        <p:spPr>
          <a:xfrm>
            <a:off x="2987824" y="875109"/>
            <a:ext cx="3092749" cy="20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-5692" r="18502" b="16798"/>
          <a:stretch/>
        </p:blipFill>
        <p:spPr>
          <a:xfrm rot="5017511">
            <a:off x="711007" y="1273948"/>
            <a:ext cx="2551826" cy="1887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>
          <a:xfrm flipH="1">
            <a:off x="1178500" y="3855824"/>
            <a:ext cx="2318717" cy="18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5148" r="17836" b="14084"/>
          <a:stretch/>
        </p:blipFill>
        <p:spPr>
          <a:xfrm rot="5830336">
            <a:off x="5828629" y="1436547"/>
            <a:ext cx="2684615" cy="1562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1"/>
          <a:stretch/>
        </p:blipFill>
        <p:spPr>
          <a:xfrm>
            <a:off x="6948264" y="3939105"/>
            <a:ext cx="129086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"/>
    </mc:Choice>
    <mc:Fallback xmlns="">
      <p:transition spd="slow" advTm="50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43711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Будем вместе мы играть,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Бегать , прыгать и скакать.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Чтобы было веселее мяч возьмем мы поскорее.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6"/>
          <a:stretch/>
        </p:blipFill>
        <p:spPr>
          <a:xfrm rot="5400000">
            <a:off x="4025401" y="1881001"/>
            <a:ext cx="4549292" cy="3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16884"/>
          <a:stretch/>
        </p:blipFill>
        <p:spPr>
          <a:xfrm rot="5400000">
            <a:off x="884569" y="1434041"/>
            <a:ext cx="3450141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5"/>
    </mc:Choice>
    <mc:Fallback xmlns="">
      <p:transition spd="slow" advTm="41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8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636" y="2622856"/>
            <a:ext cx="2160240" cy="341632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Я врачом, наверно ,буду, Стану я лечить людей!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Буду ездить я повсюду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 спасать больных детей!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654" y="899307"/>
            <a:ext cx="5939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Сюжетно – ролевая игра «Больница».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413" y="1422527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Цель</a:t>
            </a:r>
            <a:r>
              <a:rPr lang="ru-RU" sz="2400" dirty="0" smtClean="0"/>
              <a:t>: обучать детей умению принимать на себя роль доктора, использовать инструменты и называть их.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9"/>
          <a:stretch/>
        </p:blipFill>
        <p:spPr>
          <a:xfrm rot="5400000">
            <a:off x="464629" y="3021809"/>
            <a:ext cx="3513201" cy="23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0586"/>
          <a:stretch/>
        </p:blipFill>
        <p:spPr>
          <a:xfrm rot="5400000">
            <a:off x="5472168" y="3223248"/>
            <a:ext cx="3167952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"/>
    </mc:Choice>
    <mc:Fallback xmlns="">
      <p:transition spd="slow" advTm="63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00"/>
            <a:ext cx="9251793" cy="687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072" y="1033724"/>
            <a:ext cx="3851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 Миланы строгий вид.</a:t>
            </a:r>
          </a:p>
          <a:p>
            <a:pPr algn="ctr"/>
            <a:r>
              <a:rPr lang="ru-RU" sz="2400" dirty="0" smtClean="0"/>
              <a:t>-Что у вас ? Живот болит?</a:t>
            </a:r>
          </a:p>
          <a:p>
            <a:pPr algn="ctr"/>
            <a:r>
              <a:rPr lang="ru-RU" sz="2400" dirty="0" smtClean="0"/>
              <a:t>Вам бы надо подлечиться, </a:t>
            </a:r>
          </a:p>
          <a:p>
            <a:pPr algn="ctr"/>
            <a:r>
              <a:rPr lang="ru-RU" sz="2400" dirty="0" smtClean="0"/>
              <a:t>Есть для этого больница.</a:t>
            </a:r>
          </a:p>
          <a:p>
            <a:pPr algn="ctr"/>
            <a:r>
              <a:rPr lang="ru-RU" sz="2400" dirty="0" smtClean="0"/>
              <a:t>Пропишу я вам таблетки.</a:t>
            </a:r>
          </a:p>
          <a:p>
            <a:pPr algn="ctr"/>
            <a:r>
              <a:rPr lang="ru-RU" sz="2400" dirty="0" smtClean="0"/>
              <a:t>Они сладки, как конфетки. </a:t>
            </a:r>
          </a:p>
          <a:p>
            <a:pPr algn="ctr"/>
            <a:r>
              <a:rPr lang="ru-RU" sz="2400" dirty="0" smtClean="0"/>
              <a:t>Наша Мила будет врач.</a:t>
            </a:r>
          </a:p>
          <a:p>
            <a:pPr algn="ctr"/>
            <a:r>
              <a:rPr lang="ru-RU" sz="2400" dirty="0" smtClean="0"/>
              <a:t>Пожелаем ей удач.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"/>
          <a:stretch/>
        </p:blipFill>
        <p:spPr>
          <a:xfrm rot="5400000">
            <a:off x="4129780" y="1980000"/>
            <a:ext cx="4772551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8"/>
          <a:stretch/>
        </p:blipFill>
        <p:spPr>
          <a:xfrm>
            <a:off x="2364502" y="3966567"/>
            <a:ext cx="1302623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3"/>
    </mc:Choice>
    <mc:Fallback xmlns="">
      <p:transition spd="slow" advTm="867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1" y="-9857"/>
            <a:ext cx="9168001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768" y="10640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 прогулке.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196752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u="sng" dirty="0" smtClean="0"/>
          </a:p>
          <a:p>
            <a:pPr algn="ctr"/>
            <a:r>
              <a:rPr lang="ru-RU" sz="2800" u="sng" dirty="0" smtClean="0"/>
              <a:t>Цель: </a:t>
            </a:r>
            <a:r>
              <a:rPr lang="ru-RU" sz="2400" dirty="0" smtClean="0"/>
              <a:t>оздоровление детей на свежем воздухе, активный отдых.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-3213" r="8693" b="3213"/>
          <a:stretch/>
        </p:blipFill>
        <p:spPr>
          <a:xfrm>
            <a:off x="1054608" y="3443128"/>
            <a:ext cx="3524657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r="17151"/>
          <a:stretch/>
        </p:blipFill>
        <p:spPr>
          <a:xfrm rot="5400000">
            <a:off x="6051537" y="3678563"/>
            <a:ext cx="2224925" cy="23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8" y="2646040"/>
            <a:ext cx="679320" cy="61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64" y="5239294"/>
            <a:ext cx="719280" cy="6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88" y="2610531"/>
            <a:ext cx="846842" cy="97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-29731" r="23654" b="-1"/>
          <a:stretch/>
        </p:blipFill>
        <p:spPr>
          <a:xfrm>
            <a:off x="965109" y="857755"/>
            <a:ext cx="844642" cy="8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62" y="1186693"/>
            <a:ext cx="679320" cy="61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/>
          <a:stretch/>
        </p:blipFill>
        <p:spPr>
          <a:xfrm>
            <a:off x="4658509" y="4337924"/>
            <a:ext cx="1097648" cy="82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9" y="3861048"/>
            <a:ext cx="679320" cy="61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4" y="899243"/>
            <a:ext cx="784113" cy="9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30" y="2448040"/>
            <a:ext cx="763371" cy="50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30" y="892681"/>
            <a:ext cx="3744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3"/>
    </mc:Choice>
    <mc:Fallback xmlns="">
      <p:transition spd="slow" advTm="58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491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dzho76ru</dc:creator>
  <cp:lastModifiedBy>dzho76ru</cp:lastModifiedBy>
  <cp:revision>43</cp:revision>
  <dcterms:created xsi:type="dcterms:W3CDTF">2017-11-26T12:09:22Z</dcterms:created>
  <dcterms:modified xsi:type="dcterms:W3CDTF">2017-12-05T18:21:58Z</dcterms:modified>
</cp:coreProperties>
</file>