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2" r:id="rId3"/>
    <p:sldId id="264" r:id="rId4"/>
    <p:sldId id="260" r:id="rId5"/>
    <p:sldId id="261" r:id="rId6"/>
    <p:sldId id="257" r:id="rId7"/>
    <p:sldId id="258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FF14C-C7DC-4285-8FB6-8270304D6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89CC6-B4F4-4152-902E-3861E5B5E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013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89CC6-B4F4-4152-902E-3861E5B5E47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6977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89CC6-B4F4-4152-902E-3861E5B5E47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6977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89CC6-B4F4-4152-902E-3861E5B5E47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6977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89CC6-B4F4-4152-902E-3861E5B5E47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697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microsoft.com/office/2007/relationships/hdphoto" Target="../media/hdphoto3.wdp"/><Relationship Id="rId7" Type="http://schemas.openxmlformats.org/officeDocument/2006/relationships/image" Target="../media/image27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10" Type="http://schemas.openxmlformats.org/officeDocument/2006/relationships/image" Target="../media/image30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чальник\Desktop\1349201681_maks-alpert_kombat_194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279098"/>
          </a:xfrm>
          <a:prstGeom prst="rect">
            <a:avLst/>
          </a:prstGeom>
          <a:noFill/>
          <a:effectLst>
            <a:glow rad="228600">
              <a:schemeClr val="bg2">
                <a:lumMod val="60000"/>
                <a:lumOff val="40000"/>
                <a:alpha val="25000"/>
              </a:schemeClr>
            </a:glo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8305800" cy="25922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Детский исследовательский проект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«</a:t>
            </a:r>
            <a:r>
              <a:rPr lang="ru-RU" sz="3600" smtClean="0">
                <a:solidFill>
                  <a:srgbClr val="FF0000"/>
                </a:solidFill>
              </a:rPr>
              <a:t>ВОВ  в </a:t>
            </a:r>
            <a:r>
              <a:rPr lang="ru-RU" sz="3600" dirty="0" smtClean="0">
                <a:solidFill>
                  <a:srgbClr val="FF0000"/>
                </a:solidFill>
              </a:rPr>
              <a:t>истории моей </a:t>
            </a:r>
            <a:r>
              <a:rPr lang="ru-RU" sz="3600" dirty="0" smtClean="0">
                <a:solidFill>
                  <a:srgbClr val="FF0000"/>
                </a:solidFill>
              </a:rPr>
              <a:t>семьи</a:t>
            </a:r>
            <a:r>
              <a:rPr lang="ru-RU" sz="3600" b="1" dirty="0" smtClean="0">
                <a:solidFill>
                  <a:srgbClr val="C00000"/>
                </a:solidFill>
              </a:rPr>
              <a:t>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457388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Автор проекта: Попова Мария – 3класс ГБОУ СОШ «ОЦ» п.г.т. </a:t>
            </a:r>
            <a:r>
              <a:rPr lang="ru-RU" b="1" dirty="0" err="1" smtClean="0">
                <a:solidFill>
                  <a:srgbClr val="C00000"/>
                </a:solidFill>
              </a:rPr>
              <a:t>Рощинский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Руководитель проекта: Писарева Наталья Михайловна</a:t>
            </a:r>
          </a:p>
          <a:p>
            <a:endParaRPr lang="ru-RU" b="1" dirty="0" smtClean="0"/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п. </a:t>
            </a:r>
            <a:r>
              <a:rPr lang="ru-RU" b="1" dirty="0" err="1" smtClean="0">
                <a:solidFill>
                  <a:srgbClr val="C00000"/>
                </a:solidFill>
              </a:rPr>
              <a:t>Рощинский</a:t>
            </a:r>
            <a:r>
              <a:rPr lang="ru-RU" b="1" dirty="0" smtClean="0">
                <a:solidFill>
                  <a:srgbClr val="C00000"/>
                </a:solidFill>
              </a:rPr>
              <a:t> – 2017 г.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38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чальник\Desktop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2" y="225112"/>
            <a:ext cx="8382482" cy="6223862"/>
          </a:xfrm>
          <a:prstGeom prst="rect">
            <a:avLst/>
          </a:prstGeom>
          <a:noFill/>
          <a:effectLst>
            <a:glow rad="228600">
              <a:schemeClr val="bg2">
                <a:lumMod val="20000"/>
                <a:lumOff val="80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72" y="558654"/>
            <a:ext cx="3062359" cy="2582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2">
                <a:lumMod val="20000"/>
                <a:lumOff val="80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58844"/>
            <a:ext cx="2359573" cy="2592288"/>
          </a:xfrm>
          <a:prstGeom prst="rect">
            <a:avLst/>
          </a:prstGeom>
          <a:noFill/>
          <a:ln>
            <a:noFill/>
          </a:ln>
          <a:effectLst>
            <a:glow rad="228600">
              <a:schemeClr val="bg2">
                <a:lumMod val="20000"/>
                <a:lumOff val="80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2813505" cy="2178973"/>
          </a:xfrm>
          <a:prstGeom prst="rect">
            <a:avLst/>
          </a:prstGeom>
          <a:noFill/>
          <a:ln>
            <a:noFill/>
          </a:ln>
          <a:effectLst>
            <a:glow rad="228600">
              <a:schemeClr val="bg2">
                <a:lumMod val="20000"/>
                <a:lumOff val="80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859" y="4149080"/>
            <a:ext cx="3384376" cy="2460353"/>
          </a:xfrm>
          <a:prstGeom prst="rect">
            <a:avLst/>
          </a:prstGeom>
          <a:noFill/>
          <a:ln>
            <a:noFill/>
          </a:ln>
          <a:effectLst>
            <a:glow rad="228600">
              <a:schemeClr val="bg2">
                <a:lumMod val="20000"/>
                <a:lumOff val="80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98" y="3717031"/>
            <a:ext cx="2966834" cy="2174253"/>
          </a:xfrm>
          <a:prstGeom prst="rect">
            <a:avLst/>
          </a:prstGeom>
          <a:noFill/>
          <a:ln>
            <a:noFill/>
          </a:ln>
          <a:effectLst>
            <a:glow rad="228600">
              <a:schemeClr val="bg2">
                <a:lumMod val="20000"/>
                <a:lumOff val="80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8" y="3351132"/>
            <a:ext cx="2630697" cy="271387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2">
                <a:lumMod val="20000"/>
                <a:lumOff val="80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39255"/>
            <a:ext cx="2777833" cy="261241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glow rad="228600">
              <a:schemeClr val="accent4">
                <a:lumMod val="75000"/>
                <a:alpha val="40000"/>
              </a:schemeClr>
            </a:glow>
            <a:softEdge rad="12700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464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56" y="476671"/>
            <a:ext cx="8296841" cy="594598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1">
                <a:alpha val="25000"/>
              </a:schemeClr>
            </a:glow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0" y="476671"/>
            <a:ext cx="7924800" cy="2376265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Ц</a:t>
            </a:r>
            <a:r>
              <a:rPr lang="ru-RU" sz="2800" b="1" dirty="0" smtClean="0">
                <a:solidFill>
                  <a:srgbClr val="FF0000"/>
                </a:solidFill>
              </a:rPr>
              <a:t>ель:</a:t>
            </a:r>
            <a:r>
              <a:rPr lang="ru-RU" sz="2800" dirty="0" smtClean="0">
                <a:solidFill>
                  <a:srgbClr val="FF0000"/>
                </a:solidFill>
              </a:rPr>
              <a:t> Изучение судьбы моих предков. Воспитание патриотизма, героизма, мужества у подрастающего поколения, на примере подвигов дедов и прадедов в годы Великой отечественной войны 1941 – 1945 г.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85800" y="3140968"/>
            <a:ext cx="7924800" cy="2736304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ru-RU" sz="2800" b="1" spc="-10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Задачи: </a:t>
            </a:r>
            <a:r>
              <a:rPr lang="ru-RU" sz="2800" spc="-10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Ознакомление с военными и трудовыми подвигами моих </a:t>
            </a:r>
            <a:r>
              <a:rPr lang="ru-RU" sz="2800" spc="-10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предков.</a:t>
            </a:r>
          </a:p>
          <a:p>
            <a:pPr algn="just">
              <a:spcBef>
                <a:spcPct val="0"/>
              </a:spcBef>
            </a:pPr>
            <a:endParaRPr lang="ru-RU" sz="2800" spc="-100" dirty="0">
              <a:ln w="3200">
                <a:solidFill>
                  <a:schemeClr val="bg2">
                    <a:shade val="2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381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ru-RU" sz="2800" b="1" spc="-10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Проблема:</a:t>
            </a:r>
            <a:r>
              <a:rPr lang="ru-RU" sz="2800" spc="-10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Нежелание подрастающего поколения изучать прошлое своих предков познавших тяготы Великой Отечественной войны 1941 – 1945 г.</a:t>
            </a:r>
            <a:endParaRPr lang="ru-RU" sz="2800" spc="-100" dirty="0">
              <a:ln w="3200">
                <a:solidFill>
                  <a:schemeClr val="bg2">
                    <a:shade val="2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381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18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33670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57350"/>
            <a:ext cx="5850979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08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чальник\Desktop\045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86" y="620687"/>
            <a:ext cx="3600000" cy="2700000"/>
          </a:xfrm>
          <a:prstGeom prst="rect">
            <a:avLst/>
          </a:prstGeom>
          <a:noFill/>
          <a:effectLst>
            <a:glow rad="228600">
              <a:schemeClr val="accent1">
                <a:alpha val="40000"/>
              </a:schemeClr>
            </a:glo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ачальник\Desktop\053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02" y="616233"/>
            <a:ext cx="3600000" cy="2708907"/>
          </a:xfrm>
          <a:prstGeom prst="rect">
            <a:avLst/>
          </a:prstGeom>
          <a:noFill/>
          <a:effectLst>
            <a:glow rad="228600">
              <a:schemeClr val="accent1">
                <a:alpha val="40000"/>
              </a:schemeClr>
            </a:glo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86" y="3645024"/>
            <a:ext cx="3600000" cy="258518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alpha val="40000"/>
              </a:schemeClr>
            </a:glo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70049"/>
            <a:ext cx="3816424" cy="2400482"/>
          </a:xfrm>
          <a:prstGeom prst="rect">
            <a:avLst/>
          </a:prstGeom>
          <a:noFill/>
          <a:ln>
            <a:noFill/>
          </a:ln>
          <a:effectLst>
            <a:glow rad="228600">
              <a:schemeClr val="bg2">
                <a:lumMod val="20000"/>
                <a:lumOff val="80000"/>
                <a:alpha val="40000"/>
              </a:schemeClr>
            </a:glow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План проекта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07504070"/>
              </p:ext>
            </p:extLst>
          </p:nvPr>
        </p:nvGraphicFramePr>
        <p:xfrm>
          <a:off x="457200" y="765173"/>
          <a:ext cx="8229600" cy="56881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2844081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Я шел в атаку, твердо шел туда,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Где непрерывно выстрелы звучали,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Чтоб на земле фашисты никогда,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 игрушками детей не разлучали…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Мы едем нехоженой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дорогой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Мы летим в пожарах и в крови…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44081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Его зарыли в шар земной,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был он лишь солдат,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Всего, друзья, солдат простой,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Без званий и награды…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Весь фронт, что от моря до моря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Кормила ты хлебом своим…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649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-25400" y="0"/>
            <a:ext cx="522288" cy="6858000"/>
            <a:chOff x="-16" y="0"/>
            <a:chExt cx="329" cy="4320"/>
          </a:xfrm>
        </p:grpSpPr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50" y="0"/>
              <a:ext cx="228" cy="4320"/>
              <a:chOff x="413" y="7"/>
              <a:chExt cx="569" cy="4301"/>
            </a:xfrm>
          </p:grpSpPr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413" y="7"/>
                <a:ext cx="569" cy="4301"/>
              </a:xfrm>
              <a:custGeom>
                <a:avLst/>
                <a:gdLst>
                  <a:gd name="T0" fmla="*/ 548 w 80"/>
                  <a:gd name="T1" fmla="*/ 4301 h 608"/>
                  <a:gd name="T2" fmla="*/ 0 w 80"/>
                  <a:gd name="T3" fmla="*/ 4287 h 608"/>
                  <a:gd name="T4" fmla="*/ 21 w 80"/>
                  <a:gd name="T5" fmla="*/ 0 h 608"/>
                  <a:gd name="T6" fmla="*/ 569 w 80"/>
                  <a:gd name="T7" fmla="*/ 0 h 608"/>
                  <a:gd name="T8" fmla="*/ 569 w 80"/>
                  <a:gd name="T9" fmla="*/ 7 h 608"/>
                  <a:gd name="T10" fmla="*/ 548 w 80"/>
                  <a:gd name="T11" fmla="*/ 4301 h 6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"/>
                  <a:gd name="T19" fmla="*/ 0 h 608"/>
                  <a:gd name="T20" fmla="*/ 80 w 80"/>
                  <a:gd name="T21" fmla="*/ 608 h 6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" h="608">
                    <a:moveTo>
                      <a:pt x="77" y="608"/>
                    </a:moveTo>
                    <a:lnTo>
                      <a:pt x="0" y="606"/>
                    </a:lnTo>
                    <a:lnTo>
                      <a:pt x="3" y="0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77" y="60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413" y="7"/>
                <a:ext cx="569" cy="4301"/>
              </a:xfrm>
              <a:custGeom>
                <a:avLst/>
                <a:gdLst>
                  <a:gd name="T0" fmla="*/ 548 w 80"/>
                  <a:gd name="T1" fmla="*/ 4301 h 608"/>
                  <a:gd name="T2" fmla="*/ 0 w 80"/>
                  <a:gd name="T3" fmla="*/ 4287 h 608"/>
                  <a:gd name="T4" fmla="*/ 21 w 80"/>
                  <a:gd name="T5" fmla="*/ 0 h 608"/>
                  <a:gd name="T6" fmla="*/ 569 w 80"/>
                  <a:gd name="T7" fmla="*/ 0 h 608"/>
                  <a:gd name="T8" fmla="*/ 569 w 80"/>
                  <a:gd name="T9" fmla="*/ 7 h 608"/>
                  <a:gd name="T10" fmla="*/ 548 w 80"/>
                  <a:gd name="T11" fmla="*/ 4301 h 6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"/>
                  <a:gd name="T19" fmla="*/ 0 h 608"/>
                  <a:gd name="T20" fmla="*/ 80 w 80"/>
                  <a:gd name="T21" fmla="*/ 608 h 6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" h="608">
                    <a:moveTo>
                      <a:pt x="77" y="608"/>
                    </a:moveTo>
                    <a:lnTo>
                      <a:pt x="0" y="606"/>
                    </a:lnTo>
                    <a:lnTo>
                      <a:pt x="3" y="0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77" y="60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833" y="7"/>
                <a:ext cx="100" cy="4294"/>
              </a:xfrm>
              <a:custGeom>
                <a:avLst/>
                <a:gdLst>
                  <a:gd name="T0" fmla="*/ 93 w 14"/>
                  <a:gd name="T1" fmla="*/ 4294 h 607"/>
                  <a:gd name="T2" fmla="*/ 0 w 14"/>
                  <a:gd name="T3" fmla="*/ 4294 h 607"/>
                  <a:gd name="T4" fmla="*/ 14 w 14"/>
                  <a:gd name="T5" fmla="*/ 0 h 607"/>
                  <a:gd name="T6" fmla="*/ 100 w 14"/>
                  <a:gd name="T7" fmla="*/ 0 h 607"/>
                  <a:gd name="T8" fmla="*/ 93 w 14"/>
                  <a:gd name="T9" fmla="*/ 4294 h 6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607"/>
                  <a:gd name="T17" fmla="*/ 14 w 14"/>
                  <a:gd name="T18" fmla="*/ 607 h 6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607">
                    <a:moveTo>
                      <a:pt x="13" y="607"/>
                    </a:moveTo>
                    <a:lnTo>
                      <a:pt x="0" y="607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13" y="6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833" y="7"/>
                <a:ext cx="100" cy="4294"/>
              </a:xfrm>
              <a:custGeom>
                <a:avLst/>
                <a:gdLst>
                  <a:gd name="T0" fmla="*/ 93 w 14"/>
                  <a:gd name="T1" fmla="*/ 4294 h 607"/>
                  <a:gd name="T2" fmla="*/ 0 w 14"/>
                  <a:gd name="T3" fmla="*/ 4294 h 607"/>
                  <a:gd name="T4" fmla="*/ 14 w 14"/>
                  <a:gd name="T5" fmla="*/ 0 h 607"/>
                  <a:gd name="T6" fmla="*/ 100 w 14"/>
                  <a:gd name="T7" fmla="*/ 0 h 607"/>
                  <a:gd name="T8" fmla="*/ 93 w 14"/>
                  <a:gd name="T9" fmla="*/ 4294 h 6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607"/>
                  <a:gd name="T17" fmla="*/ 14 w 14"/>
                  <a:gd name="T18" fmla="*/ 607 h 6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607">
                    <a:moveTo>
                      <a:pt x="13" y="607"/>
                    </a:moveTo>
                    <a:lnTo>
                      <a:pt x="0" y="607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13" y="60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641" y="7"/>
                <a:ext cx="106" cy="4287"/>
              </a:xfrm>
              <a:custGeom>
                <a:avLst/>
                <a:gdLst>
                  <a:gd name="T0" fmla="*/ 92 w 15"/>
                  <a:gd name="T1" fmla="*/ 4287 h 606"/>
                  <a:gd name="T2" fmla="*/ 0 w 15"/>
                  <a:gd name="T3" fmla="*/ 4287 h 606"/>
                  <a:gd name="T4" fmla="*/ 14 w 15"/>
                  <a:gd name="T5" fmla="*/ 0 h 606"/>
                  <a:gd name="T6" fmla="*/ 106 w 15"/>
                  <a:gd name="T7" fmla="*/ 0 h 606"/>
                  <a:gd name="T8" fmla="*/ 92 w 15"/>
                  <a:gd name="T9" fmla="*/ 428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606"/>
                  <a:gd name="T17" fmla="*/ 15 w 15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606">
                    <a:moveTo>
                      <a:pt x="13" y="606"/>
                    </a:moveTo>
                    <a:lnTo>
                      <a:pt x="0" y="60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13" y="6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641" y="7"/>
                <a:ext cx="106" cy="4287"/>
              </a:xfrm>
              <a:custGeom>
                <a:avLst/>
                <a:gdLst>
                  <a:gd name="T0" fmla="*/ 92 w 15"/>
                  <a:gd name="T1" fmla="*/ 4287 h 606"/>
                  <a:gd name="T2" fmla="*/ 0 w 15"/>
                  <a:gd name="T3" fmla="*/ 4287 h 606"/>
                  <a:gd name="T4" fmla="*/ 14 w 15"/>
                  <a:gd name="T5" fmla="*/ 0 h 606"/>
                  <a:gd name="T6" fmla="*/ 106 w 15"/>
                  <a:gd name="T7" fmla="*/ 0 h 606"/>
                  <a:gd name="T8" fmla="*/ 92 w 15"/>
                  <a:gd name="T9" fmla="*/ 428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606"/>
                  <a:gd name="T17" fmla="*/ 15 w 15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606">
                    <a:moveTo>
                      <a:pt x="13" y="606"/>
                    </a:moveTo>
                    <a:lnTo>
                      <a:pt x="0" y="60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13" y="60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455" y="7"/>
                <a:ext cx="100" cy="4287"/>
              </a:xfrm>
              <a:custGeom>
                <a:avLst/>
                <a:gdLst>
                  <a:gd name="T0" fmla="*/ 93 w 14"/>
                  <a:gd name="T1" fmla="*/ 4287 h 606"/>
                  <a:gd name="T2" fmla="*/ 0 w 14"/>
                  <a:gd name="T3" fmla="*/ 4287 h 606"/>
                  <a:gd name="T4" fmla="*/ 14 w 14"/>
                  <a:gd name="T5" fmla="*/ 0 h 606"/>
                  <a:gd name="T6" fmla="*/ 100 w 14"/>
                  <a:gd name="T7" fmla="*/ 0 h 606"/>
                  <a:gd name="T8" fmla="*/ 93 w 14"/>
                  <a:gd name="T9" fmla="*/ 428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606"/>
                  <a:gd name="T17" fmla="*/ 14 w 14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606">
                    <a:moveTo>
                      <a:pt x="13" y="606"/>
                    </a:moveTo>
                    <a:lnTo>
                      <a:pt x="0" y="606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13" y="6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455" y="7"/>
                <a:ext cx="100" cy="4287"/>
              </a:xfrm>
              <a:custGeom>
                <a:avLst/>
                <a:gdLst>
                  <a:gd name="T0" fmla="*/ 93 w 14"/>
                  <a:gd name="T1" fmla="*/ 4287 h 606"/>
                  <a:gd name="T2" fmla="*/ 0 w 14"/>
                  <a:gd name="T3" fmla="*/ 4287 h 606"/>
                  <a:gd name="T4" fmla="*/ 14 w 14"/>
                  <a:gd name="T5" fmla="*/ 0 h 606"/>
                  <a:gd name="T6" fmla="*/ 100 w 14"/>
                  <a:gd name="T7" fmla="*/ 0 h 606"/>
                  <a:gd name="T8" fmla="*/ 93 w 14"/>
                  <a:gd name="T9" fmla="*/ 428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606"/>
                  <a:gd name="T17" fmla="*/ 14 w 14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606">
                    <a:moveTo>
                      <a:pt x="13" y="606"/>
                    </a:moveTo>
                    <a:lnTo>
                      <a:pt x="0" y="606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13" y="60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pic>
          <p:nvPicPr>
            <p:cNvPr id="11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6" y="3802"/>
              <a:ext cx="329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8599488" y="0"/>
            <a:ext cx="557212" cy="6858000"/>
            <a:chOff x="5417" y="0"/>
            <a:chExt cx="351" cy="4320"/>
          </a:xfrm>
        </p:grpSpPr>
        <p:pic>
          <p:nvPicPr>
            <p:cNvPr id="21" name="Picture 19" descr="Лента оригинал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4" y="0"/>
              <a:ext cx="22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5417" y="3823"/>
              <a:ext cx="351" cy="409"/>
              <a:chOff x="113" y="3339"/>
              <a:chExt cx="351" cy="409"/>
            </a:xfrm>
          </p:grpSpPr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158" y="3430"/>
                <a:ext cx="227" cy="227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pic>
            <p:nvPicPr>
              <p:cNvPr id="24" name="Picture 22" descr="Граф орден без контура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3" y="3339"/>
                <a:ext cx="351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44" y="260649"/>
            <a:ext cx="8290994" cy="645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1" y="116631"/>
            <a:ext cx="8307900" cy="645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263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8599488" y="0"/>
            <a:ext cx="557212" cy="6858000"/>
            <a:chOff x="5417" y="0"/>
            <a:chExt cx="351" cy="4320"/>
          </a:xfrm>
        </p:grpSpPr>
        <p:pic>
          <p:nvPicPr>
            <p:cNvPr id="21" name="Picture 19" descr="Лента оригинал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4" y="0"/>
              <a:ext cx="22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5417" y="3823"/>
              <a:ext cx="351" cy="409"/>
              <a:chOff x="113" y="3339"/>
              <a:chExt cx="351" cy="409"/>
            </a:xfrm>
          </p:grpSpPr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158" y="3430"/>
                <a:ext cx="227" cy="227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pic>
            <p:nvPicPr>
              <p:cNvPr id="24" name="Picture 22" descr="Граф орден без контура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3" y="3339"/>
                <a:ext cx="351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-25400" y="0"/>
            <a:ext cx="522288" cy="6858000"/>
            <a:chOff x="-16" y="0"/>
            <a:chExt cx="329" cy="4320"/>
          </a:xfrm>
        </p:grpSpPr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50" y="0"/>
              <a:ext cx="228" cy="4320"/>
              <a:chOff x="413" y="7"/>
              <a:chExt cx="569" cy="4301"/>
            </a:xfrm>
          </p:grpSpPr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413" y="7"/>
                <a:ext cx="569" cy="4301"/>
              </a:xfrm>
              <a:custGeom>
                <a:avLst/>
                <a:gdLst>
                  <a:gd name="T0" fmla="*/ 548 w 80"/>
                  <a:gd name="T1" fmla="*/ 4301 h 608"/>
                  <a:gd name="T2" fmla="*/ 0 w 80"/>
                  <a:gd name="T3" fmla="*/ 4287 h 608"/>
                  <a:gd name="T4" fmla="*/ 21 w 80"/>
                  <a:gd name="T5" fmla="*/ 0 h 608"/>
                  <a:gd name="T6" fmla="*/ 569 w 80"/>
                  <a:gd name="T7" fmla="*/ 0 h 608"/>
                  <a:gd name="T8" fmla="*/ 569 w 80"/>
                  <a:gd name="T9" fmla="*/ 7 h 608"/>
                  <a:gd name="T10" fmla="*/ 548 w 80"/>
                  <a:gd name="T11" fmla="*/ 4301 h 6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"/>
                  <a:gd name="T19" fmla="*/ 0 h 608"/>
                  <a:gd name="T20" fmla="*/ 80 w 80"/>
                  <a:gd name="T21" fmla="*/ 608 h 6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" h="608">
                    <a:moveTo>
                      <a:pt x="77" y="608"/>
                    </a:moveTo>
                    <a:lnTo>
                      <a:pt x="0" y="606"/>
                    </a:lnTo>
                    <a:lnTo>
                      <a:pt x="3" y="0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77" y="60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413" y="7"/>
                <a:ext cx="569" cy="4301"/>
              </a:xfrm>
              <a:custGeom>
                <a:avLst/>
                <a:gdLst>
                  <a:gd name="T0" fmla="*/ 548 w 80"/>
                  <a:gd name="T1" fmla="*/ 4301 h 608"/>
                  <a:gd name="T2" fmla="*/ 0 w 80"/>
                  <a:gd name="T3" fmla="*/ 4287 h 608"/>
                  <a:gd name="T4" fmla="*/ 21 w 80"/>
                  <a:gd name="T5" fmla="*/ 0 h 608"/>
                  <a:gd name="T6" fmla="*/ 569 w 80"/>
                  <a:gd name="T7" fmla="*/ 0 h 608"/>
                  <a:gd name="T8" fmla="*/ 569 w 80"/>
                  <a:gd name="T9" fmla="*/ 7 h 608"/>
                  <a:gd name="T10" fmla="*/ 548 w 80"/>
                  <a:gd name="T11" fmla="*/ 4301 h 6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"/>
                  <a:gd name="T19" fmla="*/ 0 h 608"/>
                  <a:gd name="T20" fmla="*/ 80 w 80"/>
                  <a:gd name="T21" fmla="*/ 608 h 6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" h="608">
                    <a:moveTo>
                      <a:pt x="77" y="608"/>
                    </a:moveTo>
                    <a:lnTo>
                      <a:pt x="0" y="606"/>
                    </a:lnTo>
                    <a:lnTo>
                      <a:pt x="3" y="0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77" y="60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833" y="7"/>
                <a:ext cx="100" cy="4294"/>
              </a:xfrm>
              <a:custGeom>
                <a:avLst/>
                <a:gdLst>
                  <a:gd name="T0" fmla="*/ 93 w 14"/>
                  <a:gd name="T1" fmla="*/ 4294 h 607"/>
                  <a:gd name="T2" fmla="*/ 0 w 14"/>
                  <a:gd name="T3" fmla="*/ 4294 h 607"/>
                  <a:gd name="T4" fmla="*/ 14 w 14"/>
                  <a:gd name="T5" fmla="*/ 0 h 607"/>
                  <a:gd name="T6" fmla="*/ 100 w 14"/>
                  <a:gd name="T7" fmla="*/ 0 h 607"/>
                  <a:gd name="T8" fmla="*/ 93 w 14"/>
                  <a:gd name="T9" fmla="*/ 4294 h 6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607"/>
                  <a:gd name="T17" fmla="*/ 14 w 14"/>
                  <a:gd name="T18" fmla="*/ 607 h 6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607">
                    <a:moveTo>
                      <a:pt x="13" y="607"/>
                    </a:moveTo>
                    <a:lnTo>
                      <a:pt x="0" y="607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13" y="6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833" y="7"/>
                <a:ext cx="100" cy="4294"/>
              </a:xfrm>
              <a:custGeom>
                <a:avLst/>
                <a:gdLst>
                  <a:gd name="T0" fmla="*/ 93 w 14"/>
                  <a:gd name="T1" fmla="*/ 4294 h 607"/>
                  <a:gd name="T2" fmla="*/ 0 w 14"/>
                  <a:gd name="T3" fmla="*/ 4294 h 607"/>
                  <a:gd name="T4" fmla="*/ 14 w 14"/>
                  <a:gd name="T5" fmla="*/ 0 h 607"/>
                  <a:gd name="T6" fmla="*/ 100 w 14"/>
                  <a:gd name="T7" fmla="*/ 0 h 607"/>
                  <a:gd name="T8" fmla="*/ 93 w 14"/>
                  <a:gd name="T9" fmla="*/ 4294 h 6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607"/>
                  <a:gd name="T17" fmla="*/ 14 w 14"/>
                  <a:gd name="T18" fmla="*/ 607 h 6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607">
                    <a:moveTo>
                      <a:pt x="13" y="607"/>
                    </a:moveTo>
                    <a:lnTo>
                      <a:pt x="0" y="607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13" y="60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641" y="7"/>
                <a:ext cx="106" cy="4287"/>
              </a:xfrm>
              <a:custGeom>
                <a:avLst/>
                <a:gdLst>
                  <a:gd name="T0" fmla="*/ 92 w 15"/>
                  <a:gd name="T1" fmla="*/ 4287 h 606"/>
                  <a:gd name="T2" fmla="*/ 0 w 15"/>
                  <a:gd name="T3" fmla="*/ 4287 h 606"/>
                  <a:gd name="T4" fmla="*/ 14 w 15"/>
                  <a:gd name="T5" fmla="*/ 0 h 606"/>
                  <a:gd name="T6" fmla="*/ 106 w 15"/>
                  <a:gd name="T7" fmla="*/ 0 h 606"/>
                  <a:gd name="T8" fmla="*/ 92 w 15"/>
                  <a:gd name="T9" fmla="*/ 428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606"/>
                  <a:gd name="T17" fmla="*/ 15 w 15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606">
                    <a:moveTo>
                      <a:pt x="13" y="606"/>
                    </a:moveTo>
                    <a:lnTo>
                      <a:pt x="0" y="60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13" y="6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641" y="7"/>
                <a:ext cx="106" cy="4287"/>
              </a:xfrm>
              <a:custGeom>
                <a:avLst/>
                <a:gdLst>
                  <a:gd name="T0" fmla="*/ 92 w 15"/>
                  <a:gd name="T1" fmla="*/ 4287 h 606"/>
                  <a:gd name="T2" fmla="*/ 0 w 15"/>
                  <a:gd name="T3" fmla="*/ 4287 h 606"/>
                  <a:gd name="T4" fmla="*/ 14 w 15"/>
                  <a:gd name="T5" fmla="*/ 0 h 606"/>
                  <a:gd name="T6" fmla="*/ 106 w 15"/>
                  <a:gd name="T7" fmla="*/ 0 h 606"/>
                  <a:gd name="T8" fmla="*/ 92 w 15"/>
                  <a:gd name="T9" fmla="*/ 428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606"/>
                  <a:gd name="T17" fmla="*/ 15 w 15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606">
                    <a:moveTo>
                      <a:pt x="13" y="606"/>
                    </a:moveTo>
                    <a:lnTo>
                      <a:pt x="0" y="60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13" y="60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455" y="7"/>
                <a:ext cx="100" cy="4287"/>
              </a:xfrm>
              <a:custGeom>
                <a:avLst/>
                <a:gdLst>
                  <a:gd name="T0" fmla="*/ 93 w 14"/>
                  <a:gd name="T1" fmla="*/ 4287 h 606"/>
                  <a:gd name="T2" fmla="*/ 0 w 14"/>
                  <a:gd name="T3" fmla="*/ 4287 h 606"/>
                  <a:gd name="T4" fmla="*/ 14 w 14"/>
                  <a:gd name="T5" fmla="*/ 0 h 606"/>
                  <a:gd name="T6" fmla="*/ 100 w 14"/>
                  <a:gd name="T7" fmla="*/ 0 h 606"/>
                  <a:gd name="T8" fmla="*/ 93 w 14"/>
                  <a:gd name="T9" fmla="*/ 428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606"/>
                  <a:gd name="T17" fmla="*/ 14 w 14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606">
                    <a:moveTo>
                      <a:pt x="13" y="606"/>
                    </a:moveTo>
                    <a:lnTo>
                      <a:pt x="0" y="606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13" y="6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455" y="7"/>
                <a:ext cx="100" cy="4287"/>
              </a:xfrm>
              <a:custGeom>
                <a:avLst/>
                <a:gdLst>
                  <a:gd name="T0" fmla="*/ 93 w 14"/>
                  <a:gd name="T1" fmla="*/ 4287 h 606"/>
                  <a:gd name="T2" fmla="*/ 0 w 14"/>
                  <a:gd name="T3" fmla="*/ 4287 h 606"/>
                  <a:gd name="T4" fmla="*/ 14 w 14"/>
                  <a:gd name="T5" fmla="*/ 0 h 606"/>
                  <a:gd name="T6" fmla="*/ 100 w 14"/>
                  <a:gd name="T7" fmla="*/ 0 h 606"/>
                  <a:gd name="T8" fmla="*/ 93 w 14"/>
                  <a:gd name="T9" fmla="*/ 428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606"/>
                  <a:gd name="T17" fmla="*/ 14 w 14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606">
                    <a:moveTo>
                      <a:pt x="13" y="606"/>
                    </a:moveTo>
                    <a:lnTo>
                      <a:pt x="0" y="606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13" y="60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pic>
          <p:nvPicPr>
            <p:cNvPr id="11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6" y="3802"/>
              <a:ext cx="329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28226"/>
            <a:ext cx="8174037" cy="638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3" y="228226"/>
            <a:ext cx="8215212" cy="634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16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8599488" y="0"/>
            <a:ext cx="557212" cy="6858000"/>
            <a:chOff x="5417" y="0"/>
            <a:chExt cx="351" cy="4320"/>
          </a:xfrm>
        </p:grpSpPr>
        <p:pic>
          <p:nvPicPr>
            <p:cNvPr id="21" name="Picture 19" descr="Лента оригинал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4" y="0"/>
              <a:ext cx="22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5417" y="3823"/>
              <a:ext cx="351" cy="409"/>
              <a:chOff x="113" y="3339"/>
              <a:chExt cx="351" cy="409"/>
            </a:xfrm>
          </p:grpSpPr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158" y="3430"/>
                <a:ext cx="227" cy="227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pic>
            <p:nvPicPr>
              <p:cNvPr id="24" name="Picture 22" descr="Граф орден без контура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3" y="3339"/>
                <a:ext cx="351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-25400" y="0"/>
            <a:ext cx="522288" cy="6858000"/>
            <a:chOff x="-16" y="0"/>
            <a:chExt cx="329" cy="4320"/>
          </a:xfrm>
        </p:grpSpPr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50" y="0"/>
              <a:ext cx="228" cy="4320"/>
              <a:chOff x="413" y="7"/>
              <a:chExt cx="569" cy="4301"/>
            </a:xfrm>
          </p:grpSpPr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413" y="7"/>
                <a:ext cx="569" cy="4301"/>
              </a:xfrm>
              <a:custGeom>
                <a:avLst/>
                <a:gdLst>
                  <a:gd name="T0" fmla="*/ 548 w 80"/>
                  <a:gd name="T1" fmla="*/ 4301 h 608"/>
                  <a:gd name="T2" fmla="*/ 0 w 80"/>
                  <a:gd name="T3" fmla="*/ 4287 h 608"/>
                  <a:gd name="T4" fmla="*/ 21 w 80"/>
                  <a:gd name="T5" fmla="*/ 0 h 608"/>
                  <a:gd name="T6" fmla="*/ 569 w 80"/>
                  <a:gd name="T7" fmla="*/ 0 h 608"/>
                  <a:gd name="T8" fmla="*/ 569 w 80"/>
                  <a:gd name="T9" fmla="*/ 7 h 608"/>
                  <a:gd name="T10" fmla="*/ 548 w 80"/>
                  <a:gd name="T11" fmla="*/ 4301 h 6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"/>
                  <a:gd name="T19" fmla="*/ 0 h 608"/>
                  <a:gd name="T20" fmla="*/ 80 w 80"/>
                  <a:gd name="T21" fmla="*/ 608 h 6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" h="608">
                    <a:moveTo>
                      <a:pt x="77" y="608"/>
                    </a:moveTo>
                    <a:lnTo>
                      <a:pt x="0" y="606"/>
                    </a:lnTo>
                    <a:lnTo>
                      <a:pt x="3" y="0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77" y="60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413" y="7"/>
                <a:ext cx="569" cy="4301"/>
              </a:xfrm>
              <a:custGeom>
                <a:avLst/>
                <a:gdLst>
                  <a:gd name="T0" fmla="*/ 548 w 80"/>
                  <a:gd name="T1" fmla="*/ 4301 h 608"/>
                  <a:gd name="T2" fmla="*/ 0 w 80"/>
                  <a:gd name="T3" fmla="*/ 4287 h 608"/>
                  <a:gd name="T4" fmla="*/ 21 w 80"/>
                  <a:gd name="T5" fmla="*/ 0 h 608"/>
                  <a:gd name="T6" fmla="*/ 569 w 80"/>
                  <a:gd name="T7" fmla="*/ 0 h 608"/>
                  <a:gd name="T8" fmla="*/ 569 w 80"/>
                  <a:gd name="T9" fmla="*/ 7 h 608"/>
                  <a:gd name="T10" fmla="*/ 548 w 80"/>
                  <a:gd name="T11" fmla="*/ 4301 h 6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"/>
                  <a:gd name="T19" fmla="*/ 0 h 608"/>
                  <a:gd name="T20" fmla="*/ 80 w 80"/>
                  <a:gd name="T21" fmla="*/ 608 h 6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" h="608">
                    <a:moveTo>
                      <a:pt x="77" y="608"/>
                    </a:moveTo>
                    <a:lnTo>
                      <a:pt x="0" y="606"/>
                    </a:lnTo>
                    <a:lnTo>
                      <a:pt x="3" y="0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77" y="60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833" y="7"/>
                <a:ext cx="100" cy="4294"/>
              </a:xfrm>
              <a:custGeom>
                <a:avLst/>
                <a:gdLst>
                  <a:gd name="T0" fmla="*/ 93 w 14"/>
                  <a:gd name="T1" fmla="*/ 4294 h 607"/>
                  <a:gd name="T2" fmla="*/ 0 w 14"/>
                  <a:gd name="T3" fmla="*/ 4294 h 607"/>
                  <a:gd name="T4" fmla="*/ 14 w 14"/>
                  <a:gd name="T5" fmla="*/ 0 h 607"/>
                  <a:gd name="T6" fmla="*/ 100 w 14"/>
                  <a:gd name="T7" fmla="*/ 0 h 607"/>
                  <a:gd name="T8" fmla="*/ 93 w 14"/>
                  <a:gd name="T9" fmla="*/ 4294 h 6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607"/>
                  <a:gd name="T17" fmla="*/ 14 w 14"/>
                  <a:gd name="T18" fmla="*/ 607 h 6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607">
                    <a:moveTo>
                      <a:pt x="13" y="607"/>
                    </a:moveTo>
                    <a:lnTo>
                      <a:pt x="0" y="607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13" y="6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833" y="7"/>
                <a:ext cx="100" cy="4294"/>
              </a:xfrm>
              <a:custGeom>
                <a:avLst/>
                <a:gdLst>
                  <a:gd name="T0" fmla="*/ 93 w 14"/>
                  <a:gd name="T1" fmla="*/ 4294 h 607"/>
                  <a:gd name="T2" fmla="*/ 0 w 14"/>
                  <a:gd name="T3" fmla="*/ 4294 h 607"/>
                  <a:gd name="T4" fmla="*/ 14 w 14"/>
                  <a:gd name="T5" fmla="*/ 0 h 607"/>
                  <a:gd name="T6" fmla="*/ 100 w 14"/>
                  <a:gd name="T7" fmla="*/ 0 h 607"/>
                  <a:gd name="T8" fmla="*/ 93 w 14"/>
                  <a:gd name="T9" fmla="*/ 4294 h 6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607"/>
                  <a:gd name="T17" fmla="*/ 14 w 14"/>
                  <a:gd name="T18" fmla="*/ 607 h 6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607">
                    <a:moveTo>
                      <a:pt x="13" y="607"/>
                    </a:moveTo>
                    <a:lnTo>
                      <a:pt x="0" y="607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13" y="60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641" y="7"/>
                <a:ext cx="106" cy="4287"/>
              </a:xfrm>
              <a:custGeom>
                <a:avLst/>
                <a:gdLst>
                  <a:gd name="T0" fmla="*/ 92 w 15"/>
                  <a:gd name="T1" fmla="*/ 4287 h 606"/>
                  <a:gd name="T2" fmla="*/ 0 w 15"/>
                  <a:gd name="T3" fmla="*/ 4287 h 606"/>
                  <a:gd name="T4" fmla="*/ 14 w 15"/>
                  <a:gd name="T5" fmla="*/ 0 h 606"/>
                  <a:gd name="T6" fmla="*/ 106 w 15"/>
                  <a:gd name="T7" fmla="*/ 0 h 606"/>
                  <a:gd name="T8" fmla="*/ 92 w 15"/>
                  <a:gd name="T9" fmla="*/ 428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606"/>
                  <a:gd name="T17" fmla="*/ 15 w 15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606">
                    <a:moveTo>
                      <a:pt x="13" y="606"/>
                    </a:moveTo>
                    <a:lnTo>
                      <a:pt x="0" y="60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13" y="6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641" y="7"/>
                <a:ext cx="106" cy="4287"/>
              </a:xfrm>
              <a:custGeom>
                <a:avLst/>
                <a:gdLst>
                  <a:gd name="T0" fmla="*/ 92 w 15"/>
                  <a:gd name="T1" fmla="*/ 4287 h 606"/>
                  <a:gd name="T2" fmla="*/ 0 w 15"/>
                  <a:gd name="T3" fmla="*/ 4287 h 606"/>
                  <a:gd name="T4" fmla="*/ 14 w 15"/>
                  <a:gd name="T5" fmla="*/ 0 h 606"/>
                  <a:gd name="T6" fmla="*/ 106 w 15"/>
                  <a:gd name="T7" fmla="*/ 0 h 606"/>
                  <a:gd name="T8" fmla="*/ 92 w 15"/>
                  <a:gd name="T9" fmla="*/ 428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606"/>
                  <a:gd name="T17" fmla="*/ 15 w 15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606">
                    <a:moveTo>
                      <a:pt x="13" y="606"/>
                    </a:moveTo>
                    <a:lnTo>
                      <a:pt x="0" y="60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13" y="60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455" y="7"/>
                <a:ext cx="100" cy="4287"/>
              </a:xfrm>
              <a:custGeom>
                <a:avLst/>
                <a:gdLst>
                  <a:gd name="T0" fmla="*/ 93 w 14"/>
                  <a:gd name="T1" fmla="*/ 4287 h 606"/>
                  <a:gd name="T2" fmla="*/ 0 w 14"/>
                  <a:gd name="T3" fmla="*/ 4287 h 606"/>
                  <a:gd name="T4" fmla="*/ 14 w 14"/>
                  <a:gd name="T5" fmla="*/ 0 h 606"/>
                  <a:gd name="T6" fmla="*/ 100 w 14"/>
                  <a:gd name="T7" fmla="*/ 0 h 606"/>
                  <a:gd name="T8" fmla="*/ 93 w 14"/>
                  <a:gd name="T9" fmla="*/ 428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606"/>
                  <a:gd name="T17" fmla="*/ 14 w 14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606">
                    <a:moveTo>
                      <a:pt x="13" y="606"/>
                    </a:moveTo>
                    <a:lnTo>
                      <a:pt x="0" y="606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13" y="6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455" y="7"/>
                <a:ext cx="100" cy="4287"/>
              </a:xfrm>
              <a:custGeom>
                <a:avLst/>
                <a:gdLst>
                  <a:gd name="T0" fmla="*/ 93 w 14"/>
                  <a:gd name="T1" fmla="*/ 4287 h 606"/>
                  <a:gd name="T2" fmla="*/ 0 w 14"/>
                  <a:gd name="T3" fmla="*/ 4287 h 606"/>
                  <a:gd name="T4" fmla="*/ 14 w 14"/>
                  <a:gd name="T5" fmla="*/ 0 h 606"/>
                  <a:gd name="T6" fmla="*/ 100 w 14"/>
                  <a:gd name="T7" fmla="*/ 0 h 606"/>
                  <a:gd name="T8" fmla="*/ 93 w 14"/>
                  <a:gd name="T9" fmla="*/ 428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606"/>
                  <a:gd name="T17" fmla="*/ 14 w 14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606">
                    <a:moveTo>
                      <a:pt x="13" y="606"/>
                    </a:moveTo>
                    <a:lnTo>
                      <a:pt x="0" y="606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13" y="60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pic>
          <p:nvPicPr>
            <p:cNvPr id="11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6" y="3802"/>
              <a:ext cx="329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68" y="260648"/>
            <a:ext cx="8404338" cy="638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7" y="111125"/>
            <a:ext cx="8295694" cy="619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45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-25400" y="0"/>
            <a:ext cx="522288" cy="6858000"/>
            <a:chOff x="-16" y="0"/>
            <a:chExt cx="329" cy="4320"/>
          </a:xfrm>
        </p:grpSpPr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50" y="0"/>
              <a:ext cx="228" cy="4320"/>
              <a:chOff x="413" y="7"/>
              <a:chExt cx="569" cy="4301"/>
            </a:xfrm>
          </p:grpSpPr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413" y="7"/>
                <a:ext cx="569" cy="4301"/>
              </a:xfrm>
              <a:custGeom>
                <a:avLst/>
                <a:gdLst>
                  <a:gd name="T0" fmla="*/ 548 w 80"/>
                  <a:gd name="T1" fmla="*/ 4301 h 608"/>
                  <a:gd name="T2" fmla="*/ 0 w 80"/>
                  <a:gd name="T3" fmla="*/ 4287 h 608"/>
                  <a:gd name="T4" fmla="*/ 21 w 80"/>
                  <a:gd name="T5" fmla="*/ 0 h 608"/>
                  <a:gd name="T6" fmla="*/ 569 w 80"/>
                  <a:gd name="T7" fmla="*/ 0 h 608"/>
                  <a:gd name="T8" fmla="*/ 569 w 80"/>
                  <a:gd name="T9" fmla="*/ 7 h 608"/>
                  <a:gd name="T10" fmla="*/ 548 w 80"/>
                  <a:gd name="T11" fmla="*/ 4301 h 6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"/>
                  <a:gd name="T19" fmla="*/ 0 h 608"/>
                  <a:gd name="T20" fmla="*/ 80 w 80"/>
                  <a:gd name="T21" fmla="*/ 608 h 6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" h="608">
                    <a:moveTo>
                      <a:pt x="77" y="608"/>
                    </a:moveTo>
                    <a:lnTo>
                      <a:pt x="0" y="606"/>
                    </a:lnTo>
                    <a:lnTo>
                      <a:pt x="3" y="0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77" y="60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413" y="7"/>
                <a:ext cx="569" cy="4301"/>
              </a:xfrm>
              <a:custGeom>
                <a:avLst/>
                <a:gdLst>
                  <a:gd name="T0" fmla="*/ 548 w 80"/>
                  <a:gd name="T1" fmla="*/ 4301 h 608"/>
                  <a:gd name="T2" fmla="*/ 0 w 80"/>
                  <a:gd name="T3" fmla="*/ 4287 h 608"/>
                  <a:gd name="T4" fmla="*/ 21 w 80"/>
                  <a:gd name="T5" fmla="*/ 0 h 608"/>
                  <a:gd name="T6" fmla="*/ 569 w 80"/>
                  <a:gd name="T7" fmla="*/ 0 h 608"/>
                  <a:gd name="T8" fmla="*/ 569 w 80"/>
                  <a:gd name="T9" fmla="*/ 7 h 608"/>
                  <a:gd name="T10" fmla="*/ 548 w 80"/>
                  <a:gd name="T11" fmla="*/ 4301 h 6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"/>
                  <a:gd name="T19" fmla="*/ 0 h 608"/>
                  <a:gd name="T20" fmla="*/ 80 w 80"/>
                  <a:gd name="T21" fmla="*/ 608 h 6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" h="608">
                    <a:moveTo>
                      <a:pt x="77" y="608"/>
                    </a:moveTo>
                    <a:lnTo>
                      <a:pt x="0" y="606"/>
                    </a:lnTo>
                    <a:lnTo>
                      <a:pt x="3" y="0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77" y="60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833" y="7"/>
                <a:ext cx="100" cy="4294"/>
              </a:xfrm>
              <a:custGeom>
                <a:avLst/>
                <a:gdLst>
                  <a:gd name="T0" fmla="*/ 93 w 14"/>
                  <a:gd name="T1" fmla="*/ 4294 h 607"/>
                  <a:gd name="T2" fmla="*/ 0 w 14"/>
                  <a:gd name="T3" fmla="*/ 4294 h 607"/>
                  <a:gd name="T4" fmla="*/ 14 w 14"/>
                  <a:gd name="T5" fmla="*/ 0 h 607"/>
                  <a:gd name="T6" fmla="*/ 100 w 14"/>
                  <a:gd name="T7" fmla="*/ 0 h 607"/>
                  <a:gd name="T8" fmla="*/ 93 w 14"/>
                  <a:gd name="T9" fmla="*/ 4294 h 6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607"/>
                  <a:gd name="T17" fmla="*/ 14 w 14"/>
                  <a:gd name="T18" fmla="*/ 607 h 6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607">
                    <a:moveTo>
                      <a:pt x="13" y="607"/>
                    </a:moveTo>
                    <a:lnTo>
                      <a:pt x="0" y="607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13" y="6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833" y="7"/>
                <a:ext cx="100" cy="4294"/>
              </a:xfrm>
              <a:custGeom>
                <a:avLst/>
                <a:gdLst>
                  <a:gd name="T0" fmla="*/ 93 w 14"/>
                  <a:gd name="T1" fmla="*/ 4294 h 607"/>
                  <a:gd name="T2" fmla="*/ 0 w 14"/>
                  <a:gd name="T3" fmla="*/ 4294 h 607"/>
                  <a:gd name="T4" fmla="*/ 14 w 14"/>
                  <a:gd name="T5" fmla="*/ 0 h 607"/>
                  <a:gd name="T6" fmla="*/ 100 w 14"/>
                  <a:gd name="T7" fmla="*/ 0 h 607"/>
                  <a:gd name="T8" fmla="*/ 93 w 14"/>
                  <a:gd name="T9" fmla="*/ 4294 h 6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607"/>
                  <a:gd name="T17" fmla="*/ 14 w 14"/>
                  <a:gd name="T18" fmla="*/ 607 h 6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607">
                    <a:moveTo>
                      <a:pt x="13" y="607"/>
                    </a:moveTo>
                    <a:lnTo>
                      <a:pt x="0" y="607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13" y="60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641" y="7"/>
                <a:ext cx="106" cy="4287"/>
              </a:xfrm>
              <a:custGeom>
                <a:avLst/>
                <a:gdLst>
                  <a:gd name="T0" fmla="*/ 92 w 15"/>
                  <a:gd name="T1" fmla="*/ 4287 h 606"/>
                  <a:gd name="T2" fmla="*/ 0 w 15"/>
                  <a:gd name="T3" fmla="*/ 4287 h 606"/>
                  <a:gd name="T4" fmla="*/ 14 w 15"/>
                  <a:gd name="T5" fmla="*/ 0 h 606"/>
                  <a:gd name="T6" fmla="*/ 106 w 15"/>
                  <a:gd name="T7" fmla="*/ 0 h 606"/>
                  <a:gd name="T8" fmla="*/ 92 w 15"/>
                  <a:gd name="T9" fmla="*/ 428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606"/>
                  <a:gd name="T17" fmla="*/ 15 w 15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606">
                    <a:moveTo>
                      <a:pt x="13" y="606"/>
                    </a:moveTo>
                    <a:lnTo>
                      <a:pt x="0" y="60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13" y="6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641" y="7"/>
                <a:ext cx="106" cy="4287"/>
              </a:xfrm>
              <a:custGeom>
                <a:avLst/>
                <a:gdLst>
                  <a:gd name="T0" fmla="*/ 92 w 15"/>
                  <a:gd name="T1" fmla="*/ 4287 h 606"/>
                  <a:gd name="T2" fmla="*/ 0 w 15"/>
                  <a:gd name="T3" fmla="*/ 4287 h 606"/>
                  <a:gd name="T4" fmla="*/ 14 w 15"/>
                  <a:gd name="T5" fmla="*/ 0 h 606"/>
                  <a:gd name="T6" fmla="*/ 106 w 15"/>
                  <a:gd name="T7" fmla="*/ 0 h 606"/>
                  <a:gd name="T8" fmla="*/ 92 w 15"/>
                  <a:gd name="T9" fmla="*/ 428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606"/>
                  <a:gd name="T17" fmla="*/ 15 w 15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606">
                    <a:moveTo>
                      <a:pt x="13" y="606"/>
                    </a:moveTo>
                    <a:lnTo>
                      <a:pt x="0" y="60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13" y="60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455" y="7"/>
                <a:ext cx="100" cy="4287"/>
              </a:xfrm>
              <a:custGeom>
                <a:avLst/>
                <a:gdLst>
                  <a:gd name="T0" fmla="*/ 93 w 14"/>
                  <a:gd name="T1" fmla="*/ 4287 h 606"/>
                  <a:gd name="T2" fmla="*/ 0 w 14"/>
                  <a:gd name="T3" fmla="*/ 4287 h 606"/>
                  <a:gd name="T4" fmla="*/ 14 w 14"/>
                  <a:gd name="T5" fmla="*/ 0 h 606"/>
                  <a:gd name="T6" fmla="*/ 100 w 14"/>
                  <a:gd name="T7" fmla="*/ 0 h 606"/>
                  <a:gd name="T8" fmla="*/ 93 w 14"/>
                  <a:gd name="T9" fmla="*/ 428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606"/>
                  <a:gd name="T17" fmla="*/ 14 w 14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606">
                    <a:moveTo>
                      <a:pt x="13" y="606"/>
                    </a:moveTo>
                    <a:lnTo>
                      <a:pt x="0" y="606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13" y="6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455" y="7"/>
                <a:ext cx="100" cy="4287"/>
              </a:xfrm>
              <a:custGeom>
                <a:avLst/>
                <a:gdLst>
                  <a:gd name="T0" fmla="*/ 93 w 14"/>
                  <a:gd name="T1" fmla="*/ 4287 h 606"/>
                  <a:gd name="T2" fmla="*/ 0 w 14"/>
                  <a:gd name="T3" fmla="*/ 4287 h 606"/>
                  <a:gd name="T4" fmla="*/ 14 w 14"/>
                  <a:gd name="T5" fmla="*/ 0 h 606"/>
                  <a:gd name="T6" fmla="*/ 100 w 14"/>
                  <a:gd name="T7" fmla="*/ 0 h 606"/>
                  <a:gd name="T8" fmla="*/ 93 w 14"/>
                  <a:gd name="T9" fmla="*/ 428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606"/>
                  <a:gd name="T17" fmla="*/ 14 w 14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606">
                    <a:moveTo>
                      <a:pt x="13" y="606"/>
                    </a:moveTo>
                    <a:lnTo>
                      <a:pt x="0" y="606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13" y="60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pic>
          <p:nvPicPr>
            <p:cNvPr id="11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6" y="3802"/>
              <a:ext cx="329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8599488" y="0"/>
            <a:ext cx="557212" cy="6858000"/>
            <a:chOff x="5417" y="0"/>
            <a:chExt cx="351" cy="4320"/>
          </a:xfrm>
        </p:grpSpPr>
        <p:pic>
          <p:nvPicPr>
            <p:cNvPr id="21" name="Picture 19" descr="Лента оригинал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4" y="0"/>
              <a:ext cx="22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5417" y="3823"/>
              <a:ext cx="351" cy="409"/>
              <a:chOff x="113" y="3339"/>
              <a:chExt cx="351" cy="409"/>
            </a:xfrm>
          </p:grpSpPr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158" y="3430"/>
                <a:ext cx="227" cy="227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pic>
            <p:nvPicPr>
              <p:cNvPr id="24" name="Picture 22" descr="Граф орден без контура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3" y="3339"/>
                <a:ext cx="351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2" y="260648"/>
            <a:ext cx="8894955" cy="631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7" y="404664"/>
            <a:ext cx="8295694" cy="598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244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начальник\Desktop\фото война\1349203449_znamya-pobed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6654"/>
            <a:ext cx="8424936" cy="6054673"/>
          </a:xfrm>
          <a:prstGeom prst="rect">
            <a:avLst/>
          </a:prstGeom>
          <a:noFill/>
          <a:effectLst>
            <a:glow rad="228600">
              <a:schemeClr val="accent1">
                <a:alpha val="40000"/>
              </a:schemeClr>
            </a:glo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43808" y="620688"/>
            <a:ext cx="4464496" cy="5616624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Завещаю в той жизни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Вам счастливыми быть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И родимой Отчизне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С честью дальше служить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Горевать – горделиво,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Не клонясь головой,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Ликовать – не хвастливо,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В час победы самой.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И беречь  её свято,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Братья, счастье свое –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В память воина – брата,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Что погиб за неё.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ru-RU" sz="2400" b="1" i="1" dirty="0" smtClean="0">
                <a:solidFill>
                  <a:srgbClr val="FF0000"/>
                </a:solidFill>
              </a:rPr>
              <a:t>А. Твардовский</a:t>
            </a:r>
            <a:r>
              <a:rPr lang="ru-RU" sz="2400" i="1" dirty="0" smtClean="0">
                <a:solidFill>
                  <a:srgbClr val="FF0000"/>
                </a:solidFill>
              </a:rPr>
              <a:t/>
            </a:r>
            <a:br>
              <a:rPr lang="ru-RU" sz="2400" i="1" dirty="0" smtClean="0">
                <a:solidFill>
                  <a:srgbClr val="FF0000"/>
                </a:solidFill>
              </a:rPr>
            </a:b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0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476</TotalTime>
  <Words>184</Words>
  <Application>Microsoft Office PowerPoint</Application>
  <PresentationFormat>Экран (4:3)</PresentationFormat>
  <Paragraphs>40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Детский исследовательский проект «ВОВ  в истории моей семьи»</vt:lpstr>
      <vt:lpstr>Цель: Изучение судьбы моих предков. Воспитание патриотизма, героизма, мужества у подрастающего поколения, на примере подвигов дедов и прадедов в годы Великой отечественной войны 1941 – 1945 г.</vt:lpstr>
      <vt:lpstr>Слайд 3</vt:lpstr>
      <vt:lpstr>План проекта</vt:lpstr>
      <vt:lpstr>Слайд 5</vt:lpstr>
      <vt:lpstr>Слайд 6</vt:lpstr>
      <vt:lpstr>Слайд 7</vt:lpstr>
      <vt:lpstr>Слайд 8</vt:lpstr>
      <vt:lpstr>Завещаю в той жизни Вам счастливыми быть И родимой Отчизне С честью дальше служить  Горевать – горделиво, Не клонясь головой, Ликовать – не хвастливо, В час победы самой.  И беречь  её свято,  Братья, счастье свое – В память воина – брата,  Что погиб за неё.                                       А. Твардовский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исследовательский проект</dc:title>
  <dc:creator>начальник</dc:creator>
  <cp:lastModifiedBy>Учитель</cp:lastModifiedBy>
  <cp:revision>44</cp:revision>
  <cp:lastPrinted>2014-03-30T08:42:12Z</cp:lastPrinted>
  <dcterms:created xsi:type="dcterms:W3CDTF">2014-03-21T08:31:22Z</dcterms:created>
  <dcterms:modified xsi:type="dcterms:W3CDTF">2017-02-28T20:59:32Z</dcterms:modified>
</cp:coreProperties>
</file>