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7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49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738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23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44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725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81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447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40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06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62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77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5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06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4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39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55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6FD495A-B376-4B9C-AD3F-59D4232CDEB0}" type="datetimeFigureOut">
              <a:rPr lang="ru-RU" smtClean="0"/>
              <a:t>28.02.2017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1737B2-BE78-46A0-A6F9-CBF4D9BEB4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56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Мир после завоеваний Александра Македонского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4416287"/>
            <a:ext cx="8689976" cy="1371599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/>
              <a:t>Составитель: </a:t>
            </a:r>
            <a:r>
              <a:rPr lang="ru-RU" dirty="0" err="1"/>
              <a:t>Кашенецкая</a:t>
            </a:r>
            <a:r>
              <a:rPr lang="ru-RU" dirty="0"/>
              <a:t> Наталья Михайловна</a:t>
            </a:r>
          </a:p>
          <a:p>
            <a:pPr algn="r"/>
            <a:r>
              <a:rPr lang="ru-RU" dirty="0"/>
              <a:t>Учитель истории, обществознания</a:t>
            </a:r>
          </a:p>
          <a:p>
            <a:pPr algn="r"/>
            <a:r>
              <a:rPr lang="ru-RU" dirty="0"/>
              <a:t>МБОУ </a:t>
            </a:r>
            <a:r>
              <a:rPr lang="ru-RU" dirty="0" err="1"/>
              <a:t>Пограничнинской</a:t>
            </a:r>
            <a:r>
              <a:rPr lang="ru-RU" dirty="0"/>
              <a:t> СОШ</a:t>
            </a:r>
          </a:p>
          <a:p>
            <a:pPr algn="r"/>
            <a:r>
              <a:rPr lang="ru-RU" dirty="0"/>
              <a:t>П. Пограничный, Приаргунский район, Забайкальский край.</a:t>
            </a:r>
          </a:p>
        </p:txBody>
      </p:sp>
    </p:spTree>
    <p:extLst>
      <p:ext uri="{BB962C8B-B14F-4D97-AF65-F5344CB8AC3E}">
        <p14:creationId xmlns:p14="http://schemas.microsoft.com/office/powerpoint/2010/main" val="3527276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УЧЁНЫЕ И ПОЭТЫ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378634"/>
            <a:ext cx="10515600" cy="479832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Александрию прославили не только богатства царей и красота города, но и трудившиеся в ней учёные и поэты. Аристарх Самосский сделал открытие, что Земля вращается вокруг Солнца. Это открытие получит своё подтверждение только через восемнадцать веков в учении Коперника.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78" y="3432517"/>
            <a:ext cx="2816396" cy="31511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206" y="3308509"/>
            <a:ext cx="2719901" cy="327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0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675861"/>
            <a:ext cx="10515600" cy="550110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Александрии жили афинянин Евклид и </a:t>
            </a:r>
            <a:r>
              <a:rPr lang="ru-RU" dirty="0" err="1"/>
              <a:t>сиракузец</a:t>
            </a:r>
            <a:r>
              <a:rPr lang="ru-RU" dirty="0"/>
              <a:t> Архимед. Евклид был математиков. Сегодня начальные сведения из евклидовой геометрии известны каждому школьнику. Когда царь обратился к Евклиду с просьбой указать ему наиболее краткий путь познания основ этой науки, учёный ответил: В геометрии нет царского пути».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319462"/>
            <a:ext cx="2425505" cy="26311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67618" y="6344529"/>
            <a:ext cx="234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Архимед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810" y="3319462"/>
            <a:ext cx="3381375" cy="26311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64702" y="6344529"/>
            <a:ext cx="258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Евклид</a:t>
            </a:r>
          </a:p>
        </p:txBody>
      </p:sp>
    </p:spTree>
    <p:extLst>
      <p:ext uri="{BB962C8B-B14F-4D97-AF65-F5344CB8AC3E}">
        <p14:creationId xmlns:p14="http://schemas.microsoft.com/office/powerpoint/2010/main" val="214939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618978"/>
            <a:ext cx="10515600" cy="555798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Архимед разработал теорию рычага, ему приписывают высказывание: «Дайте мне точку опоры, и я переверну мир».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82" y="1885071"/>
            <a:ext cx="6120618" cy="37279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02" y="1688123"/>
            <a:ext cx="3423286" cy="392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4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Выдающимся поэтом был </a:t>
            </a:r>
            <a:r>
              <a:rPr lang="ru-RU" dirty="0" err="1"/>
              <a:t>Каллимах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эпоху эллинизма было сделано множество открытий, заложены основы многих наук, обогатились знания о природе и человеке, созданы выдающиеся литературные произведения.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309" y="581025"/>
            <a:ext cx="3015761" cy="338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9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970671"/>
            <a:ext cx="5604803" cy="520629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 завоеваний Александра Македонского началась новая эпоха в истории Древнего мира. Учёные назвали её эпохой эллинизма, то есть влияния греческой культуры на мир. Образовавшиеся на месте державы Александра государства тоже называют эллинистическими.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846" y="667922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8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Эллинистические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55063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После смерти Александра Македонского между его полководцами началась борьба за раздел великой державы. Войны между ними длились около 40 лет. В результате образовалось несколько крупных государств – царство Селевкидов в Сирии, царство  Птолемеев в Египте, Македония, включавшая македонские и греческие земли, и много небольших государств.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234" y="1825625"/>
            <a:ext cx="54864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6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1432" y="6580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Столицы эллинистических государств отличались великолепием застройки. Их украшали прекрасные дворцы, храмы, сады. Правители приглашали лучших учёных, художников, поэтов.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14" y="2011681"/>
            <a:ext cx="8222744" cy="48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50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dirty="0"/>
              <a:t>В государствах господствующее положение заняли македоняне и греки. В этих государствах происходило взаимопроникновение греческих и местных традиций. В местном самоуправлении отразились греческие полисные порядки. Местная знать занимала положение ниже, чем формировавшаяся </a:t>
            </a:r>
            <a:r>
              <a:rPr lang="ru-RU" sz="3200" dirty="0" err="1"/>
              <a:t>греко</a:t>
            </a:r>
            <a:r>
              <a:rPr lang="ru-RU" sz="3200" dirty="0"/>
              <a:t> – македонская элита. Положение крестьян было таким же, как в древневосточных деспотиях. Они работали на земле, не имели никаких прав и отдавали большую часть урожая государству.</a:t>
            </a:r>
          </a:p>
        </p:txBody>
      </p:sp>
    </p:spTree>
    <p:extLst>
      <p:ext uri="{BB962C8B-B14F-4D97-AF65-F5344CB8AC3E}">
        <p14:creationId xmlns:p14="http://schemas.microsoft.com/office/powerpoint/2010/main" val="185635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АЛЕКСАНДРИЯ ЕГИПЕТСКАЯ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6209714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Дольше всех эллинистических государств просуществовал </a:t>
            </a:r>
            <a:r>
              <a:rPr lang="ru-RU" dirty="0" err="1"/>
              <a:t>Птолемеевский</a:t>
            </a:r>
            <a:r>
              <a:rPr lang="ru-RU" dirty="0"/>
              <a:t> Египет. «Венцом всех народов», по мнению современников была его столица Александрия. На острове </a:t>
            </a:r>
            <a:r>
              <a:rPr lang="ru-RU" dirty="0" err="1"/>
              <a:t>Фарос</a:t>
            </a:r>
            <a:r>
              <a:rPr lang="ru-RU" dirty="0"/>
              <a:t> близ неё был сооружён маяк. Жители  Древнего мира включили </a:t>
            </a:r>
            <a:r>
              <a:rPr lang="ru-RU" dirty="0" err="1"/>
              <a:t>Фаросский</a:t>
            </a:r>
            <a:r>
              <a:rPr lang="ru-RU" dirty="0"/>
              <a:t> маяк в число семи чудес света. Треть территории Александрии занимали царские дворцы, храмы, театры.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574" y="1825625"/>
            <a:ext cx="4304934" cy="457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0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МУСЕЙ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6617677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Птолемеи покровительствовали искусствам и наукам. Они построили в Александрии храм муз – Мусей. В </a:t>
            </a:r>
            <a:r>
              <a:rPr lang="ru-RU" dirty="0" err="1"/>
              <a:t>Мусее</a:t>
            </a:r>
            <a:r>
              <a:rPr lang="ru-RU" dirty="0"/>
              <a:t> жили и трудились выдающиеся учёные, поэты, писатели.</a:t>
            </a:r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Мусее</a:t>
            </a:r>
            <a:r>
              <a:rPr lang="ru-RU" dirty="0"/>
              <a:t> была основана крупнейшая в эллинистическом мире Александрийская библиотека. Сюда стекались рукописи из разных стран.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403" y="1027906"/>
            <a:ext cx="4726745" cy="514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1" y="633046"/>
            <a:ext cx="4943622" cy="554391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Царь Птолемей </a:t>
            </a:r>
            <a:r>
              <a:rPr lang="en-US" dirty="0"/>
              <a:t>II</a:t>
            </a:r>
            <a:r>
              <a:rPr lang="ru-RU" dirty="0"/>
              <a:t> установил правило: каждый прибывший в александрийскую гавань должен был сдавать все имевшиеся у него свитки. С них делали копии для Александрийской библиотеки. Для библиотеки скупались целые книжные собрания на разных языках. В ней хранилось более 700 тысяч свитков, и был составлен библиотечный каталог.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363" y="800759"/>
            <a:ext cx="6297637" cy="53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5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235976"/>
            <a:ext cx="5590735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Мусей был разрушен в 4 веке, став жертвой в борьбе христиан и язычников. Тогда же в пожаре окончательно погибла Александрийская библиотека.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935" y="787792"/>
            <a:ext cx="5763065" cy="53891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11645"/>
            <a:ext cx="5210908" cy="418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2916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51</TotalTime>
  <Words>533</Words>
  <Application>Microsoft Office PowerPoint</Application>
  <PresentationFormat>Широкоэкранный</PresentationFormat>
  <Paragraphs>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Tw Cen MT</vt:lpstr>
      <vt:lpstr>Капля</vt:lpstr>
      <vt:lpstr>Мир после завоеваний Александра Македонского</vt:lpstr>
      <vt:lpstr>Презентация PowerPoint</vt:lpstr>
      <vt:lpstr>Эллинистические государства</vt:lpstr>
      <vt:lpstr>Презентация PowerPoint</vt:lpstr>
      <vt:lpstr>Презентация PowerPoint</vt:lpstr>
      <vt:lpstr>АЛЕКСАНДРИЯ ЕГИПЕТСКАЯ</vt:lpstr>
      <vt:lpstr>МУСЕЙ</vt:lpstr>
      <vt:lpstr>Презентация PowerPoint</vt:lpstr>
      <vt:lpstr>Презентация PowerPoint</vt:lpstr>
      <vt:lpstr>УЧЁНЫЕ И ПОЭТЫ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после завоеваний Александра Македонского</dc:title>
  <dc:creator>Игорь</dc:creator>
  <cp:lastModifiedBy>Игорь</cp:lastModifiedBy>
  <cp:revision>7</cp:revision>
  <dcterms:created xsi:type="dcterms:W3CDTF">2017-02-28T11:55:37Z</dcterms:created>
  <dcterms:modified xsi:type="dcterms:W3CDTF">2017-02-28T12:47:27Z</dcterms:modified>
</cp:coreProperties>
</file>