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мен\Downloads\x_c9a138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715304" cy="62182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1214422"/>
            <a:ext cx="70723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Знакомство с произведениями башкирских композиторов</a:t>
            </a:r>
            <a:endParaRPr lang="ru-RU" sz="4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Семен\Downloads\0032-032-Do-novykh-vstrec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мен\Downloads\karimov_ejw_80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3541278" cy="5429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6143644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Monotype Corsiva" pitchFamily="66" charset="0"/>
              </a:rPr>
              <a:t>Айрат</a:t>
            </a:r>
            <a:r>
              <a:rPr lang="ru-RU" sz="3200" b="1" dirty="0" smtClean="0">
                <a:latin typeface="Monotype Corsiva" pitchFamily="66" charset="0"/>
              </a:rPr>
              <a:t> Каримов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5780782"/>
            <a:ext cx="3571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Ильдар </a:t>
            </a:r>
            <a:r>
              <a:rPr lang="ru-RU" sz="3200" b="1" dirty="0" err="1" smtClean="0">
                <a:latin typeface="Monotype Corsiva" pitchFamily="66" charset="0"/>
              </a:rPr>
              <a:t>Хисамутдинов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2051" name="Picture 3" descr="C:\Users\Семен\Downloads\khisamutdinov_ildar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14290"/>
            <a:ext cx="3429004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мен\Downloads\karimov_ejw_80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785794"/>
            <a:ext cx="4520311" cy="558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мен\Downloads\14876544_1659526741006060_3661758815688149583_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мен\Downloads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416282" cy="2777984"/>
          </a:xfrm>
          <a:prstGeom prst="rect">
            <a:avLst/>
          </a:prstGeom>
          <a:noFill/>
        </p:spPr>
      </p:pic>
      <p:pic>
        <p:nvPicPr>
          <p:cNvPr id="4099" name="Picture 3" descr="C:\Users\Семен\Downloads\kostiumi-v-grets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85728"/>
            <a:ext cx="3814936" cy="2714644"/>
          </a:xfrm>
          <a:prstGeom prst="rect">
            <a:avLst/>
          </a:prstGeom>
          <a:noFill/>
        </p:spPr>
      </p:pic>
      <p:pic>
        <p:nvPicPr>
          <p:cNvPr id="4100" name="Picture 4" descr="C:\Users\Семен\Downloads\121213004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057525"/>
            <a:ext cx="4786314" cy="3800475"/>
          </a:xfrm>
          <a:prstGeom prst="rect">
            <a:avLst/>
          </a:prstGeom>
          <a:noFill/>
        </p:spPr>
      </p:pic>
      <p:pic>
        <p:nvPicPr>
          <p:cNvPr id="4101" name="Picture 5" descr="C:\Users\Семен\Downloads\2498-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214686"/>
            <a:ext cx="3952876" cy="3424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«</a:t>
            </a:r>
            <a:r>
              <a:rPr lang="ru-RU" sz="4800" b="1" dirty="0" err="1" smtClean="0">
                <a:latin typeface="Monotype Corsiva" pitchFamily="66" charset="0"/>
              </a:rPr>
              <a:t>Ловишки</a:t>
            </a:r>
            <a:r>
              <a:rPr lang="ru-RU" sz="4800" b="1" dirty="0" smtClean="0">
                <a:latin typeface="Monotype Corsiva" pitchFamily="66" charset="0"/>
              </a:rPr>
              <a:t>»</a:t>
            </a:r>
            <a:endParaRPr lang="ru-RU" sz="4800" b="1" dirty="0">
              <a:latin typeface="Monotype Corsiva" pitchFamily="66" charset="0"/>
            </a:endParaRPr>
          </a:p>
        </p:txBody>
      </p:sp>
      <p:pic>
        <p:nvPicPr>
          <p:cNvPr id="5122" name="Picture 2" descr="C:\Users\Семен\Downloads\hello_html_14643ea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14554"/>
            <a:ext cx="5076825" cy="3640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«Мой  город»</a:t>
            </a:r>
            <a:endParaRPr lang="ru-RU" sz="4800" b="1" dirty="0">
              <a:latin typeface="Monotype Corsiva" pitchFamily="66" charset="0"/>
            </a:endParaRPr>
          </a:p>
        </p:txBody>
      </p:sp>
      <p:pic>
        <p:nvPicPr>
          <p:cNvPr id="6146" name="Picture 2" descr="C:\Users\Семен\Downloads\ufa_promo_cop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54162"/>
            <a:ext cx="8786874" cy="5089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емен\Downloads\khisamutdinov_ildar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500042"/>
            <a:ext cx="4143404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Весёлый помидор</a:t>
            </a:r>
            <a:endParaRPr lang="ru-RU" sz="4800" b="1" dirty="0">
              <a:latin typeface="Monotype Corsiva" pitchFamily="66" charset="0"/>
            </a:endParaRPr>
          </a:p>
        </p:txBody>
      </p:sp>
      <p:pic>
        <p:nvPicPr>
          <p:cNvPr id="7170" name="Picture 2" descr="C:\Users\Семен\Downloads\pomidor-kartinki--dlya-deteyy-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14422"/>
            <a:ext cx="5126170" cy="5446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</TotalTime>
  <Words>18</Words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«Ловишки»</vt:lpstr>
      <vt:lpstr>«Мой  город»</vt:lpstr>
      <vt:lpstr>Слайд 8</vt:lpstr>
      <vt:lpstr>Весёлый помидор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Семен</dc:creator>
  <cp:lastModifiedBy>Семен</cp:lastModifiedBy>
  <cp:revision>7</cp:revision>
  <dcterms:created xsi:type="dcterms:W3CDTF">2017-11-15T17:12:34Z</dcterms:created>
  <dcterms:modified xsi:type="dcterms:W3CDTF">2017-11-15T18:13:51Z</dcterms:modified>
</cp:coreProperties>
</file>