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71" r:id="rId12"/>
    <p:sldId id="264" r:id="rId13"/>
    <p:sldId id="267" r:id="rId14"/>
    <p:sldId id="272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-1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CB6ED-5F38-4FBE-939B-D3652E30005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C4BFF9E-8005-46ED-AD82-191BD1DCC977}" type="pres">
      <dgm:prSet presAssocID="{7CCCB6ED-5F38-4FBE-939B-D3652E3000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FCFA28A-F509-4015-B18C-D7752BFF4B7C}" type="presOf" srcId="{7CCCB6ED-5F38-4FBE-939B-D3652E300051}" destId="{EC4BFF9E-8005-46ED-AD82-191BD1DCC977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18A8E-32C3-45ED-B642-4EE935E517E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443EA3C-8F5A-4B29-B74F-182011F8DBD7}">
      <dgm:prSet phldrT="[Текст]"/>
      <dgm:spPr/>
      <dgm:t>
        <a:bodyPr/>
        <a:lstStyle/>
        <a:p>
          <a:r>
            <a:rPr lang="ru-RU" dirty="0" smtClean="0"/>
            <a:t>45%</a:t>
          </a:r>
          <a:endParaRPr lang="ru-RU" dirty="0"/>
        </a:p>
      </dgm:t>
    </dgm:pt>
    <dgm:pt modelId="{1F49DC6C-01A8-43BD-B14B-5980482558CB}" type="parTrans" cxnId="{6E783B62-7C0C-443F-AED6-B9731C19BB8B}">
      <dgm:prSet/>
      <dgm:spPr/>
      <dgm:t>
        <a:bodyPr/>
        <a:lstStyle/>
        <a:p>
          <a:endParaRPr lang="ru-RU"/>
        </a:p>
      </dgm:t>
    </dgm:pt>
    <dgm:pt modelId="{98C82321-CFEA-48FC-9CCD-FE752D9D8FCD}" type="sibTrans" cxnId="{6E783B62-7C0C-443F-AED6-B9731C19BB8B}">
      <dgm:prSet/>
      <dgm:spPr/>
      <dgm:t>
        <a:bodyPr/>
        <a:lstStyle/>
        <a:p>
          <a:endParaRPr lang="ru-RU"/>
        </a:p>
      </dgm:t>
    </dgm:pt>
    <dgm:pt modelId="{9CE80574-E618-439F-A4A4-614FA50C2DFF}">
      <dgm:prSet phldrT="[Текст]"/>
      <dgm:spPr/>
      <dgm:t>
        <a:bodyPr/>
        <a:lstStyle/>
        <a:p>
          <a:r>
            <a:rPr lang="ru-RU" dirty="0" smtClean="0"/>
            <a:t>25%</a:t>
          </a:r>
          <a:endParaRPr lang="ru-RU" dirty="0"/>
        </a:p>
      </dgm:t>
    </dgm:pt>
    <dgm:pt modelId="{6D57B964-1A98-4800-A2A5-C2EE85DC587A}" type="parTrans" cxnId="{80A470E3-F49D-4825-8F07-A316FD345631}">
      <dgm:prSet/>
      <dgm:spPr/>
      <dgm:t>
        <a:bodyPr/>
        <a:lstStyle/>
        <a:p>
          <a:endParaRPr lang="ru-RU"/>
        </a:p>
      </dgm:t>
    </dgm:pt>
    <dgm:pt modelId="{EE438CB1-2423-49FC-A886-980AFC514B2D}" type="sibTrans" cxnId="{80A470E3-F49D-4825-8F07-A316FD345631}">
      <dgm:prSet/>
      <dgm:spPr/>
      <dgm:t>
        <a:bodyPr/>
        <a:lstStyle/>
        <a:p>
          <a:endParaRPr lang="ru-RU"/>
        </a:p>
      </dgm:t>
    </dgm:pt>
    <dgm:pt modelId="{0B8AF437-BE39-457A-830E-261C3ED3341D}">
      <dgm:prSet phldrT="[Текст]"/>
      <dgm:spPr/>
      <dgm:t>
        <a:bodyPr/>
        <a:lstStyle/>
        <a:p>
          <a:r>
            <a:rPr lang="ru-RU" dirty="0" smtClean="0"/>
            <a:t>30%</a:t>
          </a:r>
          <a:endParaRPr lang="ru-RU" dirty="0"/>
        </a:p>
      </dgm:t>
    </dgm:pt>
    <dgm:pt modelId="{E0C520CF-A894-4C89-BE02-A1AF59C6567C}" type="parTrans" cxnId="{D5BD58E0-FE78-4529-9E28-531442C323C7}">
      <dgm:prSet/>
      <dgm:spPr/>
      <dgm:t>
        <a:bodyPr/>
        <a:lstStyle/>
        <a:p>
          <a:endParaRPr lang="ru-RU"/>
        </a:p>
      </dgm:t>
    </dgm:pt>
    <dgm:pt modelId="{0FC3AD8B-9A81-4DB6-AB0F-3656AEB4620C}" type="sibTrans" cxnId="{D5BD58E0-FE78-4529-9E28-531442C323C7}">
      <dgm:prSet/>
      <dgm:spPr/>
      <dgm:t>
        <a:bodyPr/>
        <a:lstStyle/>
        <a:p>
          <a:endParaRPr lang="ru-RU"/>
        </a:p>
      </dgm:t>
    </dgm:pt>
    <dgm:pt modelId="{D6B9ECD2-8B12-4D12-AC58-BA547DD964EF}" type="pres">
      <dgm:prSet presAssocID="{39018A8E-32C3-45ED-B642-4EE935E517E6}" presName="compositeShape" presStyleCnt="0">
        <dgm:presLayoutVars>
          <dgm:chMax val="7"/>
          <dgm:dir/>
          <dgm:resizeHandles val="exact"/>
        </dgm:presLayoutVars>
      </dgm:prSet>
      <dgm:spPr/>
    </dgm:pt>
    <dgm:pt modelId="{5D545EDB-A181-4B74-96DA-6BCC89CBAC75}" type="pres">
      <dgm:prSet presAssocID="{39018A8E-32C3-45ED-B642-4EE935E517E6}" presName="wedge1" presStyleLbl="node1" presStyleIdx="0" presStyleCnt="3" custLinFactNeighborX="-18633" custLinFactNeighborY="42345"/>
      <dgm:spPr/>
      <dgm:t>
        <a:bodyPr/>
        <a:lstStyle/>
        <a:p>
          <a:endParaRPr lang="ru-RU"/>
        </a:p>
      </dgm:t>
    </dgm:pt>
    <dgm:pt modelId="{B05F9D86-60D9-4BE9-B7E0-184BF13ED9BB}" type="pres">
      <dgm:prSet presAssocID="{39018A8E-32C3-45ED-B642-4EE935E517E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4C65-84BB-422B-8339-0CB7838A5C1F}" type="pres">
      <dgm:prSet presAssocID="{39018A8E-32C3-45ED-B642-4EE935E517E6}" presName="wedge2" presStyleLbl="node1" presStyleIdx="1" presStyleCnt="3" custLinFactNeighborX="-20196" custLinFactNeighborY="46086"/>
      <dgm:spPr/>
      <dgm:t>
        <a:bodyPr/>
        <a:lstStyle/>
        <a:p>
          <a:endParaRPr lang="ru-RU"/>
        </a:p>
      </dgm:t>
    </dgm:pt>
    <dgm:pt modelId="{71F4C42D-1339-4215-9935-39823F9EB93E}" type="pres">
      <dgm:prSet presAssocID="{39018A8E-32C3-45ED-B642-4EE935E517E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E3DBF-7FFC-443E-8C5D-2A9CD6653BA3}" type="pres">
      <dgm:prSet presAssocID="{39018A8E-32C3-45ED-B642-4EE935E517E6}" presName="wedge3" presStyleLbl="node1" presStyleIdx="2" presStyleCnt="3" custLinFactNeighborX="-20196" custLinFactNeighborY="46086"/>
      <dgm:spPr/>
      <dgm:t>
        <a:bodyPr/>
        <a:lstStyle/>
        <a:p>
          <a:endParaRPr lang="ru-RU"/>
        </a:p>
      </dgm:t>
    </dgm:pt>
    <dgm:pt modelId="{216350F1-F650-4834-8A7F-6DBD4F0D35F1}" type="pres">
      <dgm:prSet presAssocID="{39018A8E-32C3-45ED-B642-4EE935E517E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83B62-7C0C-443F-AED6-B9731C19BB8B}" srcId="{39018A8E-32C3-45ED-B642-4EE935E517E6}" destId="{6443EA3C-8F5A-4B29-B74F-182011F8DBD7}" srcOrd="0" destOrd="0" parTransId="{1F49DC6C-01A8-43BD-B14B-5980482558CB}" sibTransId="{98C82321-CFEA-48FC-9CCD-FE752D9D8FCD}"/>
    <dgm:cxn modelId="{7D553320-5B1B-48AE-99F1-394F3B381F2E}" type="presOf" srcId="{39018A8E-32C3-45ED-B642-4EE935E517E6}" destId="{D6B9ECD2-8B12-4D12-AC58-BA547DD964EF}" srcOrd="0" destOrd="0" presId="urn:microsoft.com/office/officeart/2005/8/layout/chart3"/>
    <dgm:cxn modelId="{D5BD58E0-FE78-4529-9E28-531442C323C7}" srcId="{39018A8E-32C3-45ED-B642-4EE935E517E6}" destId="{0B8AF437-BE39-457A-830E-261C3ED3341D}" srcOrd="2" destOrd="0" parTransId="{E0C520CF-A894-4C89-BE02-A1AF59C6567C}" sibTransId="{0FC3AD8B-9A81-4DB6-AB0F-3656AEB4620C}"/>
    <dgm:cxn modelId="{AB53F5A3-54DA-4C80-B4B6-866C3506F25E}" type="presOf" srcId="{6443EA3C-8F5A-4B29-B74F-182011F8DBD7}" destId="{5D545EDB-A181-4B74-96DA-6BCC89CBAC75}" srcOrd="0" destOrd="0" presId="urn:microsoft.com/office/officeart/2005/8/layout/chart3"/>
    <dgm:cxn modelId="{60C8BE3A-0BA6-42D2-8079-236C48241177}" type="presOf" srcId="{9CE80574-E618-439F-A4A4-614FA50C2DFF}" destId="{5E964C65-84BB-422B-8339-0CB7838A5C1F}" srcOrd="0" destOrd="0" presId="urn:microsoft.com/office/officeart/2005/8/layout/chart3"/>
    <dgm:cxn modelId="{4A60E223-B315-4966-9BC1-F19E84339D1A}" type="presOf" srcId="{9CE80574-E618-439F-A4A4-614FA50C2DFF}" destId="{71F4C42D-1339-4215-9935-39823F9EB93E}" srcOrd="1" destOrd="0" presId="urn:microsoft.com/office/officeart/2005/8/layout/chart3"/>
    <dgm:cxn modelId="{73617E76-473D-4F7A-AA0C-A0C759A45785}" type="presOf" srcId="{0B8AF437-BE39-457A-830E-261C3ED3341D}" destId="{BFDE3DBF-7FFC-443E-8C5D-2A9CD6653BA3}" srcOrd="0" destOrd="0" presId="urn:microsoft.com/office/officeart/2005/8/layout/chart3"/>
    <dgm:cxn modelId="{6C26A8BC-83AC-4E75-B296-385FFD6E8CF0}" type="presOf" srcId="{0B8AF437-BE39-457A-830E-261C3ED3341D}" destId="{216350F1-F650-4834-8A7F-6DBD4F0D35F1}" srcOrd="1" destOrd="0" presId="urn:microsoft.com/office/officeart/2005/8/layout/chart3"/>
    <dgm:cxn modelId="{80A470E3-F49D-4825-8F07-A316FD345631}" srcId="{39018A8E-32C3-45ED-B642-4EE935E517E6}" destId="{9CE80574-E618-439F-A4A4-614FA50C2DFF}" srcOrd="1" destOrd="0" parTransId="{6D57B964-1A98-4800-A2A5-C2EE85DC587A}" sibTransId="{EE438CB1-2423-49FC-A886-980AFC514B2D}"/>
    <dgm:cxn modelId="{55506977-0C50-44D1-9210-C708D6D353B6}" type="presOf" srcId="{6443EA3C-8F5A-4B29-B74F-182011F8DBD7}" destId="{B05F9D86-60D9-4BE9-B7E0-184BF13ED9BB}" srcOrd="1" destOrd="0" presId="urn:microsoft.com/office/officeart/2005/8/layout/chart3"/>
    <dgm:cxn modelId="{7F04035A-3D02-47B7-9074-02EB22242A33}" type="presParOf" srcId="{D6B9ECD2-8B12-4D12-AC58-BA547DD964EF}" destId="{5D545EDB-A181-4B74-96DA-6BCC89CBAC75}" srcOrd="0" destOrd="0" presId="urn:microsoft.com/office/officeart/2005/8/layout/chart3"/>
    <dgm:cxn modelId="{A326C4DF-0434-45C3-B103-F31724123BB6}" type="presParOf" srcId="{D6B9ECD2-8B12-4D12-AC58-BA547DD964EF}" destId="{B05F9D86-60D9-4BE9-B7E0-184BF13ED9BB}" srcOrd="1" destOrd="0" presId="urn:microsoft.com/office/officeart/2005/8/layout/chart3"/>
    <dgm:cxn modelId="{AB99DBB3-B875-4228-B181-3DB98A15D740}" type="presParOf" srcId="{D6B9ECD2-8B12-4D12-AC58-BA547DD964EF}" destId="{5E964C65-84BB-422B-8339-0CB7838A5C1F}" srcOrd="2" destOrd="0" presId="urn:microsoft.com/office/officeart/2005/8/layout/chart3"/>
    <dgm:cxn modelId="{A41222E7-5941-4219-BD75-0BE8ACEC4201}" type="presParOf" srcId="{D6B9ECD2-8B12-4D12-AC58-BA547DD964EF}" destId="{71F4C42D-1339-4215-9935-39823F9EB93E}" srcOrd="3" destOrd="0" presId="urn:microsoft.com/office/officeart/2005/8/layout/chart3"/>
    <dgm:cxn modelId="{8BE3ADE3-1FEB-4919-BC66-52FBA076A4CF}" type="presParOf" srcId="{D6B9ECD2-8B12-4D12-AC58-BA547DD964EF}" destId="{BFDE3DBF-7FFC-443E-8C5D-2A9CD6653BA3}" srcOrd="4" destOrd="0" presId="urn:microsoft.com/office/officeart/2005/8/layout/chart3"/>
    <dgm:cxn modelId="{3DC87F9B-1A59-4D1E-941B-FF929A997E10}" type="presParOf" srcId="{D6B9ECD2-8B12-4D12-AC58-BA547DD964EF}" destId="{216350F1-F650-4834-8A7F-6DBD4F0D35F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E0500-BA63-49B0-828C-B30AD7708A4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920DBAC-1299-4A2F-93B8-B2063DADE34F}">
      <dgm:prSet phldrT="[Текст]"/>
      <dgm:spPr/>
      <dgm:t>
        <a:bodyPr/>
        <a:lstStyle/>
        <a:p>
          <a:r>
            <a:rPr lang="ru-RU" dirty="0" smtClean="0"/>
            <a:t>40%</a:t>
          </a:r>
          <a:endParaRPr lang="ru-RU" dirty="0"/>
        </a:p>
      </dgm:t>
    </dgm:pt>
    <dgm:pt modelId="{7FBA036E-03DE-4DF9-8A00-D335FF16167C}" type="parTrans" cxnId="{2128F34F-69F7-44D0-9528-83CD0C4DB3BC}">
      <dgm:prSet/>
      <dgm:spPr/>
      <dgm:t>
        <a:bodyPr/>
        <a:lstStyle/>
        <a:p>
          <a:endParaRPr lang="ru-RU"/>
        </a:p>
      </dgm:t>
    </dgm:pt>
    <dgm:pt modelId="{C83CF019-9DDF-4CED-98A1-9B2F0D708E0F}" type="sibTrans" cxnId="{2128F34F-69F7-44D0-9528-83CD0C4DB3BC}">
      <dgm:prSet/>
      <dgm:spPr/>
      <dgm:t>
        <a:bodyPr/>
        <a:lstStyle/>
        <a:p>
          <a:endParaRPr lang="ru-RU"/>
        </a:p>
      </dgm:t>
    </dgm:pt>
    <dgm:pt modelId="{924BC028-85B6-47F5-97AB-20F64362A483}">
      <dgm:prSet phldrT="[Текст]"/>
      <dgm:spPr/>
      <dgm:t>
        <a:bodyPr/>
        <a:lstStyle/>
        <a:p>
          <a:r>
            <a:rPr lang="ru-RU" dirty="0" smtClean="0"/>
            <a:t>30%</a:t>
          </a:r>
          <a:endParaRPr lang="ru-RU" dirty="0"/>
        </a:p>
      </dgm:t>
    </dgm:pt>
    <dgm:pt modelId="{7F7BA4E7-14BB-4307-BDE0-8D0C4144FA6F}" type="parTrans" cxnId="{C59379A5-0EF8-4E3E-B644-7CFA11AB952E}">
      <dgm:prSet/>
      <dgm:spPr/>
      <dgm:t>
        <a:bodyPr/>
        <a:lstStyle/>
        <a:p>
          <a:endParaRPr lang="ru-RU"/>
        </a:p>
      </dgm:t>
    </dgm:pt>
    <dgm:pt modelId="{DD8C5A82-5884-4071-B397-0AAD06A39473}" type="sibTrans" cxnId="{C59379A5-0EF8-4E3E-B644-7CFA11AB952E}">
      <dgm:prSet/>
      <dgm:spPr/>
      <dgm:t>
        <a:bodyPr/>
        <a:lstStyle/>
        <a:p>
          <a:endParaRPr lang="ru-RU"/>
        </a:p>
      </dgm:t>
    </dgm:pt>
    <dgm:pt modelId="{7CB26C18-A543-4107-B8DA-8996F5A42217}">
      <dgm:prSet phldrT="[Текст]"/>
      <dgm:spPr/>
      <dgm:t>
        <a:bodyPr/>
        <a:lstStyle/>
        <a:p>
          <a:r>
            <a:rPr lang="ru-RU" dirty="0" smtClean="0"/>
            <a:t>30%</a:t>
          </a:r>
          <a:endParaRPr lang="ru-RU" dirty="0"/>
        </a:p>
      </dgm:t>
    </dgm:pt>
    <dgm:pt modelId="{923E706E-C14D-4A5E-B3B7-C264DA01F850}" type="parTrans" cxnId="{6D67C31D-C867-43D6-8648-902BDF02F3FC}">
      <dgm:prSet/>
      <dgm:spPr/>
      <dgm:t>
        <a:bodyPr/>
        <a:lstStyle/>
        <a:p>
          <a:endParaRPr lang="ru-RU"/>
        </a:p>
      </dgm:t>
    </dgm:pt>
    <dgm:pt modelId="{43EDCF22-8608-47B1-AF2C-37958DA31797}" type="sibTrans" cxnId="{6D67C31D-C867-43D6-8648-902BDF02F3FC}">
      <dgm:prSet/>
      <dgm:spPr/>
      <dgm:t>
        <a:bodyPr/>
        <a:lstStyle/>
        <a:p>
          <a:endParaRPr lang="ru-RU"/>
        </a:p>
      </dgm:t>
    </dgm:pt>
    <dgm:pt modelId="{4F2BDBE6-A602-420E-AC92-EC8808B4219A}" type="pres">
      <dgm:prSet presAssocID="{DB4E0500-BA63-49B0-828C-B30AD7708A46}" presName="compositeShape" presStyleCnt="0">
        <dgm:presLayoutVars>
          <dgm:chMax val="7"/>
          <dgm:dir/>
          <dgm:resizeHandles val="exact"/>
        </dgm:presLayoutVars>
      </dgm:prSet>
      <dgm:spPr/>
    </dgm:pt>
    <dgm:pt modelId="{5B31D9CA-1D40-4743-836B-582B20C5A8F7}" type="pres">
      <dgm:prSet presAssocID="{DB4E0500-BA63-49B0-828C-B30AD7708A46}" presName="wedge1" presStyleLbl="node1" presStyleIdx="0" presStyleCnt="3" custScaleX="62174" custScaleY="60082" custLinFactNeighborX="-63168" custLinFactNeighborY="-44567"/>
      <dgm:spPr/>
      <dgm:t>
        <a:bodyPr/>
        <a:lstStyle/>
        <a:p>
          <a:endParaRPr lang="ru-RU"/>
        </a:p>
      </dgm:t>
    </dgm:pt>
    <dgm:pt modelId="{C92B5E07-1148-4F66-BAEC-183AD5CD1F39}" type="pres">
      <dgm:prSet presAssocID="{DB4E0500-BA63-49B0-828C-B30AD7708A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E241-12ED-47BB-A88F-94EA5AC9748F}" type="pres">
      <dgm:prSet presAssocID="{DB4E0500-BA63-49B0-828C-B30AD7708A46}" presName="wedge2" presStyleLbl="node1" presStyleIdx="1" presStyleCnt="3" custScaleX="61007" custScaleY="62501" custLinFactNeighborX="-60797" custLinFactNeighborY="-44968"/>
      <dgm:spPr/>
      <dgm:t>
        <a:bodyPr/>
        <a:lstStyle/>
        <a:p>
          <a:endParaRPr lang="ru-RU"/>
        </a:p>
      </dgm:t>
    </dgm:pt>
    <dgm:pt modelId="{D4F5760F-FA2F-490A-94BD-012341B90A14}" type="pres">
      <dgm:prSet presAssocID="{DB4E0500-BA63-49B0-828C-B30AD7708A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7B94-7B6A-45F8-9569-BEC5747ABCE9}" type="pres">
      <dgm:prSet presAssocID="{DB4E0500-BA63-49B0-828C-B30AD7708A46}" presName="wedge3" presStyleLbl="node1" presStyleIdx="2" presStyleCnt="3" custScaleX="59728" custScaleY="60361" custLinFactNeighborX="-61384" custLinFactNeighborY="-47404"/>
      <dgm:spPr/>
      <dgm:t>
        <a:bodyPr/>
        <a:lstStyle/>
        <a:p>
          <a:endParaRPr lang="ru-RU"/>
        </a:p>
      </dgm:t>
    </dgm:pt>
    <dgm:pt modelId="{437935BC-ACE1-41F2-919B-35847D773566}" type="pres">
      <dgm:prSet presAssocID="{DB4E0500-BA63-49B0-828C-B30AD7708A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444E4-B03E-4776-85C7-352605C11327}" type="presOf" srcId="{DB4E0500-BA63-49B0-828C-B30AD7708A46}" destId="{4F2BDBE6-A602-420E-AC92-EC8808B4219A}" srcOrd="0" destOrd="0" presId="urn:microsoft.com/office/officeart/2005/8/layout/chart3"/>
    <dgm:cxn modelId="{4E6E89F9-C98C-4A91-B2D0-C2774B92CFA7}" type="presOf" srcId="{E920DBAC-1299-4A2F-93B8-B2063DADE34F}" destId="{C92B5E07-1148-4F66-BAEC-183AD5CD1F39}" srcOrd="1" destOrd="0" presId="urn:microsoft.com/office/officeart/2005/8/layout/chart3"/>
    <dgm:cxn modelId="{2128F34F-69F7-44D0-9528-83CD0C4DB3BC}" srcId="{DB4E0500-BA63-49B0-828C-B30AD7708A46}" destId="{E920DBAC-1299-4A2F-93B8-B2063DADE34F}" srcOrd="0" destOrd="0" parTransId="{7FBA036E-03DE-4DF9-8A00-D335FF16167C}" sibTransId="{C83CF019-9DDF-4CED-98A1-9B2F0D708E0F}"/>
    <dgm:cxn modelId="{C77601C8-3AEB-4D30-A596-56FAF79026B8}" type="presOf" srcId="{924BC028-85B6-47F5-97AB-20F64362A483}" destId="{D4F5760F-FA2F-490A-94BD-012341B90A14}" srcOrd="1" destOrd="0" presId="urn:microsoft.com/office/officeart/2005/8/layout/chart3"/>
    <dgm:cxn modelId="{6C5B3520-F25C-46E4-9C43-87FD570268EA}" type="presOf" srcId="{7CB26C18-A543-4107-B8DA-8996F5A42217}" destId="{6DDF7B94-7B6A-45F8-9569-BEC5747ABCE9}" srcOrd="0" destOrd="0" presId="urn:microsoft.com/office/officeart/2005/8/layout/chart3"/>
    <dgm:cxn modelId="{5A2C6A01-44A4-49A3-B126-B31925A7960E}" type="presOf" srcId="{924BC028-85B6-47F5-97AB-20F64362A483}" destId="{4B28E241-12ED-47BB-A88F-94EA5AC9748F}" srcOrd="0" destOrd="0" presId="urn:microsoft.com/office/officeart/2005/8/layout/chart3"/>
    <dgm:cxn modelId="{C59379A5-0EF8-4E3E-B644-7CFA11AB952E}" srcId="{DB4E0500-BA63-49B0-828C-B30AD7708A46}" destId="{924BC028-85B6-47F5-97AB-20F64362A483}" srcOrd="1" destOrd="0" parTransId="{7F7BA4E7-14BB-4307-BDE0-8D0C4144FA6F}" sibTransId="{DD8C5A82-5884-4071-B397-0AAD06A39473}"/>
    <dgm:cxn modelId="{F5749425-7519-4078-B00F-5F5ACC1F3F74}" type="presOf" srcId="{E920DBAC-1299-4A2F-93B8-B2063DADE34F}" destId="{5B31D9CA-1D40-4743-836B-582B20C5A8F7}" srcOrd="0" destOrd="0" presId="urn:microsoft.com/office/officeart/2005/8/layout/chart3"/>
    <dgm:cxn modelId="{C1A0E0DB-60B1-4353-B016-90F2B2B3FC04}" type="presOf" srcId="{7CB26C18-A543-4107-B8DA-8996F5A42217}" destId="{437935BC-ACE1-41F2-919B-35847D773566}" srcOrd="1" destOrd="0" presId="urn:microsoft.com/office/officeart/2005/8/layout/chart3"/>
    <dgm:cxn modelId="{6D67C31D-C867-43D6-8648-902BDF02F3FC}" srcId="{DB4E0500-BA63-49B0-828C-B30AD7708A46}" destId="{7CB26C18-A543-4107-B8DA-8996F5A42217}" srcOrd="2" destOrd="0" parTransId="{923E706E-C14D-4A5E-B3B7-C264DA01F850}" sibTransId="{43EDCF22-8608-47B1-AF2C-37958DA31797}"/>
    <dgm:cxn modelId="{33F0E526-B348-4C59-AA4F-FE4E6574F890}" type="presParOf" srcId="{4F2BDBE6-A602-420E-AC92-EC8808B4219A}" destId="{5B31D9CA-1D40-4743-836B-582B20C5A8F7}" srcOrd="0" destOrd="0" presId="urn:microsoft.com/office/officeart/2005/8/layout/chart3"/>
    <dgm:cxn modelId="{C807BDA5-8DC6-495D-B134-B8B5B1BB21A0}" type="presParOf" srcId="{4F2BDBE6-A602-420E-AC92-EC8808B4219A}" destId="{C92B5E07-1148-4F66-BAEC-183AD5CD1F39}" srcOrd="1" destOrd="0" presId="urn:microsoft.com/office/officeart/2005/8/layout/chart3"/>
    <dgm:cxn modelId="{9A0FF3B7-328C-4FAF-ABA7-6FCC083DC4C5}" type="presParOf" srcId="{4F2BDBE6-A602-420E-AC92-EC8808B4219A}" destId="{4B28E241-12ED-47BB-A88F-94EA5AC9748F}" srcOrd="2" destOrd="0" presId="urn:microsoft.com/office/officeart/2005/8/layout/chart3"/>
    <dgm:cxn modelId="{B6632E46-731E-408D-9BA8-EA504A0F8A92}" type="presParOf" srcId="{4F2BDBE6-A602-420E-AC92-EC8808B4219A}" destId="{D4F5760F-FA2F-490A-94BD-012341B90A14}" srcOrd="3" destOrd="0" presId="urn:microsoft.com/office/officeart/2005/8/layout/chart3"/>
    <dgm:cxn modelId="{C5983C84-20D3-4741-9B01-FA75E459988D}" type="presParOf" srcId="{4F2BDBE6-A602-420E-AC92-EC8808B4219A}" destId="{6DDF7B94-7B6A-45F8-9569-BEC5747ABCE9}" srcOrd="4" destOrd="0" presId="urn:microsoft.com/office/officeart/2005/8/layout/chart3"/>
    <dgm:cxn modelId="{45B1D4D0-6B4B-45EC-8E34-93BBD5FF4F9C}" type="presParOf" srcId="{4F2BDBE6-A602-420E-AC92-EC8808B4219A}" destId="{437935BC-ACE1-41F2-919B-35847D77356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75D48-2968-4D2C-A936-F4E0CD17969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6847EB2-12CD-45A8-A85C-CEBEA367826E}">
      <dgm:prSet phldrT="[Текст]"/>
      <dgm:spPr/>
      <dgm:t>
        <a:bodyPr/>
        <a:lstStyle/>
        <a:p>
          <a:r>
            <a:rPr lang="ru-RU" dirty="0" smtClean="0"/>
            <a:t>%</a:t>
          </a:r>
          <a:endParaRPr lang="ru-RU" dirty="0"/>
        </a:p>
      </dgm:t>
    </dgm:pt>
    <dgm:pt modelId="{9BB82C62-B9CD-4F23-9D7A-93E8392C4651}" type="parTrans" cxnId="{6961B071-46F0-4514-BFB2-ADAD5BEE0EA1}">
      <dgm:prSet/>
      <dgm:spPr/>
      <dgm:t>
        <a:bodyPr/>
        <a:lstStyle/>
        <a:p>
          <a:endParaRPr lang="ru-RU"/>
        </a:p>
      </dgm:t>
    </dgm:pt>
    <dgm:pt modelId="{190E5ECE-8F5A-48C0-AAF8-C3B2B8744F43}" type="sibTrans" cxnId="{6961B071-46F0-4514-BFB2-ADAD5BEE0EA1}">
      <dgm:prSet/>
      <dgm:spPr/>
      <dgm:t>
        <a:bodyPr/>
        <a:lstStyle/>
        <a:p>
          <a:endParaRPr lang="ru-RU"/>
        </a:p>
      </dgm:t>
    </dgm:pt>
    <dgm:pt modelId="{62D608FC-E848-45C6-B0D8-A7E5B210660B}">
      <dgm:prSet phldrT="[Текст]"/>
      <dgm:spPr/>
      <dgm:t>
        <a:bodyPr/>
        <a:lstStyle/>
        <a:p>
          <a:r>
            <a:rPr lang="ru-RU" dirty="0" smtClean="0"/>
            <a:t>%</a:t>
          </a:r>
          <a:endParaRPr lang="ru-RU" dirty="0"/>
        </a:p>
      </dgm:t>
    </dgm:pt>
    <dgm:pt modelId="{E9E27851-3857-46A7-9E57-7A050FE56719}" type="parTrans" cxnId="{FB778C3D-50C2-4059-820D-1C58CDAFC076}">
      <dgm:prSet/>
      <dgm:spPr/>
      <dgm:t>
        <a:bodyPr/>
        <a:lstStyle/>
        <a:p>
          <a:endParaRPr lang="ru-RU"/>
        </a:p>
      </dgm:t>
    </dgm:pt>
    <dgm:pt modelId="{A0FCD014-BB3D-4092-837F-D309666795A4}" type="sibTrans" cxnId="{FB778C3D-50C2-4059-820D-1C58CDAFC076}">
      <dgm:prSet/>
      <dgm:spPr/>
      <dgm:t>
        <a:bodyPr/>
        <a:lstStyle/>
        <a:p>
          <a:endParaRPr lang="ru-RU"/>
        </a:p>
      </dgm:t>
    </dgm:pt>
    <dgm:pt modelId="{F9D0C213-A65E-4161-8A3F-108525D1F0B8}">
      <dgm:prSet phldrT="[Текст]"/>
      <dgm:spPr/>
      <dgm:t>
        <a:bodyPr/>
        <a:lstStyle/>
        <a:p>
          <a:r>
            <a:rPr lang="ru-RU" dirty="0" smtClean="0"/>
            <a:t>%</a:t>
          </a:r>
          <a:endParaRPr lang="ru-RU" dirty="0"/>
        </a:p>
      </dgm:t>
    </dgm:pt>
    <dgm:pt modelId="{451410F1-56BB-4487-A067-1C7601A01DF8}" type="parTrans" cxnId="{75CE2031-F39D-4018-895C-C08BFA4728E2}">
      <dgm:prSet/>
      <dgm:spPr/>
      <dgm:t>
        <a:bodyPr/>
        <a:lstStyle/>
        <a:p>
          <a:endParaRPr lang="ru-RU"/>
        </a:p>
      </dgm:t>
    </dgm:pt>
    <dgm:pt modelId="{C85FD597-E47D-4A1A-BCEC-5AE627FC6269}" type="sibTrans" cxnId="{75CE2031-F39D-4018-895C-C08BFA4728E2}">
      <dgm:prSet/>
      <dgm:spPr/>
      <dgm:t>
        <a:bodyPr/>
        <a:lstStyle/>
        <a:p>
          <a:endParaRPr lang="ru-RU"/>
        </a:p>
      </dgm:t>
    </dgm:pt>
    <dgm:pt modelId="{3494AA0F-D389-4A32-8FD6-25B13A23157F}" type="pres">
      <dgm:prSet presAssocID="{DB575D48-2968-4D2C-A936-F4E0CD179696}" presName="compositeShape" presStyleCnt="0">
        <dgm:presLayoutVars>
          <dgm:chMax val="7"/>
          <dgm:dir/>
          <dgm:resizeHandles val="exact"/>
        </dgm:presLayoutVars>
      </dgm:prSet>
      <dgm:spPr/>
    </dgm:pt>
    <dgm:pt modelId="{557E60DD-AD62-442A-8E70-73BBA238AA36}" type="pres">
      <dgm:prSet presAssocID="{DB575D48-2968-4D2C-A936-F4E0CD179696}" presName="wedge1" presStyleLbl="node1" presStyleIdx="0" presStyleCnt="3" custScaleX="58594" custScaleY="52082" custLinFactNeighborX="-61762" custLinFactNeighborY="51107"/>
      <dgm:spPr/>
      <dgm:t>
        <a:bodyPr/>
        <a:lstStyle/>
        <a:p>
          <a:endParaRPr lang="ru-RU"/>
        </a:p>
      </dgm:t>
    </dgm:pt>
    <dgm:pt modelId="{20FA2BCF-A1FA-4E1D-9BD0-BAD5606619BB}" type="pres">
      <dgm:prSet presAssocID="{DB575D48-2968-4D2C-A936-F4E0CD1796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FC3E5-29FD-4F87-949C-F4F14D07A1C3}" type="pres">
      <dgm:prSet presAssocID="{DB575D48-2968-4D2C-A936-F4E0CD179696}" presName="wedge2" presStyleLbl="node1" presStyleIdx="1" presStyleCnt="3" custScaleX="63747" custScaleY="58128" custLinFactNeighborX="-58356" custLinFactNeighborY="50601"/>
      <dgm:spPr/>
      <dgm:t>
        <a:bodyPr/>
        <a:lstStyle/>
        <a:p>
          <a:endParaRPr lang="ru-RU"/>
        </a:p>
      </dgm:t>
    </dgm:pt>
    <dgm:pt modelId="{745C3D7E-B4B0-402B-9F34-513A28C20CFF}" type="pres">
      <dgm:prSet presAssocID="{DB575D48-2968-4D2C-A936-F4E0CD1796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6765-3C7D-4C95-BCE3-640DFDC3166B}" type="pres">
      <dgm:prSet presAssocID="{DB575D48-2968-4D2C-A936-F4E0CD179696}" presName="wedge3" presStyleLbl="node1" presStyleIdx="2" presStyleCnt="3" custScaleX="62542" custScaleY="54610" custLinFactNeighborX="-59167" custLinFactNeighborY="50604"/>
      <dgm:spPr/>
      <dgm:t>
        <a:bodyPr/>
        <a:lstStyle/>
        <a:p>
          <a:endParaRPr lang="ru-RU"/>
        </a:p>
      </dgm:t>
    </dgm:pt>
    <dgm:pt modelId="{64A27331-788C-4CDE-AD67-1986BA940C17}" type="pres">
      <dgm:prSet presAssocID="{DB575D48-2968-4D2C-A936-F4E0CD1796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1B071-46F0-4514-BFB2-ADAD5BEE0EA1}" srcId="{DB575D48-2968-4D2C-A936-F4E0CD179696}" destId="{F6847EB2-12CD-45A8-A85C-CEBEA367826E}" srcOrd="0" destOrd="0" parTransId="{9BB82C62-B9CD-4F23-9D7A-93E8392C4651}" sibTransId="{190E5ECE-8F5A-48C0-AAF8-C3B2B8744F43}"/>
    <dgm:cxn modelId="{FB778C3D-50C2-4059-820D-1C58CDAFC076}" srcId="{DB575D48-2968-4D2C-A936-F4E0CD179696}" destId="{62D608FC-E848-45C6-B0D8-A7E5B210660B}" srcOrd="1" destOrd="0" parTransId="{E9E27851-3857-46A7-9E57-7A050FE56719}" sibTransId="{A0FCD014-BB3D-4092-837F-D309666795A4}"/>
    <dgm:cxn modelId="{AD7308E7-C2FC-447C-BC21-E52A5B6C4366}" type="presOf" srcId="{F6847EB2-12CD-45A8-A85C-CEBEA367826E}" destId="{20FA2BCF-A1FA-4E1D-9BD0-BAD5606619BB}" srcOrd="1" destOrd="0" presId="urn:microsoft.com/office/officeart/2005/8/layout/chart3"/>
    <dgm:cxn modelId="{75CE2031-F39D-4018-895C-C08BFA4728E2}" srcId="{DB575D48-2968-4D2C-A936-F4E0CD179696}" destId="{F9D0C213-A65E-4161-8A3F-108525D1F0B8}" srcOrd="2" destOrd="0" parTransId="{451410F1-56BB-4487-A067-1C7601A01DF8}" sibTransId="{C85FD597-E47D-4A1A-BCEC-5AE627FC6269}"/>
    <dgm:cxn modelId="{4258D079-6448-4CDF-B343-2AB9AB1CE871}" type="presOf" srcId="{F9D0C213-A65E-4161-8A3F-108525D1F0B8}" destId="{0F866765-3C7D-4C95-BCE3-640DFDC3166B}" srcOrd="0" destOrd="0" presId="urn:microsoft.com/office/officeart/2005/8/layout/chart3"/>
    <dgm:cxn modelId="{D186D5FE-2702-487F-91E2-C28B6C1485B2}" type="presOf" srcId="{F9D0C213-A65E-4161-8A3F-108525D1F0B8}" destId="{64A27331-788C-4CDE-AD67-1986BA940C17}" srcOrd="1" destOrd="0" presId="urn:microsoft.com/office/officeart/2005/8/layout/chart3"/>
    <dgm:cxn modelId="{6882B969-068C-4EB0-9195-16F9999D32F7}" type="presOf" srcId="{F6847EB2-12CD-45A8-A85C-CEBEA367826E}" destId="{557E60DD-AD62-442A-8E70-73BBA238AA36}" srcOrd="0" destOrd="0" presId="urn:microsoft.com/office/officeart/2005/8/layout/chart3"/>
    <dgm:cxn modelId="{1B7ED87F-0011-482C-A72E-BE206583B305}" type="presOf" srcId="{62D608FC-E848-45C6-B0D8-A7E5B210660B}" destId="{633FC3E5-29FD-4F87-949C-F4F14D07A1C3}" srcOrd="0" destOrd="0" presId="urn:microsoft.com/office/officeart/2005/8/layout/chart3"/>
    <dgm:cxn modelId="{08E1CCC8-2905-4453-B8F5-363B3011AA21}" type="presOf" srcId="{62D608FC-E848-45C6-B0D8-A7E5B210660B}" destId="{745C3D7E-B4B0-402B-9F34-513A28C20CFF}" srcOrd="1" destOrd="0" presId="urn:microsoft.com/office/officeart/2005/8/layout/chart3"/>
    <dgm:cxn modelId="{02F3B4A1-FBDD-4FE0-A32E-CC326A9314E1}" type="presOf" srcId="{DB575D48-2968-4D2C-A936-F4E0CD179696}" destId="{3494AA0F-D389-4A32-8FD6-25B13A23157F}" srcOrd="0" destOrd="0" presId="urn:microsoft.com/office/officeart/2005/8/layout/chart3"/>
    <dgm:cxn modelId="{7E77E4C1-891C-4F0E-94B6-D2E2DFFDA6CC}" type="presParOf" srcId="{3494AA0F-D389-4A32-8FD6-25B13A23157F}" destId="{557E60DD-AD62-442A-8E70-73BBA238AA36}" srcOrd="0" destOrd="0" presId="urn:microsoft.com/office/officeart/2005/8/layout/chart3"/>
    <dgm:cxn modelId="{26DFB6D0-2EFB-40FF-B071-A5975EA74B08}" type="presParOf" srcId="{3494AA0F-D389-4A32-8FD6-25B13A23157F}" destId="{20FA2BCF-A1FA-4E1D-9BD0-BAD5606619BB}" srcOrd="1" destOrd="0" presId="urn:microsoft.com/office/officeart/2005/8/layout/chart3"/>
    <dgm:cxn modelId="{41DEAFB7-997E-49B4-B155-1D6BF838F8E8}" type="presParOf" srcId="{3494AA0F-D389-4A32-8FD6-25B13A23157F}" destId="{633FC3E5-29FD-4F87-949C-F4F14D07A1C3}" srcOrd="2" destOrd="0" presId="urn:microsoft.com/office/officeart/2005/8/layout/chart3"/>
    <dgm:cxn modelId="{4D22C91B-7177-4C69-851D-0980182787C9}" type="presParOf" srcId="{3494AA0F-D389-4A32-8FD6-25B13A23157F}" destId="{745C3D7E-B4B0-402B-9F34-513A28C20CFF}" srcOrd="3" destOrd="0" presId="urn:microsoft.com/office/officeart/2005/8/layout/chart3"/>
    <dgm:cxn modelId="{5C586C87-907B-48F3-993B-3B5F30D6E423}" type="presParOf" srcId="{3494AA0F-D389-4A32-8FD6-25B13A23157F}" destId="{0F866765-3C7D-4C95-BCE3-640DFDC3166B}" srcOrd="4" destOrd="0" presId="urn:microsoft.com/office/officeart/2005/8/layout/chart3"/>
    <dgm:cxn modelId="{34C91311-E81E-4F5C-BCFE-861D22D2D4B7}" type="presParOf" srcId="{3494AA0F-D389-4A32-8FD6-25B13A23157F}" destId="{64A27331-788C-4CDE-AD67-1986BA940C1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D7589-505F-4A85-903B-8F7A6D27E99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DCD6590-6BD6-4C3E-912D-70AAAF12ECE4}">
      <dgm:prSet phldrT="[Текст]"/>
      <dgm:spPr/>
      <dgm:t>
        <a:bodyPr/>
        <a:lstStyle/>
        <a:p>
          <a:r>
            <a:rPr lang="ru-RU" dirty="0" smtClean="0"/>
            <a:t>45%</a:t>
          </a:r>
          <a:endParaRPr lang="ru-RU" dirty="0"/>
        </a:p>
      </dgm:t>
    </dgm:pt>
    <dgm:pt modelId="{9D84377B-9658-44F6-855F-D639C5EC64CE}" type="parTrans" cxnId="{39D06E6C-FC31-4426-8E5B-76EE67B96E58}">
      <dgm:prSet/>
      <dgm:spPr/>
      <dgm:t>
        <a:bodyPr/>
        <a:lstStyle/>
        <a:p>
          <a:endParaRPr lang="ru-RU"/>
        </a:p>
      </dgm:t>
    </dgm:pt>
    <dgm:pt modelId="{F850CC7C-FD7F-43EC-9D8C-7A15982B8248}" type="sibTrans" cxnId="{39D06E6C-FC31-4426-8E5B-76EE67B96E58}">
      <dgm:prSet/>
      <dgm:spPr/>
      <dgm:t>
        <a:bodyPr/>
        <a:lstStyle/>
        <a:p>
          <a:endParaRPr lang="ru-RU"/>
        </a:p>
      </dgm:t>
    </dgm:pt>
    <dgm:pt modelId="{9F63BD53-8A5D-4F0F-8140-7A98E7840B9A}">
      <dgm:prSet phldrT="[Текст]"/>
      <dgm:spPr/>
      <dgm:t>
        <a:bodyPr/>
        <a:lstStyle/>
        <a:p>
          <a:r>
            <a:rPr lang="ru-RU" dirty="0" smtClean="0"/>
            <a:t>20%</a:t>
          </a:r>
          <a:endParaRPr lang="ru-RU" dirty="0"/>
        </a:p>
      </dgm:t>
    </dgm:pt>
    <dgm:pt modelId="{87A5DEFD-62F1-4753-8574-13B5B4B9ADEA}" type="parTrans" cxnId="{D0D35C57-9842-4639-B863-F0407BE0180A}">
      <dgm:prSet/>
      <dgm:spPr/>
      <dgm:t>
        <a:bodyPr/>
        <a:lstStyle/>
        <a:p>
          <a:endParaRPr lang="ru-RU"/>
        </a:p>
      </dgm:t>
    </dgm:pt>
    <dgm:pt modelId="{430EB194-4FBF-41D4-9DDE-36B8D3E7C04B}" type="sibTrans" cxnId="{D0D35C57-9842-4639-B863-F0407BE0180A}">
      <dgm:prSet/>
      <dgm:spPr/>
      <dgm:t>
        <a:bodyPr/>
        <a:lstStyle/>
        <a:p>
          <a:endParaRPr lang="ru-RU"/>
        </a:p>
      </dgm:t>
    </dgm:pt>
    <dgm:pt modelId="{78C5D742-7CF0-4487-BA0D-DBD92B6B6533}">
      <dgm:prSet phldrT="[Текст]"/>
      <dgm:spPr/>
      <dgm:t>
        <a:bodyPr/>
        <a:lstStyle/>
        <a:p>
          <a:r>
            <a:rPr lang="ru-RU" dirty="0" smtClean="0"/>
            <a:t>35%</a:t>
          </a:r>
          <a:endParaRPr lang="ru-RU" dirty="0"/>
        </a:p>
      </dgm:t>
    </dgm:pt>
    <dgm:pt modelId="{87FE9F50-57D2-41D3-A4B9-2768EFE4CCBE}" type="parTrans" cxnId="{2C104DE5-DB55-4A2F-8D11-CD82D1B664A6}">
      <dgm:prSet/>
      <dgm:spPr/>
      <dgm:t>
        <a:bodyPr/>
        <a:lstStyle/>
        <a:p>
          <a:endParaRPr lang="ru-RU"/>
        </a:p>
      </dgm:t>
    </dgm:pt>
    <dgm:pt modelId="{4C8C4BC3-ABE7-4812-A3A4-832150E867C0}" type="sibTrans" cxnId="{2C104DE5-DB55-4A2F-8D11-CD82D1B664A6}">
      <dgm:prSet/>
      <dgm:spPr/>
      <dgm:t>
        <a:bodyPr/>
        <a:lstStyle/>
        <a:p>
          <a:endParaRPr lang="ru-RU"/>
        </a:p>
      </dgm:t>
    </dgm:pt>
    <dgm:pt modelId="{BA5EDEBF-CE32-482B-8EB2-DD4DC1FF4E9D}" type="pres">
      <dgm:prSet presAssocID="{BA8D7589-505F-4A85-903B-8F7A6D27E997}" presName="compositeShape" presStyleCnt="0">
        <dgm:presLayoutVars>
          <dgm:chMax val="7"/>
          <dgm:dir/>
          <dgm:resizeHandles val="exact"/>
        </dgm:presLayoutVars>
      </dgm:prSet>
      <dgm:spPr/>
    </dgm:pt>
    <dgm:pt modelId="{E0F00E9B-0672-455E-8EE9-22D3F6BFAF1C}" type="pres">
      <dgm:prSet presAssocID="{BA8D7589-505F-4A85-903B-8F7A6D27E997}" presName="wedge1" presStyleLbl="node1" presStyleIdx="0" presStyleCnt="3"/>
      <dgm:spPr/>
      <dgm:t>
        <a:bodyPr/>
        <a:lstStyle/>
        <a:p>
          <a:endParaRPr lang="ru-RU"/>
        </a:p>
      </dgm:t>
    </dgm:pt>
    <dgm:pt modelId="{928CC227-2DEF-4E57-BFA1-ABD2865E28A5}" type="pres">
      <dgm:prSet presAssocID="{BA8D7589-505F-4A85-903B-8F7A6D27E9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BF4F2-978E-41E7-AF13-D58EC1A737CE}" type="pres">
      <dgm:prSet presAssocID="{BA8D7589-505F-4A85-903B-8F7A6D27E997}" presName="wedge2" presStyleLbl="node1" presStyleIdx="1" presStyleCnt="3"/>
      <dgm:spPr/>
      <dgm:t>
        <a:bodyPr/>
        <a:lstStyle/>
        <a:p>
          <a:endParaRPr lang="ru-RU"/>
        </a:p>
      </dgm:t>
    </dgm:pt>
    <dgm:pt modelId="{FDB0812A-49C0-4636-86EF-2AC02C2A5C18}" type="pres">
      <dgm:prSet presAssocID="{BA8D7589-505F-4A85-903B-8F7A6D27E9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B0C27-F5B1-4AF7-89E4-82F5B126E5A2}" type="pres">
      <dgm:prSet presAssocID="{BA8D7589-505F-4A85-903B-8F7A6D27E997}" presName="wedge3" presStyleLbl="node1" presStyleIdx="2" presStyleCnt="3" custLinFactNeighborX="56" custLinFactNeighborY="-51"/>
      <dgm:spPr/>
      <dgm:t>
        <a:bodyPr/>
        <a:lstStyle/>
        <a:p>
          <a:endParaRPr lang="ru-RU"/>
        </a:p>
      </dgm:t>
    </dgm:pt>
    <dgm:pt modelId="{3DB4300F-5417-43CE-8E40-A69EA95DA555}" type="pres">
      <dgm:prSet presAssocID="{BA8D7589-505F-4A85-903B-8F7A6D27E9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DAE56-BA13-4016-8B23-C8B171FB627A}" type="presOf" srcId="{8DCD6590-6BD6-4C3E-912D-70AAAF12ECE4}" destId="{928CC227-2DEF-4E57-BFA1-ABD2865E28A5}" srcOrd="1" destOrd="0" presId="urn:microsoft.com/office/officeart/2005/8/layout/chart3"/>
    <dgm:cxn modelId="{28A96303-5933-4590-A758-40F5D97BC5C8}" type="presOf" srcId="{9F63BD53-8A5D-4F0F-8140-7A98E7840B9A}" destId="{D97BF4F2-978E-41E7-AF13-D58EC1A737CE}" srcOrd="0" destOrd="0" presId="urn:microsoft.com/office/officeart/2005/8/layout/chart3"/>
    <dgm:cxn modelId="{2B87341A-A912-4ED0-8BD6-4D68C076FA5A}" type="presOf" srcId="{9F63BD53-8A5D-4F0F-8140-7A98E7840B9A}" destId="{FDB0812A-49C0-4636-86EF-2AC02C2A5C18}" srcOrd="1" destOrd="0" presId="urn:microsoft.com/office/officeart/2005/8/layout/chart3"/>
    <dgm:cxn modelId="{23C83DFD-5B18-4C8F-A200-5A765D8F7034}" type="presOf" srcId="{78C5D742-7CF0-4487-BA0D-DBD92B6B6533}" destId="{71AB0C27-F5B1-4AF7-89E4-82F5B126E5A2}" srcOrd="0" destOrd="0" presId="urn:microsoft.com/office/officeart/2005/8/layout/chart3"/>
    <dgm:cxn modelId="{D8138DB6-825B-492B-B7F2-0FEDF7523E3E}" type="presOf" srcId="{78C5D742-7CF0-4487-BA0D-DBD92B6B6533}" destId="{3DB4300F-5417-43CE-8E40-A69EA95DA555}" srcOrd="1" destOrd="0" presId="urn:microsoft.com/office/officeart/2005/8/layout/chart3"/>
    <dgm:cxn modelId="{39D06E6C-FC31-4426-8E5B-76EE67B96E58}" srcId="{BA8D7589-505F-4A85-903B-8F7A6D27E997}" destId="{8DCD6590-6BD6-4C3E-912D-70AAAF12ECE4}" srcOrd="0" destOrd="0" parTransId="{9D84377B-9658-44F6-855F-D639C5EC64CE}" sibTransId="{F850CC7C-FD7F-43EC-9D8C-7A15982B8248}"/>
    <dgm:cxn modelId="{1A492175-152F-464D-BBE3-10AE9D53C788}" type="presOf" srcId="{BA8D7589-505F-4A85-903B-8F7A6D27E997}" destId="{BA5EDEBF-CE32-482B-8EB2-DD4DC1FF4E9D}" srcOrd="0" destOrd="0" presId="urn:microsoft.com/office/officeart/2005/8/layout/chart3"/>
    <dgm:cxn modelId="{D0D35C57-9842-4639-B863-F0407BE0180A}" srcId="{BA8D7589-505F-4A85-903B-8F7A6D27E997}" destId="{9F63BD53-8A5D-4F0F-8140-7A98E7840B9A}" srcOrd="1" destOrd="0" parTransId="{87A5DEFD-62F1-4753-8574-13B5B4B9ADEA}" sibTransId="{430EB194-4FBF-41D4-9DDE-36B8D3E7C04B}"/>
    <dgm:cxn modelId="{2C104DE5-DB55-4A2F-8D11-CD82D1B664A6}" srcId="{BA8D7589-505F-4A85-903B-8F7A6D27E997}" destId="{78C5D742-7CF0-4487-BA0D-DBD92B6B6533}" srcOrd="2" destOrd="0" parTransId="{87FE9F50-57D2-41D3-A4B9-2768EFE4CCBE}" sibTransId="{4C8C4BC3-ABE7-4812-A3A4-832150E867C0}"/>
    <dgm:cxn modelId="{9C75A25A-923C-4DD2-BAC2-9217AD95009E}" type="presOf" srcId="{8DCD6590-6BD6-4C3E-912D-70AAAF12ECE4}" destId="{E0F00E9B-0672-455E-8EE9-22D3F6BFAF1C}" srcOrd="0" destOrd="0" presId="urn:microsoft.com/office/officeart/2005/8/layout/chart3"/>
    <dgm:cxn modelId="{06E6DDCE-3B0D-4F34-9EDA-1B8E5BC6679A}" type="presParOf" srcId="{BA5EDEBF-CE32-482B-8EB2-DD4DC1FF4E9D}" destId="{E0F00E9B-0672-455E-8EE9-22D3F6BFAF1C}" srcOrd="0" destOrd="0" presId="urn:microsoft.com/office/officeart/2005/8/layout/chart3"/>
    <dgm:cxn modelId="{6340C8C9-1F94-4B74-9CEC-F0D55758397B}" type="presParOf" srcId="{BA5EDEBF-CE32-482B-8EB2-DD4DC1FF4E9D}" destId="{928CC227-2DEF-4E57-BFA1-ABD2865E28A5}" srcOrd="1" destOrd="0" presId="urn:microsoft.com/office/officeart/2005/8/layout/chart3"/>
    <dgm:cxn modelId="{712CDC5D-9534-4392-8AAA-E2B36EAC2EAD}" type="presParOf" srcId="{BA5EDEBF-CE32-482B-8EB2-DD4DC1FF4E9D}" destId="{D97BF4F2-978E-41E7-AF13-D58EC1A737CE}" srcOrd="2" destOrd="0" presId="urn:microsoft.com/office/officeart/2005/8/layout/chart3"/>
    <dgm:cxn modelId="{43F1EEF7-D3A5-46EA-B13D-B8A817D7E4F5}" type="presParOf" srcId="{BA5EDEBF-CE32-482B-8EB2-DD4DC1FF4E9D}" destId="{FDB0812A-49C0-4636-86EF-2AC02C2A5C18}" srcOrd="3" destOrd="0" presId="urn:microsoft.com/office/officeart/2005/8/layout/chart3"/>
    <dgm:cxn modelId="{8B449054-39D5-4440-9577-E89F206BAF62}" type="presParOf" srcId="{BA5EDEBF-CE32-482B-8EB2-DD4DC1FF4E9D}" destId="{71AB0C27-F5B1-4AF7-89E4-82F5B126E5A2}" srcOrd="4" destOrd="0" presId="urn:microsoft.com/office/officeart/2005/8/layout/chart3"/>
    <dgm:cxn modelId="{0D36BAD0-83EA-4AEB-86BC-3C8AB47FD67A}" type="presParOf" srcId="{BA5EDEBF-CE32-482B-8EB2-DD4DC1FF4E9D}" destId="{3DB4300F-5417-43CE-8E40-A69EA95DA55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AF799-9503-47FF-8B31-E8CA1C76F6A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EA115C87-8E3F-48CD-B4FB-D71ADC0B571C}">
      <dgm:prSet phldrT="[Текст]"/>
      <dgm:spPr/>
      <dgm:t>
        <a:bodyPr/>
        <a:lstStyle/>
        <a:p>
          <a:r>
            <a:rPr lang="ru-RU" dirty="0" smtClean="0"/>
            <a:t>45%</a:t>
          </a:r>
          <a:endParaRPr lang="ru-RU" dirty="0"/>
        </a:p>
      </dgm:t>
    </dgm:pt>
    <dgm:pt modelId="{0DA41005-2A4F-452B-9426-233C9A1228A5}" type="parTrans" cxnId="{5A6ABE5D-72A4-4ECE-80BF-19EEE7F87839}">
      <dgm:prSet/>
      <dgm:spPr/>
      <dgm:t>
        <a:bodyPr/>
        <a:lstStyle/>
        <a:p>
          <a:endParaRPr lang="ru-RU"/>
        </a:p>
      </dgm:t>
    </dgm:pt>
    <dgm:pt modelId="{06C9792A-E49B-4826-833A-DB6FB1F4D3FF}" type="sibTrans" cxnId="{5A6ABE5D-72A4-4ECE-80BF-19EEE7F87839}">
      <dgm:prSet/>
      <dgm:spPr/>
      <dgm:t>
        <a:bodyPr/>
        <a:lstStyle/>
        <a:p>
          <a:endParaRPr lang="ru-RU"/>
        </a:p>
      </dgm:t>
    </dgm:pt>
    <dgm:pt modelId="{B1992777-A022-4A09-98B6-9154D7CB99E1}">
      <dgm:prSet phldrT="[Текст]"/>
      <dgm:spPr/>
      <dgm:t>
        <a:bodyPr/>
        <a:lstStyle/>
        <a:p>
          <a:r>
            <a:rPr lang="ru-RU" dirty="0" smtClean="0"/>
            <a:t>25%</a:t>
          </a:r>
          <a:endParaRPr lang="ru-RU" dirty="0"/>
        </a:p>
      </dgm:t>
    </dgm:pt>
    <dgm:pt modelId="{55BFA3A8-F5D4-44DF-A8FE-F63A71357DF3}" type="parTrans" cxnId="{5896D96C-B5F0-4BDD-BF7C-52270156727F}">
      <dgm:prSet/>
      <dgm:spPr/>
      <dgm:t>
        <a:bodyPr/>
        <a:lstStyle/>
        <a:p>
          <a:endParaRPr lang="ru-RU"/>
        </a:p>
      </dgm:t>
    </dgm:pt>
    <dgm:pt modelId="{5238B192-41FA-4C1A-A80C-82934AB1C296}" type="sibTrans" cxnId="{5896D96C-B5F0-4BDD-BF7C-52270156727F}">
      <dgm:prSet/>
      <dgm:spPr/>
      <dgm:t>
        <a:bodyPr/>
        <a:lstStyle/>
        <a:p>
          <a:endParaRPr lang="ru-RU"/>
        </a:p>
      </dgm:t>
    </dgm:pt>
    <dgm:pt modelId="{A33DA03F-860C-4074-8302-FFF241E50F5D}">
      <dgm:prSet phldrT="[Текст]"/>
      <dgm:spPr/>
      <dgm:t>
        <a:bodyPr/>
        <a:lstStyle/>
        <a:p>
          <a:r>
            <a:rPr lang="ru-RU" dirty="0" smtClean="0"/>
            <a:t>30%</a:t>
          </a:r>
          <a:endParaRPr lang="ru-RU" dirty="0"/>
        </a:p>
      </dgm:t>
    </dgm:pt>
    <dgm:pt modelId="{06015463-F3B7-4FDC-8CE6-F7FCAAD1B3D5}" type="parTrans" cxnId="{5B29C38C-89BE-4E48-8B03-22AB3F772897}">
      <dgm:prSet/>
      <dgm:spPr/>
      <dgm:t>
        <a:bodyPr/>
        <a:lstStyle/>
        <a:p>
          <a:endParaRPr lang="ru-RU"/>
        </a:p>
      </dgm:t>
    </dgm:pt>
    <dgm:pt modelId="{343AF094-AA99-4DB9-9A29-A4353A316A62}" type="sibTrans" cxnId="{5B29C38C-89BE-4E48-8B03-22AB3F772897}">
      <dgm:prSet/>
      <dgm:spPr/>
      <dgm:t>
        <a:bodyPr/>
        <a:lstStyle/>
        <a:p>
          <a:endParaRPr lang="ru-RU"/>
        </a:p>
      </dgm:t>
    </dgm:pt>
    <dgm:pt modelId="{051F314A-EACF-432B-B6EB-EA08D10491E1}" type="pres">
      <dgm:prSet presAssocID="{BB8AF799-9503-47FF-8B31-E8CA1C76F6A1}" presName="compositeShape" presStyleCnt="0">
        <dgm:presLayoutVars>
          <dgm:chMax val="7"/>
          <dgm:dir/>
          <dgm:resizeHandles val="exact"/>
        </dgm:presLayoutVars>
      </dgm:prSet>
      <dgm:spPr/>
    </dgm:pt>
    <dgm:pt modelId="{9254A5E1-E88C-42C3-8F10-9E1C16294016}" type="pres">
      <dgm:prSet presAssocID="{BB8AF799-9503-47FF-8B31-E8CA1C76F6A1}" presName="wedge1" presStyleLbl="node1" presStyleIdx="0" presStyleCnt="3"/>
      <dgm:spPr/>
      <dgm:t>
        <a:bodyPr/>
        <a:lstStyle/>
        <a:p>
          <a:endParaRPr lang="ru-RU"/>
        </a:p>
      </dgm:t>
    </dgm:pt>
    <dgm:pt modelId="{7EF1B3D7-DA1B-4C3B-83B8-E6E192EF6F3A}" type="pres">
      <dgm:prSet presAssocID="{BB8AF799-9503-47FF-8B31-E8CA1C76F6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7002-3A5F-4E03-830F-1644F34BCB94}" type="pres">
      <dgm:prSet presAssocID="{BB8AF799-9503-47FF-8B31-E8CA1C76F6A1}" presName="wedge2" presStyleLbl="node1" presStyleIdx="1" presStyleCnt="3"/>
      <dgm:spPr/>
      <dgm:t>
        <a:bodyPr/>
        <a:lstStyle/>
        <a:p>
          <a:endParaRPr lang="ru-RU"/>
        </a:p>
      </dgm:t>
    </dgm:pt>
    <dgm:pt modelId="{AAADDEA8-1F98-4429-9FE9-DC7E7D1699F7}" type="pres">
      <dgm:prSet presAssocID="{BB8AF799-9503-47FF-8B31-E8CA1C76F6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F74B9-C10D-4C0E-B91F-1EF696C6862D}" type="pres">
      <dgm:prSet presAssocID="{BB8AF799-9503-47FF-8B31-E8CA1C76F6A1}" presName="wedge3" presStyleLbl="node1" presStyleIdx="2" presStyleCnt="3"/>
      <dgm:spPr/>
      <dgm:t>
        <a:bodyPr/>
        <a:lstStyle/>
        <a:p>
          <a:endParaRPr lang="ru-RU"/>
        </a:p>
      </dgm:t>
    </dgm:pt>
    <dgm:pt modelId="{62924AF7-9AAE-4E07-9D1B-E3E21145E063}" type="pres">
      <dgm:prSet presAssocID="{BB8AF799-9503-47FF-8B31-E8CA1C76F6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1A662-DAC1-4AE6-9CF4-3E7C32E64016}" type="presOf" srcId="{B1992777-A022-4A09-98B6-9154D7CB99E1}" destId="{CA097002-3A5F-4E03-830F-1644F34BCB94}" srcOrd="0" destOrd="0" presId="urn:microsoft.com/office/officeart/2005/8/layout/chart3"/>
    <dgm:cxn modelId="{5896D96C-B5F0-4BDD-BF7C-52270156727F}" srcId="{BB8AF799-9503-47FF-8B31-E8CA1C76F6A1}" destId="{B1992777-A022-4A09-98B6-9154D7CB99E1}" srcOrd="1" destOrd="0" parTransId="{55BFA3A8-F5D4-44DF-A8FE-F63A71357DF3}" sibTransId="{5238B192-41FA-4C1A-A80C-82934AB1C296}"/>
    <dgm:cxn modelId="{DB721E20-F9A0-433A-9C3E-DCC657C2A3F8}" type="presOf" srcId="{B1992777-A022-4A09-98B6-9154D7CB99E1}" destId="{AAADDEA8-1F98-4429-9FE9-DC7E7D1699F7}" srcOrd="1" destOrd="0" presId="urn:microsoft.com/office/officeart/2005/8/layout/chart3"/>
    <dgm:cxn modelId="{C7C86F40-5591-4C53-9CB3-D119051A6103}" type="presOf" srcId="{EA115C87-8E3F-48CD-B4FB-D71ADC0B571C}" destId="{7EF1B3D7-DA1B-4C3B-83B8-E6E192EF6F3A}" srcOrd="1" destOrd="0" presId="urn:microsoft.com/office/officeart/2005/8/layout/chart3"/>
    <dgm:cxn modelId="{5B29C38C-89BE-4E48-8B03-22AB3F772897}" srcId="{BB8AF799-9503-47FF-8B31-E8CA1C76F6A1}" destId="{A33DA03F-860C-4074-8302-FFF241E50F5D}" srcOrd="2" destOrd="0" parTransId="{06015463-F3B7-4FDC-8CE6-F7FCAAD1B3D5}" sibTransId="{343AF094-AA99-4DB9-9A29-A4353A316A62}"/>
    <dgm:cxn modelId="{62BE4AC4-C291-421C-8C4B-1A1B54A1C58B}" type="presOf" srcId="{A33DA03F-860C-4074-8302-FFF241E50F5D}" destId="{62924AF7-9AAE-4E07-9D1B-E3E21145E063}" srcOrd="1" destOrd="0" presId="urn:microsoft.com/office/officeart/2005/8/layout/chart3"/>
    <dgm:cxn modelId="{A364907B-8CEB-42B7-9AF0-F5AB2D692DFB}" type="presOf" srcId="{A33DA03F-860C-4074-8302-FFF241E50F5D}" destId="{895F74B9-C10D-4C0E-B91F-1EF696C6862D}" srcOrd="0" destOrd="0" presId="urn:microsoft.com/office/officeart/2005/8/layout/chart3"/>
    <dgm:cxn modelId="{FCD16097-1D72-4129-A907-31D5F4D8890B}" type="presOf" srcId="{EA115C87-8E3F-48CD-B4FB-D71ADC0B571C}" destId="{9254A5E1-E88C-42C3-8F10-9E1C16294016}" srcOrd="0" destOrd="0" presId="urn:microsoft.com/office/officeart/2005/8/layout/chart3"/>
    <dgm:cxn modelId="{0034D669-68FE-463F-9574-50C19998EB71}" type="presOf" srcId="{BB8AF799-9503-47FF-8B31-E8CA1C76F6A1}" destId="{051F314A-EACF-432B-B6EB-EA08D10491E1}" srcOrd="0" destOrd="0" presId="urn:microsoft.com/office/officeart/2005/8/layout/chart3"/>
    <dgm:cxn modelId="{5A6ABE5D-72A4-4ECE-80BF-19EEE7F87839}" srcId="{BB8AF799-9503-47FF-8B31-E8CA1C76F6A1}" destId="{EA115C87-8E3F-48CD-B4FB-D71ADC0B571C}" srcOrd="0" destOrd="0" parTransId="{0DA41005-2A4F-452B-9426-233C9A1228A5}" sibTransId="{06C9792A-E49B-4826-833A-DB6FB1F4D3FF}"/>
    <dgm:cxn modelId="{986BB4D1-C0DA-4E7A-9D5A-87D4CDA36345}" type="presParOf" srcId="{051F314A-EACF-432B-B6EB-EA08D10491E1}" destId="{9254A5E1-E88C-42C3-8F10-9E1C16294016}" srcOrd="0" destOrd="0" presId="urn:microsoft.com/office/officeart/2005/8/layout/chart3"/>
    <dgm:cxn modelId="{162BF99D-305D-441F-9F4E-953BE1618EB5}" type="presParOf" srcId="{051F314A-EACF-432B-B6EB-EA08D10491E1}" destId="{7EF1B3D7-DA1B-4C3B-83B8-E6E192EF6F3A}" srcOrd="1" destOrd="0" presId="urn:microsoft.com/office/officeart/2005/8/layout/chart3"/>
    <dgm:cxn modelId="{41BF23A3-7F0D-4323-AE6A-A147C0C597C1}" type="presParOf" srcId="{051F314A-EACF-432B-B6EB-EA08D10491E1}" destId="{CA097002-3A5F-4E03-830F-1644F34BCB94}" srcOrd="2" destOrd="0" presId="urn:microsoft.com/office/officeart/2005/8/layout/chart3"/>
    <dgm:cxn modelId="{1BEBD612-14CA-4F5C-8B34-F524C4594B28}" type="presParOf" srcId="{051F314A-EACF-432B-B6EB-EA08D10491E1}" destId="{AAADDEA8-1F98-4429-9FE9-DC7E7D1699F7}" srcOrd="3" destOrd="0" presId="urn:microsoft.com/office/officeart/2005/8/layout/chart3"/>
    <dgm:cxn modelId="{2E1953AA-EB7C-4352-B3EF-282C62443E2C}" type="presParOf" srcId="{051F314A-EACF-432B-B6EB-EA08D10491E1}" destId="{895F74B9-C10D-4C0E-B91F-1EF696C6862D}" srcOrd="4" destOrd="0" presId="urn:microsoft.com/office/officeart/2005/8/layout/chart3"/>
    <dgm:cxn modelId="{BEF9B2B0-6EC0-4EBA-A02E-C5275B14F7DE}" type="presParOf" srcId="{051F314A-EACF-432B-B6EB-EA08D10491E1}" destId="{62924AF7-9AAE-4E07-9D1B-E3E21145E06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45EDB-A181-4B74-96DA-6BCC89CBAC75}">
      <dsp:nvSpPr>
        <dsp:cNvPr id="0" name=""/>
        <dsp:cNvSpPr/>
      </dsp:nvSpPr>
      <dsp:spPr>
        <a:xfrm>
          <a:off x="47601" y="1071565"/>
          <a:ext cx="2126935" cy="212693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45%</a:t>
          </a:r>
          <a:endParaRPr lang="ru-RU" sz="2800" kern="1200" dirty="0"/>
        </a:p>
      </dsp:txBody>
      <dsp:txXfrm>
        <a:off x="1203996" y="1464035"/>
        <a:ext cx="721638" cy="708978"/>
      </dsp:txXfrm>
    </dsp:sp>
    <dsp:sp modelId="{5E964C65-84BB-422B-8339-0CB7838A5C1F}">
      <dsp:nvSpPr>
        <dsp:cNvPr id="0" name=""/>
        <dsp:cNvSpPr/>
      </dsp:nvSpPr>
      <dsp:spPr>
        <a:xfrm>
          <a:off x="-95280" y="1214435"/>
          <a:ext cx="2126935" cy="212693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25%</a:t>
          </a:r>
          <a:endParaRPr lang="ru-RU" sz="2800" kern="1200" dirty="0"/>
        </a:p>
      </dsp:txBody>
      <dsp:txXfrm>
        <a:off x="487094" y="2556430"/>
        <a:ext cx="962185" cy="658337"/>
      </dsp:txXfrm>
    </dsp:sp>
    <dsp:sp modelId="{BFDE3DBF-7FFC-443E-8C5D-2A9CD6653BA3}">
      <dsp:nvSpPr>
        <dsp:cNvPr id="0" name=""/>
        <dsp:cNvSpPr/>
      </dsp:nvSpPr>
      <dsp:spPr>
        <a:xfrm>
          <a:off x="-95280" y="1214435"/>
          <a:ext cx="2126935" cy="212693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30%</a:t>
          </a:r>
          <a:endParaRPr lang="ru-RU" sz="2800" kern="1200" dirty="0"/>
        </a:p>
      </dsp:txBody>
      <dsp:txXfrm>
        <a:off x="132605" y="1632226"/>
        <a:ext cx="721638" cy="7089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1D9CA-1D40-4743-836B-582B20C5A8F7}">
      <dsp:nvSpPr>
        <dsp:cNvPr id="0" name=""/>
        <dsp:cNvSpPr/>
      </dsp:nvSpPr>
      <dsp:spPr>
        <a:xfrm>
          <a:off x="-214304" y="-571496"/>
          <a:ext cx="2068587" cy="19989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40%</a:t>
          </a:r>
          <a:endParaRPr lang="ru-RU" sz="2600" kern="1200" dirty="0"/>
        </a:p>
      </dsp:txBody>
      <dsp:txXfrm>
        <a:off x="910367" y="-202635"/>
        <a:ext cx="701842" cy="666328"/>
      </dsp:txXfrm>
    </dsp:sp>
    <dsp:sp modelId="{4B28E241-12ED-47BB-A88F-94EA5AC9748F}">
      <dsp:nvSpPr>
        <dsp:cNvPr id="0" name=""/>
        <dsp:cNvSpPr/>
      </dsp:nvSpPr>
      <dsp:spPr>
        <a:xfrm>
          <a:off x="-287508" y="-526058"/>
          <a:ext cx="2029760" cy="207946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30%</a:t>
          </a:r>
          <a:endParaRPr lang="ru-RU" sz="2600" kern="1200" dirty="0"/>
        </a:p>
      </dsp:txBody>
      <dsp:txXfrm>
        <a:off x="268258" y="785986"/>
        <a:ext cx="918224" cy="643644"/>
      </dsp:txXfrm>
    </dsp:sp>
    <dsp:sp modelId="{6DDF7B94-7B6A-45F8-9569-BEC5747ABCE9}">
      <dsp:nvSpPr>
        <dsp:cNvPr id="0" name=""/>
        <dsp:cNvSpPr/>
      </dsp:nvSpPr>
      <dsp:spPr>
        <a:xfrm>
          <a:off x="-285762" y="-571506"/>
          <a:ext cx="1987206" cy="200826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30%</a:t>
          </a:r>
          <a:endParaRPr lang="ru-RU" sz="2600" kern="1200" dirty="0"/>
        </a:p>
      </dsp:txBody>
      <dsp:txXfrm>
        <a:off x="-72847" y="-177025"/>
        <a:ext cx="674230" cy="6694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E60DD-AD62-442A-8E70-73BBA238AA36}">
      <dsp:nvSpPr>
        <dsp:cNvPr id="0" name=""/>
        <dsp:cNvSpPr/>
      </dsp:nvSpPr>
      <dsp:spPr>
        <a:xfrm>
          <a:off x="2263577" y="54435"/>
          <a:ext cx="39081" cy="3473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%</a:t>
          </a:r>
          <a:endParaRPr lang="ru-RU" sz="500" kern="1200" dirty="0"/>
        </a:p>
      </dsp:txBody>
      <dsp:txXfrm>
        <a:off x="2284825" y="60845"/>
        <a:ext cx="13259" cy="11579"/>
      </dsp:txXfrm>
    </dsp:sp>
    <dsp:sp modelId="{633FC3E5-29FD-4F87-949C-F4F14D07A1C3}">
      <dsp:nvSpPr>
        <dsp:cNvPr id="0" name=""/>
        <dsp:cNvSpPr/>
      </dsp:nvSpPr>
      <dsp:spPr>
        <a:xfrm>
          <a:off x="2260692" y="54067"/>
          <a:ext cx="42518" cy="387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%</a:t>
          </a:r>
          <a:endParaRPr lang="ru-RU" sz="500" kern="1200" dirty="0"/>
        </a:p>
      </dsp:txBody>
      <dsp:txXfrm>
        <a:off x="2272334" y="78529"/>
        <a:ext cx="19234" cy="12000"/>
      </dsp:txXfrm>
    </dsp:sp>
    <dsp:sp modelId="{0F866765-3C7D-4C95-BCE3-640DFDC3166B}">
      <dsp:nvSpPr>
        <dsp:cNvPr id="0" name=""/>
        <dsp:cNvSpPr/>
      </dsp:nvSpPr>
      <dsp:spPr>
        <a:xfrm>
          <a:off x="2260553" y="55242"/>
          <a:ext cx="41715" cy="364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%</a:t>
          </a:r>
          <a:endParaRPr lang="ru-RU" sz="500" kern="1200" dirty="0"/>
        </a:p>
      </dsp:txBody>
      <dsp:txXfrm>
        <a:off x="2265023" y="62397"/>
        <a:ext cx="14153" cy="121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00E9B-0672-455E-8EE9-22D3F6BFAF1C}">
      <dsp:nvSpPr>
        <dsp:cNvPr id="0" name=""/>
        <dsp:cNvSpPr/>
      </dsp:nvSpPr>
      <dsp:spPr>
        <a:xfrm>
          <a:off x="261420" y="189462"/>
          <a:ext cx="2160285" cy="216028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45%</a:t>
          </a:r>
          <a:endParaRPr lang="ru-RU" sz="2800" kern="1200" dirty="0"/>
        </a:p>
      </dsp:txBody>
      <dsp:txXfrm>
        <a:off x="1435946" y="588086"/>
        <a:ext cx="732953" cy="720095"/>
      </dsp:txXfrm>
    </dsp:sp>
    <dsp:sp modelId="{D97BF4F2-978E-41E7-AF13-D58EC1A737CE}">
      <dsp:nvSpPr>
        <dsp:cNvPr id="0" name=""/>
        <dsp:cNvSpPr/>
      </dsp:nvSpPr>
      <dsp:spPr>
        <a:xfrm>
          <a:off x="150062" y="253756"/>
          <a:ext cx="2160285" cy="216028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20%</a:t>
          </a:r>
          <a:endParaRPr lang="ru-RU" sz="2800" kern="1200" dirty="0"/>
        </a:p>
      </dsp:txBody>
      <dsp:txXfrm>
        <a:off x="741569" y="1616793"/>
        <a:ext cx="977271" cy="668659"/>
      </dsp:txXfrm>
    </dsp:sp>
    <dsp:sp modelId="{71AB0C27-F5B1-4AF7-89E4-82F5B126E5A2}">
      <dsp:nvSpPr>
        <dsp:cNvPr id="0" name=""/>
        <dsp:cNvSpPr/>
      </dsp:nvSpPr>
      <dsp:spPr>
        <a:xfrm>
          <a:off x="151272" y="252654"/>
          <a:ext cx="2160285" cy="216028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35%</a:t>
          </a:r>
          <a:endParaRPr lang="ru-RU" sz="2800" kern="1200" dirty="0"/>
        </a:p>
      </dsp:txBody>
      <dsp:txXfrm>
        <a:off x="382731" y="676996"/>
        <a:ext cx="732953" cy="7200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4A5E1-E88C-42C3-8F10-9E1C16294016}">
      <dsp:nvSpPr>
        <dsp:cNvPr id="0" name=""/>
        <dsp:cNvSpPr/>
      </dsp:nvSpPr>
      <dsp:spPr>
        <a:xfrm>
          <a:off x="285789" y="163412"/>
          <a:ext cx="2033577" cy="203357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45%</a:t>
          </a:r>
          <a:endParaRPr lang="ru-RU" sz="2700" kern="1200" dirty="0"/>
        </a:p>
      </dsp:txBody>
      <dsp:txXfrm>
        <a:off x="1391426" y="538656"/>
        <a:ext cx="689963" cy="677859"/>
      </dsp:txXfrm>
    </dsp:sp>
    <dsp:sp modelId="{CA097002-3A5F-4E03-830F-1644F34BCB94}">
      <dsp:nvSpPr>
        <dsp:cNvPr id="0" name=""/>
        <dsp:cNvSpPr/>
      </dsp:nvSpPr>
      <dsp:spPr>
        <a:xfrm>
          <a:off x="180963" y="223935"/>
          <a:ext cx="2033577" cy="203357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25%</a:t>
          </a:r>
          <a:endParaRPr lang="ru-RU" sz="2700" kern="1200" dirty="0"/>
        </a:p>
      </dsp:txBody>
      <dsp:txXfrm>
        <a:off x="737776" y="1507026"/>
        <a:ext cx="919951" cy="629440"/>
      </dsp:txXfrm>
    </dsp:sp>
    <dsp:sp modelId="{895F74B9-C10D-4C0E-B91F-1EF696C6862D}">
      <dsp:nvSpPr>
        <dsp:cNvPr id="0" name=""/>
        <dsp:cNvSpPr/>
      </dsp:nvSpPr>
      <dsp:spPr>
        <a:xfrm>
          <a:off x="180963" y="223935"/>
          <a:ext cx="2033577" cy="203357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30%</a:t>
          </a:r>
          <a:endParaRPr lang="ru-RU" sz="2700" kern="1200" dirty="0"/>
        </a:p>
      </dsp:txBody>
      <dsp:txXfrm>
        <a:off x="398846" y="623388"/>
        <a:ext cx="689963" cy="67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AFFA-5849-49E6-AAD4-C5CA9487678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269F3-7A72-4AE8-A1EF-F51D16F1B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69F3-7A72-4AE8-A1EF-F51D16F1BD1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7911205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         Муниципальное общеобразовательное учреждение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«Средняя общеобразовательная школа №11 г.Зеленокумска»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                 Советского района Ставропольского края.  </a:t>
            </a:r>
          </a:p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Тема:</a:t>
            </a:r>
          </a:p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       Трудоустройство молодежи </a:t>
            </a:r>
          </a:p>
          <a:p>
            <a:endParaRPr lang="ru-RU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Выполнила: Иванникова Анастасия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ученица 9б класса МОУ СОШ №11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Преподаватель: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Нижельская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О.П.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357166"/>
            <a:ext cx="76835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Общие сведения о центре занятости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ГКУЦЗН работает с 1991 года. Осуществляет бесплатное обучение и </a:t>
            </a:r>
          </a:p>
          <a:p>
            <a:r>
              <a:rPr lang="ru-RU" dirty="0" smtClean="0"/>
              <a:t>трудоустройство граждан. Всю интересующую информацию можно найти </a:t>
            </a:r>
          </a:p>
          <a:p>
            <a:r>
              <a:rPr lang="ru-RU" dirty="0" smtClean="0"/>
              <a:t>на сайте ГКУЦЗН т.к. имеется личный кабинет и вопросы можно задавать </a:t>
            </a:r>
          </a:p>
          <a:p>
            <a:r>
              <a:rPr lang="ru-RU" dirty="0" smtClean="0"/>
              <a:t>в электронной форме. ГКУЦЗН- районный центр занятости и поэтому </a:t>
            </a:r>
          </a:p>
          <a:p>
            <a:r>
              <a:rPr lang="ru-RU" dirty="0" smtClean="0"/>
              <a:t>помогает в трудоустройстве не только людям проживающим в городе </a:t>
            </a:r>
          </a:p>
          <a:p>
            <a:r>
              <a:rPr lang="ru-RU" dirty="0" smtClean="0"/>
              <a:t>Зеленокумске, но и гражданам всего Советского района. </a:t>
            </a:r>
          </a:p>
          <a:p>
            <a:endParaRPr lang="ru-RU" dirty="0"/>
          </a:p>
        </p:txBody>
      </p:sp>
      <p:pic>
        <p:nvPicPr>
          <p:cNvPr id="4" name="Рисунок 3" descr="P101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143240" cy="2357430"/>
          </a:xfrm>
          <a:prstGeom prst="rect">
            <a:avLst/>
          </a:prstGeom>
        </p:spPr>
      </p:pic>
      <p:pic>
        <p:nvPicPr>
          <p:cNvPr id="7" name="Рисунок 6" descr="P101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38" y="4232653"/>
            <a:ext cx="3500462" cy="262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100035"/>
          <a:ext cx="7572428" cy="553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714380"/>
                <a:gridCol w="714380"/>
                <a:gridCol w="642942"/>
                <a:gridCol w="785818"/>
                <a:gridCol w="785818"/>
                <a:gridCol w="714380"/>
                <a:gridCol w="857256"/>
                <a:gridCol w="714380"/>
                <a:gridCol w="64294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пол. 2013 </a:t>
                      </a:r>
                      <a:endParaRPr lang="ru-RU" sz="1400" dirty="0"/>
                    </a:p>
                  </a:txBody>
                  <a:tcPr/>
                </a:tc>
              </a:tr>
              <a:tr h="1034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 ярмарок</a:t>
                      </a:r>
                      <a:r>
                        <a:rPr lang="ru-RU" sz="1200" baseline="0" dirty="0" smtClean="0"/>
                        <a:t> вакансий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</a:tr>
              <a:tr h="175125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Число работодателей</a:t>
                      </a:r>
                      <a:r>
                        <a:rPr lang="ru-RU" sz="1050" baseline="0" dirty="0" smtClean="0"/>
                        <a:t> , принявших участие в ярмарке вакансий</a:t>
                      </a:r>
                    </a:p>
                    <a:p>
                      <a:r>
                        <a:rPr lang="ru-RU" sz="1050" baseline="0" dirty="0" smtClean="0"/>
                        <a:t>( тыс. чел.)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0.8</a:t>
                      </a:r>
                      <a:endParaRPr lang="ru-RU" dirty="0"/>
                    </a:p>
                  </a:txBody>
                  <a:tcPr/>
                </a:tc>
              </a:tr>
              <a:tr h="1194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посетителей(тыс.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18.9</a:t>
                      </a:r>
                      <a:endParaRPr lang="ru-RU" dirty="0"/>
                    </a:p>
                  </a:txBody>
                  <a:tcPr/>
                </a:tc>
              </a:tr>
              <a:tr h="5226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трудоустроенных(тыс.чел.)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5929330"/>
            <a:ext cx="574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                                Проведение ярмарок вакансий в ГКУЦЗН</a:t>
            </a:r>
          </a:p>
          <a:p>
            <a:r>
              <a:rPr lang="ru-RU" i="1" dirty="0" smtClean="0"/>
              <a:t>                                       (осуществляется 4 раза в год)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202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Число  безработных  людей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Число людей получивших работу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2011 год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1055 человек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dirty="0" smtClean="0"/>
                        <a:t>976</a:t>
                      </a:r>
                      <a:r>
                        <a:rPr lang="en-US" sz="1800" i="0" dirty="0" smtClean="0"/>
                        <a:t> </a:t>
                      </a:r>
                      <a:r>
                        <a:rPr lang="ru-RU" sz="1800" i="0" dirty="0" smtClean="0"/>
                        <a:t>чел</a:t>
                      </a:r>
                      <a:r>
                        <a:rPr lang="ru-RU" sz="1800" i="1" dirty="0" smtClean="0"/>
                        <a:t>овек</a:t>
                      </a:r>
                      <a:endParaRPr lang="ru-RU" sz="18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2012 год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494 человека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720 человек</a:t>
                      </a:r>
                      <a:endParaRPr lang="ru-RU" sz="18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2013 год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435 человек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388 человек</a:t>
                      </a:r>
                      <a:endParaRPr lang="ru-RU" sz="18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357166"/>
            <a:ext cx="782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Краткая справка о работе службы занятости населения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unemployment-rate-world-ilo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524250"/>
            <a:ext cx="6143668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785794"/>
          <a:ext cx="6096000" cy="1899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Востребованные вакансии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Невостребованные вакансии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2011</a:t>
                      </a:r>
                      <a:r>
                        <a:rPr lang="ru-RU" sz="160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врач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юрист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2012 год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учитель(воспитатель)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экономист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2013 год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рабочие профессии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юрист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214290"/>
            <a:ext cx="7826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Краткая справка о работе службы занятости населения</a:t>
            </a:r>
          </a:p>
          <a:p>
            <a:endParaRPr lang="ru-RU" dirty="0"/>
          </a:p>
        </p:txBody>
      </p:sp>
      <p:pic>
        <p:nvPicPr>
          <p:cNvPr id="4" name="Рисунок 3" descr="1550225_39ddd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857496"/>
            <a:ext cx="607223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80321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                                 </a:t>
            </a:r>
            <a:r>
              <a:rPr lang="ru-RU" sz="2400" i="1" dirty="0" smtClean="0"/>
              <a:t>Правильный выбор профессии</a:t>
            </a:r>
          </a:p>
          <a:p>
            <a:r>
              <a:rPr lang="ru-RU" sz="2000" i="1" dirty="0" smtClean="0"/>
              <a:t>Проведенные исследования показали, что многие старшеклассники и </a:t>
            </a:r>
          </a:p>
          <a:p>
            <a:r>
              <a:rPr lang="ru-RU" sz="2000" i="1" dirty="0" smtClean="0"/>
              <a:t>выпускники серьезно не задумываются о выборе профессии и поэтому </a:t>
            </a:r>
          </a:p>
          <a:p>
            <a:r>
              <a:rPr lang="ru-RU" sz="2000" i="1" dirty="0" smtClean="0"/>
              <a:t>нередко допускают ошибки. Исходя из этого были составлены списки:</a:t>
            </a:r>
          </a:p>
          <a:p>
            <a:r>
              <a:rPr lang="ru-RU" sz="2000" i="1" dirty="0" smtClean="0"/>
              <a:t>«Рекомендации по выбору профессии» </a:t>
            </a:r>
          </a:p>
          <a:p>
            <a:r>
              <a:rPr lang="ru-RU" sz="2000" i="1" dirty="0" smtClean="0"/>
              <a:t>«Ошибки при выборе профессии»</a:t>
            </a:r>
            <a:endParaRPr lang="ru-RU" sz="2000" i="1" dirty="0"/>
          </a:p>
        </p:txBody>
      </p:sp>
      <p:pic>
        <p:nvPicPr>
          <p:cNvPr id="3" name="Рисунок 2" descr="P1000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714752"/>
            <a:ext cx="3786182" cy="3143248"/>
          </a:xfrm>
          <a:prstGeom prst="rect">
            <a:avLst/>
          </a:prstGeom>
        </p:spPr>
      </p:pic>
      <p:pic>
        <p:nvPicPr>
          <p:cNvPr id="4" name="Рисунок 3" descr="P100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7"/>
            <a:ext cx="3214678" cy="3286124"/>
          </a:xfrm>
          <a:prstGeom prst="rect">
            <a:avLst/>
          </a:prstGeom>
        </p:spPr>
      </p:pic>
      <p:pic>
        <p:nvPicPr>
          <p:cNvPr id="5" name="Рисунок 4" descr="P1010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429000"/>
            <a:ext cx="3214678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1146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рекоме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42966"/>
            <a:ext cx="9144000" cy="792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оменд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28718"/>
            <a:ext cx="9144000" cy="835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33939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Справочные материалы, которые использовались для создания проекта:</a:t>
            </a:r>
          </a:p>
          <a:p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857232"/>
            <a:ext cx="78581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i="1" dirty="0" smtClean="0">
                <a:solidFill>
                  <a:srgbClr val="3B1D15"/>
                </a:solidFill>
              </a:rPr>
              <a:t>1.  </a:t>
            </a:r>
            <a:r>
              <a:rPr lang="ru-RU" i="1" dirty="0" smtClean="0">
                <a:solidFill>
                  <a:srgbClr val="3B1D15"/>
                </a:solidFill>
              </a:rPr>
              <a:t>Экономическая и социальная география  Ставропольского края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      В. С. Белозеров; К. А. Магомедов.</a:t>
            </a:r>
          </a:p>
          <a:p>
            <a:pPr marL="342900" indent="-342900"/>
            <a:r>
              <a:rPr lang="ru-RU" sz="2000" i="1" dirty="0" smtClean="0">
                <a:solidFill>
                  <a:srgbClr val="3B1D15"/>
                </a:solidFill>
              </a:rPr>
              <a:t>2.</a:t>
            </a:r>
            <a:r>
              <a:rPr lang="ru-RU" i="1" dirty="0" smtClean="0">
                <a:solidFill>
                  <a:srgbClr val="3B1D15"/>
                </a:solidFill>
              </a:rPr>
              <a:t>   География России 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      А. И. Алексеев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3.   Географический атлас школьника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4.  Электронная библиотека по географии 6- 11 классы</a:t>
            </a:r>
          </a:p>
          <a:p>
            <a:pPr marL="342900" indent="-342900"/>
            <a:r>
              <a:rPr lang="ru-RU" sz="2000" i="1" dirty="0" smtClean="0">
                <a:solidFill>
                  <a:srgbClr val="3B1D15"/>
                </a:solidFill>
              </a:rPr>
              <a:t>     Интернет- ресурсы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Также использовались  данные предоставленные ГКУЦЗН.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   Начальник отдела трудоустройства граждан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</a:t>
            </a:r>
            <a:r>
              <a:rPr lang="ru-RU" i="1" dirty="0" err="1" smtClean="0">
                <a:solidFill>
                  <a:srgbClr val="3B1D15"/>
                </a:solidFill>
              </a:rPr>
              <a:t>Драпоненко</a:t>
            </a:r>
            <a:r>
              <a:rPr lang="ru-RU" i="1" dirty="0" smtClean="0">
                <a:solidFill>
                  <a:srgbClr val="3B1D15"/>
                </a:solidFill>
              </a:rPr>
              <a:t> Ольга Владимировна 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  Директор  ГКУЦЗН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</a:t>
            </a:r>
            <a:r>
              <a:rPr lang="ru-RU" i="1" dirty="0" err="1" smtClean="0">
                <a:solidFill>
                  <a:srgbClr val="3B1D15"/>
                </a:solidFill>
              </a:rPr>
              <a:t>Жалыбин</a:t>
            </a:r>
            <a:r>
              <a:rPr lang="ru-RU" i="1" dirty="0" smtClean="0">
                <a:solidFill>
                  <a:srgbClr val="3B1D15"/>
                </a:solidFill>
              </a:rPr>
              <a:t>  Иван Николаевич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 Директор ПУ №39 </a:t>
            </a:r>
          </a:p>
          <a:p>
            <a:pPr marL="342900" indent="-342900"/>
            <a:r>
              <a:rPr lang="ru-RU" i="1" dirty="0" smtClean="0">
                <a:solidFill>
                  <a:srgbClr val="3B1D15"/>
                </a:solidFill>
              </a:rPr>
              <a:t>  Яковлев А.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794756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                     Цель:</a:t>
            </a: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Исследование трудоустройства молодежи</a:t>
            </a: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                   Срок реализации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2013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394204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endParaRPr lang="ru-RU" sz="4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1.Исследование трудоустройства молодежи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 Ставропольском крае.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2. Исследование трудоустройства молодежи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 России.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3. Выявить проблемы безработицы в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Ставропольском крае.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4. Выявить проблемы безработицы в России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5. Дать рекомендации старшеклассникам по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выбору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68428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Вид проекта- исследовательский проект.</a:t>
            </a:r>
          </a:p>
          <a:p>
            <a:endParaRPr lang="ru-RU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78605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90550" indent="-590550"/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P1000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768222"/>
            <a:ext cx="4929190" cy="4089778"/>
          </a:xfrm>
          <a:prstGeom prst="rect">
            <a:avLst/>
          </a:prstGeom>
        </p:spPr>
      </p:pic>
      <p:pic>
        <p:nvPicPr>
          <p:cNvPr id="5" name="Рисунок 4" descr="P101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4214810" cy="3089670"/>
          </a:xfrm>
          <a:prstGeom prst="rect">
            <a:avLst/>
          </a:prstGeom>
        </p:spPr>
      </p:pic>
      <p:pic>
        <p:nvPicPr>
          <p:cNvPr id="6" name="Рисунок 5" descr="P1010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3380"/>
            <a:ext cx="4214810" cy="2714620"/>
          </a:xfrm>
          <a:prstGeom prst="rect">
            <a:avLst/>
          </a:prstGeom>
        </p:spPr>
      </p:pic>
      <p:pic>
        <p:nvPicPr>
          <p:cNvPr id="7" name="Рисунок 6" descr="P10008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929191" cy="4143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4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Вид проекта- исследовательский проект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215082"/>
            <a:ext cx="728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Сбор данных для исследования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P101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6215082"/>
            <a:ext cx="8233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  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Сбор данных для исследования</a:t>
            </a:r>
            <a:endParaRPr lang="ru-RU" sz="4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802848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Анкетирование в старших классах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Вопросы для анкетирования: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Определились ли вы с выбором профессии?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 какой сферой деятельности вы хотите связать </a:t>
            </a:r>
          </a:p>
          <a:p>
            <a:pPr marL="342900" indent="-342900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вашу дальнейшую  жизнь?</a:t>
            </a:r>
          </a:p>
          <a:p>
            <a:pPr marL="342900" indent="-342900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3. Почему вы выбираете именно эту профессию?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P1000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46990"/>
            <a:ext cx="3214678" cy="2411009"/>
          </a:xfrm>
          <a:prstGeom prst="rect">
            <a:avLst/>
          </a:prstGeom>
        </p:spPr>
      </p:pic>
      <p:pic>
        <p:nvPicPr>
          <p:cNvPr id="7" name="Рисунок 6" descr="P100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554148"/>
            <a:ext cx="3071802" cy="2303852"/>
          </a:xfrm>
          <a:prstGeom prst="rect">
            <a:avLst/>
          </a:prstGeom>
        </p:spPr>
      </p:pic>
      <p:pic>
        <p:nvPicPr>
          <p:cNvPr id="8" name="Рисунок 7" descr="P1000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11" y="4429132"/>
            <a:ext cx="3047989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768748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Результаты анкетирования в старших классах</a:t>
            </a: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4790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Определились с выбором профессии </a:t>
                      </a:r>
                      <a:endParaRPr lang="ru-RU" sz="1400" b="1" i="1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 человек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81%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r>
                        <a:rPr lang="ru-RU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человек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64%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человек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 определились с выбором профессии</a:t>
                      </a:r>
                      <a:endParaRPr lang="ru-RU" sz="1400" b="1" i="1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58 %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 человек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человека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36%</a:t>
                      </a:r>
                    </a:p>
                    <a:p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 человек</a:t>
                      </a:r>
                      <a:r>
                        <a:rPr lang="en-US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Главная причина выбора профессии</a:t>
                      </a:r>
                      <a:endParaRPr lang="ru-RU" sz="14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Привлекает  высокая заработная плата,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</a:t>
                      </a:r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обственная мечта.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Привлекает  высокая заработная плата.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Собственная мечта.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Выбранная сфера</a:t>
                      </a:r>
                      <a:r>
                        <a:rPr lang="ru-RU" sz="14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деятельности</a:t>
                      </a:r>
                      <a:endParaRPr lang="ru-RU" sz="1400" b="1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Большинство</a:t>
                      </a:r>
                      <a:r>
                        <a:rPr lang="ru-RU" sz="140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выбирает военную сферу деятельности  либо не определились.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Юридическая (экономическая) сфера деятельности 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Юридическая сфера деятельности.</a:t>
                      </a:r>
                      <a:endParaRPr lang="ru-RU" sz="14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7658700" cy="650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Самые популярные профессии в Ставропольском крае</a:t>
            </a: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</a:rPr>
              <a:t>Самые востребованные профессии в Ставропольском крае</a:t>
            </a: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3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728" y="928670"/>
          <a:ext cx="2357454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364" y="114298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85736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57174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2928934"/>
          <a:ext cx="2905124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9124" y="4429132"/>
            <a:ext cx="1827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45%   профессия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25%   профессия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30%   профессия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71604" y="1500174"/>
          <a:ext cx="5691206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29058" y="1142984"/>
            <a:ext cx="2952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%  профессия юрист 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%   профессия экономист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%   профессия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военного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44291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врач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471488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учитель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5000636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подсобного рабочего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428604"/>
            <a:ext cx="60451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Самые популярные профессии в России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Самые востребованные профессии в России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357298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45%   профессия  юрист</a:t>
            </a:r>
          </a:p>
          <a:p>
            <a:r>
              <a:rPr lang="ru-RU" i="1" dirty="0" smtClean="0"/>
              <a:t>25%   профессия  экономист</a:t>
            </a:r>
          </a:p>
          <a:p>
            <a:r>
              <a:rPr lang="ru-RU" i="1" dirty="0" smtClean="0"/>
              <a:t>30%   профессия  военного</a:t>
            </a:r>
            <a:endParaRPr lang="ru-RU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571736" y="5206984"/>
          <a:ext cx="4643470" cy="7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142976" y="4071942"/>
          <a:ext cx="2571768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071538" y="928670"/>
          <a:ext cx="2500330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57686" y="4643446"/>
            <a:ext cx="2688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45%   профессия врач</a:t>
            </a:r>
          </a:p>
          <a:p>
            <a:r>
              <a:rPr lang="ru-RU" i="1" dirty="0" smtClean="0"/>
              <a:t>20%   профессия учитель</a:t>
            </a:r>
          </a:p>
          <a:p>
            <a:r>
              <a:rPr lang="ru-RU" i="1" dirty="0" smtClean="0"/>
              <a:t>35%   рабочие профессии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</TotalTime>
  <Words>678</Words>
  <Application>Microsoft Office PowerPoint</Application>
  <PresentationFormat>Экран (4:3)</PresentationFormat>
  <Paragraphs>287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Муниципальное общеобразовательное учреждение         «Средняя общеобразовательная школа №11 г.Зеленокумска»                      Советского района Ставропольского края.</dc:title>
  <cp:lastModifiedBy>User</cp:lastModifiedBy>
  <cp:revision>51</cp:revision>
  <dcterms:modified xsi:type="dcterms:W3CDTF">2013-11-14T05:46:47Z</dcterms:modified>
</cp:coreProperties>
</file>