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57" autoAdjust="0"/>
  </p:normalViewPr>
  <p:slideViewPr>
    <p:cSldViewPr>
      <p:cViewPr varScale="1">
        <p:scale>
          <a:sx n="104" d="100"/>
          <a:sy n="104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59ED7-A384-429C-8D27-10260FBFC308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46B19-8721-44E3-8CFB-C06835C01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9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46B19-8721-44E3-8CFB-C06835C014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9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81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7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7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3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2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77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5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80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CB083-6076-4029-9FCA-57E4AF98B201}" type="datetimeFigureOut">
              <a:rPr lang="ru-RU" smtClean="0"/>
              <a:t>21.10.2017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B0EE2-BEF5-4772-A766-4BF823193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16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13285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/>
              </a:rPr>
              <a:t>Презентация на тему: Домашние животные</a:t>
            </a:r>
            <a:br>
              <a:rPr lang="ru-RU" sz="1600" b="1" dirty="0" smtClean="0">
                <a:latin typeface="Times New Roman"/>
              </a:rPr>
            </a:br>
            <a:r>
              <a:rPr lang="ru-RU" sz="1600" b="0" dirty="0" smtClean="0">
                <a:latin typeface="Times New Roman"/>
              </a:rPr>
              <a:t>выполнила воспитатель 2-ой младшей группы №2</a:t>
            </a:r>
            <a:br>
              <a:rPr lang="ru-RU" sz="1600" b="0" dirty="0" smtClean="0">
                <a:latin typeface="Times New Roman"/>
              </a:rPr>
            </a:br>
            <a:r>
              <a:rPr lang="ru-RU" sz="1600" b="0" dirty="0" smtClean="0">
                <a:latin typeface="Times New Roman"/>
              </a:rPr>
              <a:t>Рыбалко Оксана Владимировна</a:t>
            </a:r>
            <a:r>
              <a:rPr lang="ru-RU" sz="2800" b="0" dirty="0" smtClean="0">
                <a:latin typeface="Times New Roman"/>
              </a:rPr>
              <a:t/>
            </a:r>
            <a:br>
              <a:rPr lang="ru-RU" sz="2800" b="0" dirty="0" smtClean="0">
                <a:latin typeface="Times New Roman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има\Desktop\farm-animal-wallpaper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08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2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1002"/>
            <a:ext cx="8538937" cy="578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0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10536"/>
            <a:ext cx="8653415" cy="594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5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75189"/>
            <a:ext cx="7560840" cy="562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6631"/>
            <a:ext cx="4345657" cy="85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52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92088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116631"/>
            <a:ext cx="3036887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80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26651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6633"/>
            <a:ext cx="4895850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3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98346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44624"/>
            <a:ext cx="446449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2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912768" cy="56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625"/>
            <a:ext cx="424847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0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4834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44625"/>
            <a:ext cx="4995863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11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16824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03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885"/>
            <a:ext cx="8208912" cy="629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767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</Words>
  <Application>Microsoft Office PowerPoint</Application>
  <PresentationFormat>Экран (4:3)</PresentationFormat>
  <Paragraphs>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на тему: Домашние животные выполнила воспитатель 2-ой младшей группы №2 Рыбалко Оксана Владимировна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Презинтация на тему: Домашние животные выполнила воспитатель 2-ой младшей группы №2 Рыбалко Оксана Владимировна</dc:title>
  <dc:creator>Дима</dc:creator>
  <cp:lastModifiedBy>Дима</cp:lastModifiedBy>
  <cp:revision>4</cp:revision>
  <dcterms:created xsi:type="dcterms:W3CDTF">2017-10-21T19:03:06Z</dcterms:created>
  <dcterms:modified xsi:type="dcterms:W3CDTF">2017-10-21T19:41:07Z</dcterms:modified>
</cp:coreProperties>
</file>