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5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3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5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8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2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5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4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3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4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6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2305-2637-4C7B-AE66-3FF4CCD0A03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02693-7DEB-4C4E-B1C4-998714A0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4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8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" b="98770" l="1800" r="90000">
                        <a14:backgroundMark x1="5800" y1="11270" x2="5800" y2="11270"/>
                        <a14:backgroundMark x1="4400" y1="4508" x2="4400" y2="4508"/>
                        <a14:backgroundMark x1="10800" y1="2459" x2="10800" y2="2459"/>
                        <a14:backgroundMark x1="16200" y1="4508" x2="16200" y2="4508"/>
                        <a14:backgroundMark x1="23600" y1="5328" x2="23600" y2="5328"/>
                        <a14:backgroundMark x1="19400" y1="10656" x2="19400" y2="10656"/>
                        <a14:backgroundMark x1="12400" y1="11475" x2="12400" y2="11475"/>
                        <a14:backgroundMark x1="14000" y1="23361" x2="14000" y2="23361"/>
                        <a14:backgroundMark x1="26800" y1="21721" x2="26800" y2="21721"/>
                        <a14:backgroundMark x1="28600" y1="25820" x2="28600" y2="25820"/>
                        <a14:backgroundMark x1="31800" y1="30533" x2="31800" y2="30533"/>
                        <a14:backgroundMark x1="37200" y1="32992" x2="37200" y2="32992"/>
                        <a14:backgroundMark x1="40800" y1="21516" x2="40800" y2="21516"/>
                        <a14:backgroundMark x1="43800" y1="26844" x2="43800" y2="26844"/>
                        <a14:backgroundMark x1="39200" y1="19672" x2="39200" y2="19672"/>
                        <a14:backgroundMark x1="49200" y1="30533" x2="49200" y2="30533"/>
                        <a14:backgroundMark x1="46600" y1="28279" x2="46600" y2="28279"/>
                        <a14:backgroundMark x1="53000" y1="32377" x2="53000" y2="32377"/>
                        <a14:backgroundMark x1="54600" y1="35246" x2="54600" y2="35246"/>
                        <a14:backgroundMark x1="57600" y1="29918" x2="57600" y2="29918"/>
                        <a14:backgroundMark x1="56600" y1="26434" x2="56600" y2="26434"/>
                        <a14:backgroundMark x1="56400" y1="22336" x2="56400" y2="22336"/>
                        <a14:backgroundMark x1="51800" y1="16803" x2="51800" y2="16803"/>
                        <a14:backgroundMark x1="44400" y1="4098" x2="44400" y2="4098"/>
                        <a14:backgroundMark x1="38800" y1="4098" x2="38800" y2="4098"/>
                        <a14:backgroundMark x1="34800" y1="4098" x2="34800" y2="4098"/>
                        <a14:backgroundMark x1="14400" y1="33197" x2="14400" y2="33197"/>
                        <a14:backgroundMark x1="6400" y1="21516" x2="6400" y2="21516"/>
                        <a14:backgroundMark x1="6200" y1="30328" x2="6200" y2="30328"/>
                        <a14:backgroundMark x1="12200" y1="41803" x2="12200" y2="41803"/>
                        <a14:backgroundMark x1="19000" y1="40984" x2="19000" y2="40984"/>
                        <a14:backgroundMark x1="5000" y1="44467" x2="5000" y2="44467"/>
                        <a14:backgroundMark x1="14200" y1="52049" x2="14200" y2="52049"/>
                        <a14:backgroundMark x1="24600" y1="46721" x2="24600" y2="46721"/>
                        <a14:backgroundMark x1="30200" y1="46107" x2="30200" y2="46107"/>
                        <a14:backgroundMark x1="36200" y1="47746" x2="36200" y2="47746"/>
                        <a14:backgroundMark x1="23400" y1="53484" x2="23400" y2="53484"/>
                        <a14:backgroundMark x1="19600" y1="59426" x2="19600" y2="59426"/>
                        <a14:backgroundMark x1="9000" y1="58607" x2="9000" y2="58607"/>
                        <a14:backgroundMark x1="6200" y1="62090" x2="6200" y2="62090"/>
                        <a14:backgroundMark x1="11400" y1="70287" x2="11400" y2="70287"/>
                        <a14:backgroundMark x1="6400" y1="78279" x2="6400" y2="78279"/>
                        <a14:backgroundMark x1="7400" y1="82582" x2="7400" y2="82582"/>
                        <a14:backgroundMark x1="9600" y1="86680" x2="9600" y2="86680"/>
                        <a14:backgroundMark x1="12800" y1="87090" x2="12800" y2="87090"/>
                        <a14:backgroundMark x1="36600" y1="61475" x2="36600" y2="61475"/>
                        <a14:backgroundMark x1="34000" y1="72541" x2="34000" y2="72541"/>
                        <a14:backgroundMark x1="38200" y1="65574" x2="38200" y2="65574"/>
                        <a14:backgroundMark x1="33200" y1="67008" x2="33200" y2="67008"/>
                        <a14:backgroundMark x1="28600" y1="74590" x2="28600" y2="74590"/>
                        <a14:backgroundMark x1="23000" y1="70287" x2="23000" y2="70287"/>
                        <a14:backgroundMark x1="19600" y1="67418" x2="19600" y2="67418"/>
                        <a14:backgroundMark x1="16200" y1="73770" x2="16200" y2="73770"/>
                        <a14:backgroundMark x1="18000" y1="79918" x2="18000" y2="79918"/>
                        <a14:backgroundMark x1="23600" y1="82992" x2="23600" y2="82992"/>
                        <a14:backgroundMark x1="18800" y1="85246" x2="18800" y2="85246"/>
                        <a14:backgroundMark x1="5000" y1="90164" x2="5000" y2="90164"/>
                        <a14:backgroundMark x1="10400" y1="96721" x2="10400" y2="96721"/>
                        <a14:backgroundMark x1="4200" y1="96721" x2="4200" y2="96721"/>
                        <a14:backgroundMark x1="28000" y1="96926" x2="28000" y2="96926"/>
                        <a14:backgroundMark x1="15600" y1="96516" x2="15600" y2="96516"/>
                        <a14:backgroundMark x1="50600" y1="92828" x2="50600" y2="92828"/>
                        <a14:backgroundMark x1="54600" y1="94057" x2="54600" y2="94057"/>
                        <a14:backgroundMark x1="62600" y1="92623" x2="62600" y2="92623"/>
                        <a14:backgroundMark x1="59000" y1="93852" x2="59000" y2="93852"/>
                        <a14:backgroundMark x1="57200" y1="96516" x2="57200" y2="96516"/>
                        <a14:backgroundMark x1="64600" y1="96516" x2="64600" y2="96516"/>
                        <a14:backgroundMark x1="69000" y1="96721" x2="69000" y2="96721"/>
                        <a14:backgroundMark x1="75600" y1="97336" x2="75600" y2="97336"/>
                        <a14:backgroundMark x1="79600" y1="97336" x2="79600" y2="97336"/>
                        <a14:backgroundMark x1="83400" y1="96926" x2="83400" y2="96926"/>
                        <a14:backgroundMark x1="88200" y1="95902" x2="88200" y2="95902"/>
                        <a14:backgroundMark x1="84400" y1="89139" x2="84400" y2="89139"/>
                        <a14:backgroundMark x1="80400" y1="90779" x2="80400" y2="90779"/>
                        <a14:backgroundMark x1="84400" y1="92623" x2="84400" y2="92623"/>
                        <a14:backgroundMark x1="88000" y1="90164" x2="88000" y2="90164"/>
                        <a14:backgroundMark x1="87000" y1="82377" x2="87000" y2="82377"/>
                        <a14:backgroundMark x1="83800" y1="83811" x2="83800" y2="83811"/>
                        <a14:backgroundMark x1="81600" y1="82582" x2="81600" y2="82582"/>
                        <a14:backgroundMark x1="78800" y1="78279" x2="78800" y2="78279"/>
                        <a14:backgroundMark x1="76200" y1="73156" x2="76200" y2="73156"/>
                        <a14:backgroundMark x1="73800" y1="60861" x2="73800" y2="60861"/>
                        <a14:backgroundMark x1="69600" y1="54918" x2="69600" y2="54918"/>
                        <a14:backgroundMark x1="66600" y1="52664" x2="66600" y2="52664"/>
                        <a14:backgroundMark x1="66600" y1="48566" x2="66600" y2="48566"/>
                        <a14:backgroundMark x1="71200" y1="37705" x2="71200" y2="37705"/>
                        <a14:backgroundMark x1="70400" y1="22951" x2="70400" y2="22951"/>
                        <a14:backgroundMark x1="64200" y1="4713" x2="64200" y2="4713"/>
                        <a14:backgroundMark x1="53800" y1="3279" x2="53800" y2="3279"/>
                        <a14:backgroundMark x1="49400" y1="3484" x2="49400" y2="3484"/>
                        <a14:backgroundMark x1="65800" y1="7992" x2="65800" y2="7992"/>
                        <a14:backgroundMark x1="70200" y1="4508" x2="70200" y2="4508"/>
                        <a14:backgroundMark x1="70200" y1="14754" x2="70200" y2="14754"/>
                        <a14:backgroundMark x1="78800" y1="17008" x2="78800" y2="17008"/>
                        <a14:backgroundMark x1="78800" y1="17008" x2="78800" y2="17008"/>
                        <a14:backgroundMark x1="77800" y1="10041" x2="77800" y2="10041"/>
                        <a14:backgroundMark x1="81600" y1="6148" x2="81600" y2="6148"/>
                        <a14:backgroundMark x1="86200" y1="6557" x2="86200" y2="6557"/>
                        <a14:backgroundMark x1="86400" y1="15574" x2="86400" y2="15574"/>
                        <a14:backgroundMark x1="86400" y1="26434" x2="86400" y2="26434"/>
                        <a14:backgroundMark x1="84200" y1="42623" x2="84200" y2="42623"/>
                        <a14:backgroundMark x1="77800" y1="26434" x2="77800" y2="26434"/>
                        <a14:backgroundMark x1="77800" y1="35041" x2="77800" y2="35041"/>
                        <a14:backgroundMark x1="76200" y1="48770" x2="76200" y2="48770"/>
                        <a14:backgroundMark x1="73000" y1="45492" x2="73000" y2="45492"/>
                        <a14:backgroundMark x1="79400" y1="59016" x2="79400" y2="59016"/>
                        <a14:backgroundMark x1="86000" y1="47746" x2="86000" y2="47746"/>
                        <a14:backgroundMark x1="83400" y1="51844" x2="83400" y2="51844"/>
                        <a14:backgroundMark x1="84800" y1="58607" x2="84800" y2="58607"/>
                        <a14:backgroundMark x1="83000" y1="65779" x2="83000" y2="65779"/>
                        <a14:backgroundMark x1="77200" y1="65369" x2="77200" y2="65369"/>
                        <a14:backgroundMark x1="83600" y1="73566" x2="83600" y2="73566"/>
                        <a14:backgroundMark x1="80800" y1="72541" x2="80800" y2="72541"/>
                        <a14:backgroundMark x1="86400" y1="67828" x2="86400" y2="67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22" y="116631"/>
            <a:ext cx="5934559" cy="5792131"/>
          </a:xfrm>
          <a:prstGeom prst="rect">
            <a:avLst/>
          </a:prstGeom>
        </p:spPr>
      </p:pic>
      <p:pic>
        <p:nvPicPr>
          <p:cNvPr id="3" name="змей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8148" y="5603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" b="98770" l="1800" r="90000">
                        <a14:backgroundMark x1="5800" y1="11270" x2="5800" y2="11270"/>
                        <a14:backgroundMark x1="4400" y1="4508" x2="4400" y2="4508"/>
                        <a14:backgroundMark x1="10800" y1="2459" x2="10800" y2="2459"/>
                        <a14:backgroundMark x1="16200" y1="4508" x2="16200" y2="4508"/>
                        <a14:backgroundMark x1="23600" y1="5328" x2="23600" y2="5328"/>
                        <a14:backgroundMark x1="19400" y1="10656" x2="19400" y2="10656"/>
                        <a14:backgroundMark x1="12400" y1="11475" x2="12400" y2="11475"/>
                        <a14:backgroundMark x1="14000" y1="23361" x2="14000" y2="23361"/>
                        <a14:backgroundMark x1="26800" y1="21721" x2="26800" y2="21721"/>
                        <a14:backgroundMark x1="28600" y1="25820" x2="28600" y2="25820"/>
                        <a14:backgroundMark x1="31800" y1="30533" x2="31800" y2="30533"/>
                        <a14:backgroundMark x1="37200" y1="32992" x2="37200" y2="32992"/>
                        <a14:backgroundMark x1="40800" y1="21516" x2="40800" y2="21516"/>
                        <a14:backgroundMark x1="43800" y1="26844" x2="43800" y2="26844"/>
                        <a14:backgroundMark x1="39200" y1="19672" x2="39200" y2="19672"/>
                        <a14:backgroundMark x1="49200" y1="30533" x2="49200" y2="30533"/>
                        <a14:backgroundMark x1="46600" y1="28279" x2="46600" y2="28279"/>
                        <a14:backgroundMark x1="53000" y1="32377" x2="53000" y2="32377"/>
                        <a14:backgroundMark x1="54600" y1="35246" x2="54600" y2="35246"/>
                        <a14:backgroundMark x1="57600" y1="29918" x2="57600" y2="29918"/>
                        <a14:backgroundMark x1="56600" y1="26434" x2="56600" y2="26434"/>
                        <a14:backgroundMark x1="56400" y1="22336" x2="56400" y2="22336"/>
                        <a14:backgroundMark x1="51800" y1="16803" x2="51800" y2="16803"/>
                        <a14:backgroundMark x1="44400" y1="4098" x2="44400" y2="4098"/>
                        <a14:backgroundMark x1="38800" y1="4098" x2="38800" y2="4098"/>
                        <a14:backgroundMark x1="34800" y1="4098" x2="34800" y2="4098"/>
                        <a14:backgroundMark x1="14400" y1="33197" x2="14400" y2="33197"/>
                        <a14:backgroundMark x1="6400" y1="21516" x2="6400" y2="21516"/>
                        <a14:backgroundMark x1="6200" y1="30328" x2="6200" y2="30328"/>
                        <a14:backgroundMark x1="12200" y1="41803" x2="12200" y2="41803"/>
                        <a14:backgroundMark x1="19000" y1="40984" x2="19000" y2="40984"/>
                        <a14:backgroundMark x1="5000" y1="44467" x2="5000" y2="44467"/>
                        <a14:backgroundMark x1="14200" y1="52049" x2="14200" y2="52049"/>
                        <a14:backgroundMark x1="24600" y1="46721" x2="24600" y2="46721"/>
                        <a14:backgroundMark x1="30200" y1="46107" x2="30200" y2="46107"/>
                        <a14:backgroundMark x1="36200" y1="47746" x2="36200" y2="47746"/>
                        <a14:backgroundMark x1="23400" y1="53484" x2="23400" y2="53484"/>
                        <a14:backgroundMark x1="19600" y1="59426" x2="19600" y2="59426"/>
                        <a14:backgroundMark x1="9000" y1="58607" x2="9000" y2="58607"/>
                        <a14:backgroundMark x1="6200" y1="62090" x2="6200" y2="62090"/>
                        <a14:backgroundMark x1="11400" y1="70287" x2="11400" y2="70287"/>
                        <a14:backgroundMark x1="6400" y1="78279" x2="6400" y2="78279"/>
                        <a14:backgroundMark x1="7400" y1="82582" x2="7400" y2="82582"/>
                        <a14:backgroundMark x1="9600" y1="86680" x2="9600" y2="86680"/>
                        <a14:backgroundMark x1="12800" y1="87090" x2="12800" y2="87090"/>
                        <a14:backgroundMark x1="36600" y1="61475" x2="36600" y2="61475"/>
                        <a14:backgroundMark x1="34000" y1="72541" x2="34000" y2="72541"/>
                        <a14:backgroundMark x1="38200" y1="65574" x2="38200" y2="65574"/>
                        <a14:backgroundMark x1="33200" y1="67008" x2="33200" y2="67008"/>
                        <a14:backgroundMark x1="28600" y1="74590" x2="28600" y2="74590"/>
                        <a14:backgroundMark x1="23000" y1="70287" x2="23000" y2="70287"/>
                        <a14:backgroundMark x1="19600" y1="67418" x2="19600" y2="67418"/>
                        <a14:backgroundMark x1="16200" y1="73770" x2="16200" y2="73770"/>
                        <a14:backgroundMark x1="18000" y1="79918" x2="18000" y2="79918"/>
                        <a14:backgroundMark x1="23600" y1="82992" x2="23600" y2="82992"/>
                        <a14:backgroundMark x1="18800" y1="85246" x2="18800" y2="85246"/>
                        <a14:backgroundMark x1="5000" y1="90164" x2="5000" y2="90164"/>
                        <a14:backgroundMark x1="10400" y1="96721" x2="10400" y2="96721"/>
                        <a14:backgroundMark x1="4200" y1="96721" x2="4200" y2="96721"/>
                        <a14:backgroundMark x1="28000" y1="96926" x2="28000" y2="96926"/>
                        <a14:backgroundMark x1="15600" y1="96516" x2="15600" y2="96516"/>
                        <a14:backgroundMark x1="50600" y1="92828" x2="50600" y2="92828"/>
                        <a14:backgroundMark x1="54600" y1="94057" x2="54600" y2="94057"/>
                        <a14:backgroundMark x1="62600" y1="92623" x2="62600" y2="92623"/>
                        <a14:backgroundMark x1="59000" y1="93852" x2="59000" y2="93852"/>
                        <a14:backgroundMark x1="57200" y1="96516" x2="57200" y2="96516"/>
                        <a14:backgroundMark x1="64600" y1="96516" x2="64600" y2="96516"/>
                        <a14:backgroundMark x1="69000" y1="96721" x2="69000" y2="96721"/>
                        <a14:backgroundMark x1="75600" y1="97336" x2="75600" y2="97336"/>
                        <a14:backgroundMark x1="79600" y1="97336" x2="79600" y2="97336"/>
                        <a14:backgroundMark x1="83400" y1="96926" x2="83400" y2="96926"/>
                        <a14:backgroundMark x1="88200" y1="95902" x2="88200" y2="95902"/>
                        <a14:backgroundMark x1="84400" y1="89139" x2="84400" y2="89139"/>
                        <a14:backgroundMark x1="80400" y1="90779" x2="80400" y2="90779"/>
                        <a14:backgroundMark x1="84400" y1="92623" x2="84400" y2="92623"/>
                        <a14:backgroundMark x1="88000" y1="90164" x2="88000" y2="90164"/>
                        <a14:backgroundMark x1="87000" y1="82377" x2="87000" y2="82377"/>
                        <a14:backgroundMark x1="83800" y1="83811" x2="83800" y2="83811"/>
                        <a14:backgroundMark x1="81600" y1="82582" x2="81600" y2="82582"/>
                        <a14:backgroundMark x1="78800" y1="78279" x2="78800" y2="78279"/>
                        <a14:backgroundMark x1="76200" y1="73156" x2="76200" y2="73156"/>
                        <a14:backgroundMark x1="73800" y1="60861" x2="73800" y2="60861"/>
                        <a14:backgroundMark x1="69600" y1="54918" x2="69600" y2="54918"/>
                        <a14:backgroundMark x1="66600" y1="52664" x2="66600" y2="52664"/>
                        <a14:backgroundMark x1="66600" y1="48566" x2="66600" y2="48566"/>
                        <a14:backgroundMark x1="71200" y1="37705" x2="71200" y2="37705"/>
                        <a14:backgroundMark x1="70400" y1="22951" x2="70400" y2="22951"/>
                        <a14:backgroundMark x1="64200" y1="4713" x2="64200" y2="4713"/>
                        <a14:backgroundMark x1="53800" y1="3279" x2="53800" y2="3279"/>
                        <a14:backgroundMark x1="49400" y1="3484" x2="49400" y2="3484"/>
                        <a14:backgroundMark x1="65800" y1="7992" x2="65800" y2="7992"/>
                        <a14:backgroundMark x1="70200" y1="4508" x2="70200" y2="4508"/>
                        <a14:backgroundMark x1="70200" y1="14754" x2="70200" y2="14754"/>
                        <a14:backgroundMark x1="78800" y1="17008" x2="78800" y2="17008"/>
                        <a14:backgroundMark x1="78800" y1="17008" x2="78800" y2="17008"/>
                        <a14:backgroundMark x1="77800" y1="10041" x2="77800" y2="10041"/>
                        <a14:backgroundMark x1="81600" y1="6148" x2="81600" y2="6148"/>
                        <a14:backgroundMark x1="86200" y1="6557" x2="86200" y2="6557"/>
                        <a14:backgroundMark x1="86400" y1="15574" x2="86400" y2="15574"/>
                        <a14:backgroundMark x1="86400" y1="26434" x2="86400" y2="26434"/>
                        <a14:backgroundMark x1="84200" y1="42623" x2="84200" y2="42623"/>
                        <a14:backgroundMark x1="77800" y1="26434" x2="77800" y2="26434"/>
                        <a14:backgroundMark x1="77800" y1="35041" x2="77800" y2="35041"/>
                        <a14:backgroundMark x1="76200" y1="48770" x2="76200" y2="48770"/>
                        <a14:backgroundMark x1="73000" y1="45492" x2="73000" y2="45492"/>
                        <a14:backgroundMark x1="79400" y1="59016" x2="79400" y2="59016"/>
                        <a14:backgroundMark x1="86000" y1="47746" x2="86000" y2="47746"/>
                        <a14:backgroundMark x1="83400" y1="51844" x2="83400" y2="51844"/>
                        <a14:backgroundMark x1="84800" y1="58607" x2="84800" y2="58607"/>
                        <a14:backgroundMark x1="83000" y1="65779" x2="83000" y2="65779"/>
                        <a14:backgroundMark x1="77200" y1="65369" x2="77200" y2="65369"/>
                        <a14:backgroundMark x1="83600" y1="73566" x2="83600" y2="73566"/>
                        <a14:backgroundMark x1="80800" y1="72541" x2="80800" y2="72541"/>
                        <a14:backgroundMark x1="86400" y1="67828" x2="86400" y2="67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43" y="116631"/>
            <a:ext cx="5988313" cy="5844595"/>
          </a:xfrm>
          <a:prstGeom prst="rect">
            <a:avLst/>
          </a:prstGeom>
        </p:spPr>
      </p:pic>
      <p:pic>
        <p:nvPicPr>
          <p:cNvPr id="4" name="змей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896" y="5639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5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" b="98770" l="1800" r="90000">
                        <a14:backgroundMark x1="5800" y1="11270" x2="5800" y2="11270"/>
                        <a14:backgroundMark x1="4400" y1="4508" x2="4400" y2="4508"/>
                        <a14:backgroundMark x1="10800" y1="2459" x2="10800" y2="2459"/>
                        <a14:backgroundMark x1="16200" y1="4508" x2="16200" y2="4508"/>
                        <a14:backgroundMark x1="23600" y1="5328" x2="23600" y2="5328"/>
                        <a14:backgroundMark x1="19400" y1="10656" x2="19400" y2="10656"/>
                        <a14:backgroundMark x1="12400" y1="11475" x2="12400" y2="11475"/>
                        <a14:backgroundMark x1="14000" y1="23361" x2="14000" y2="23361"/>
                        <a14:backgroundMark x1="26800" y1="21721" x2="26800" y2="21721"/>
                        <a14:backgroundMark x1="28600" y1="25820" x2="28600" y2="25820"/>
                        <a14:backgroundMark x1="31800" y1="30533" x2="31800" y2="30533"/>
                        <a14:backgroundMark x1="37200" y1="32992" x2="37200" y2="32992"/>
                        <a14:backgroundMark x1="40800" y1="21516" x2="40800" y2="21516"/>
                        <a14:backgroundMark x1="43800" y1="26844" x2="43800" y2="26844"/>
                        <a14:backgroundMark x1="39200" y1="19672" x2="39200" y2="19672"/>
                        <a14:backgroundMark x1="49200" y1="30533" x2="49200" y2="30533"/>
                        <a14:backgroundMark x1="46600" y1="28279" x2="46600" y2="28279"/>
                        <a14:backgroundMark x1="53000" y1="32377" x2="53000" y2="32377"/>
                        <a14:backgroundMark x1="54600" y1="35246" x2="54600" y2="35246"/>
                        <a14:backgroundMark x1="57600" y1="29918" x2="57600" y2="29918"/>
                        <a14:backgroundMark x1="56600" y1="26434" x2="56600" y2="26434"/>
                        <a14:backgroundMark x1="56400" y1="22336" x2="56400" y2="22336"/>
                        <a14:backgroundMark x1="51800" y1="16803" x2="51800" y2="16803"/>
                        <a14:backgroundMark x1="44400" y1="4098" x2="44400" y2="4098"/>
                        <a14:backgroundMark x1="38800" y1="4098" x2="38800" y2="4098"/>
                        <a14:backgroundMark x1="34800" y1="4098" x2="34800" y2="4098"/>
                        <a14:backgroundMark x1="14400" y1="33197" x2="14400" y2="33197"/>
                        <a14:backgroundMark x1="6400" y1="21516" x2="6400" y2="21516"/>
                        <a14:backgroundMark x1="6200" y1="30328" x2="6200" y2="30328"/>
                        <a14:backgroundMark x1="12200" y1="41803" x2="12200" y2="41803"/>
                        <a14:backgroundMark x1="19000" y1="40984" x2="19000" y2="40984"/>
                        <a14:backgroundMark x1="5000" y1="44467" x2="5000" y2="44467"/>
                        <a14:backgroundMark x1="14200" y1="52049" x2="14200" y2="52049"/>
                        <a14:backgroundMark x1="24600" y1="46721" x2="24600" y2="46721"/>
                        <a14:backgroundMark x1="30200" y1="46107" x2="30200" y2="46107"/>
                        <a14:backgroundMark x1="36200" y1="47746" x2="36200" y2="47746"/>
                        <a14:backgroundMark x1="23400" y1="53484" x2="23400" y2="53484"/>
                        <a14:backgroundMark x1="19600" y1="59426" x2="19600" y2="59426"/>
                        <a14:backgroundMark x1="9000" y1="58607" x2="9000" y2="58607"/>
                        <a14:backgroundMark x1="6200" y1="62090" x2="6200" y2="62090"/>
                        <a14:backgroundMark x1="11400" y1="70287" x2="11400" y2="70287"/>
                        <a14:backgroundMark x1="6400" y1="78279" x2="6400" y2="78279"/>
                        <a14:backgroundMark x1="7400" y1="82582" x2="7400" y2="82582"/>
                        <a14:backgroundMark x1="9600" y1="86680" x2="9600" y2="86680"/>
                        <a14:backgroundMark x1="12800" y1="87090" x2="12800" y2="87090"/>
                        <a14:backgroundMark x1="36600" y1="61475" x2="36600" y2="61475"/>
                        <a14:backgroundMark x1="34000" y1="72541" x2="34000" y2="72541"/>
                        <a14:backgroundMark x1="38200" y1="65574" x2="38200" y2="65574"/>
                        <a14:backgroundMark x1="33200" y1="67008" x2="33200" y2="67008"/>
                        <a14:backgroundMark x1="28600" y1="74590" x2="28600" y2="74590"/>
                        <a14:backgroundMark x1="23000" y1="70287" x2="23000" y2="70287"/>
                        <a14:backgroundMark x1="19600" y1="67418" x2="19600" y2="67418"/>
                        <a14:backgroundMark x1="16200" y1="73770" x2="16200" y2="73770"/>
                        <a14:backgroundMark x1="18000" y1="79918" x2="18000" y2="79918"/>
                        <a14:backgroundMark x1="23600" y1="82992" x2="23600" y2="82992"/>
                        <a14:backgroundMark x1="18800" y1="85246" x2="18800" y2="85246"/>
                        <a14:backgroundMark x1="5000" y1="90164" x2="5000" y2="90164"/>
                        <a14:backgroundMark x1="10400" y1="96721" x2="10400" y2="96721"/>
                        <a14:backgroundMark x1="4200" y1="96721" x2="4200" y2="96721"/>
                        <a14:backgroundMark x1="28000" y1="96926" x2="28000" y2="96926"/>
                        <a14:backgroundMark x1="15600" y1="96516" x2="15600" y2="96516"/>
                        <a14:backgroundMark x1="50600" y1="92828" x2="50600" y2="92828"/>
                        <a14:backgroundMark x1="54600" y1="94057" x2="54600" y2="94057"/>
                        <a14:backgroundMark x1="62600" y1="92623" x2="62600" y2="92623"/>
                        <a14:backgroundMark x1="59000" y1="93852" x2="59000" y2="93852"/>
                        <a14:backgroundMark x1="57200" y1="96516" x2="57200" y2="96516"/>
                        <a14:backgroundMark x1="64600" y1="96516" x2="64600" y2="96516"/>
                        <a14:backgroundMark x1="69000" y1="96721" x2="69000" y2="96721"/>
                        <a14:backgroundMark x1="75600" y1="97336" x2="75600" y2="97336"/>
                        <a14:backgroundMark x1="79600" y1="97336" x2="79600" y2="97336"/>
                        <a14:backgroundMark x1="83400" y1="96926" x2="83400" y2="96926"/>
                        <a14:backgroundMark x1="88200" y1="95902" x2="88200" y2="95902"/>
                        <a14:backgroundMark x1="84400" y1="89139" x2="84400" y2="89139"/>
                        <a14:backgroundMark x1="80400" y1="90779" x2="80400" y2="90779"/>
                        <a14:backgroundMark x1="84400" y1="92623" x2="84400" y2="92623"/>
                        <a14:backgroundMark x1="88000" y1="90164" x2="88000" y2="90164"/>
                        <a14:backgroundMark x1="87000" y1="82377" x2="87000" y2="82377"/>
                        <a14:backgroundMark x1="83800" y1="83811" x2="83800" y2="83811"/>
                        <a14:backgroundMark x1="81600" y1="82582" x2="81600" y2="82582"/>
                        <a14:backgroundMark x1="78800" y1="78279" x2="78800" y2="78279"/>
                        <a14:backgroundMark x1="76200" y1="73156" x2="76200" y2="73156"/>
                        <a14:backgroundMark x1="73800" y1="60861" x2="73800" y2="60861"/>
                        <a14:backgroundMark x1="69600" y1="54918" x2="69600" y2="54918"/>
                        <a14:backgroundMark x1="66600" y1="52664" x2="66600" y2="52664"/>
                        <a14:backgroundMark x1="66600" y1="48566" x2="66600" y2="48566"/>
                        <a14:backgroundMark x1="71200" y1="37705" x2="71200" y2="37705"/>
                        <a14:backgroundMark x1="70400" y1="22951" x2="70400" y2="22951"/>
                        <a14:backgroundMark x1="64200" y1="4713" x2="64200" y2="4713"/>
                        <a14:backgroundMark x1="53800" y1="3279" x2="53800" y2="3279"/>
                        <a14:backgroundMark x1="49400" y1="3484" x2="49400" y2="3484"/>
                        <a14:backgroundMark x1="65800" y1="7992" x2="65800" y2="7992"/>
                        <a14:backgroundMark x1="70200" y1="4508" x2="70200" y2="4508"/>
                        <a14:backgroundMark x1="70200" y1="14754" x2="70200" y2="14754"/>
                        <a14:backgroundMark x1="78800" y1="17008" x2="78800" y2="17008"/>
                        <a14:backgroundMark x1="78800" y1="17008" x2="78800" y2="17008"/>
                        <a14:backgroundMark x1="77800" y1="10041" x2="77800" y2="10041"/>
                        <a14:backgroundMark x1="81600" y1="6148" x2="81600" y2="6148"/>
                        <a14:backgroundMark x1="86200" y1="6557" x2="86200" y2="6557"/>
                        <a14:backgroundMark x1="86400" y1="15574" x2="86400" y2="15574"/>
                        <a14:backgroundMark x1="86400" y1="26434" x2="86400" y2="26434"/>
                        <a14:backgroundMark x1="84200" y1="42623" x2="84200" y2="42623"/>
                        <a14:backgroundMark x1="77800" y1="26434" x2="77800" y2="26434"/>
                        <a14:backgroundMark x1="77800" y1="35041" x2="77800" y2="35041"/>
                        <a14:backgroundMark x1="76200" y1="48770" x2="76200" y2="48770"/>
                        <a14:backgroundMark x1="73000" y1="45492" x2="73000" y2="45492"/>
                        <a14:backgroundMark x1="79400" y1="59016" x2="79400" y2="59016"/>
                        <a14:backgroundMark x1="86000" y1="47746" x2="86000" y2="47746"/>
                        <a14:backgroundMark x1="83400" y1="51844" x2="83400" y2="51844"/>
                        <a14:backgroundMark x1="84800" y1="58607" x2="84800" y2="58607"/>
                        <a14:backgroundMark x1="83000" y1="65779" x2="83000" y2="65779"/>
                        <a14:backgroundMark x1="77200" y1="65369" x2="77200" y2="65369"/>
                        <a14:backgroundMark x1="83600" y1="73566" x2="83600" y2="73566"/>
                        <a14:backgroundMark x1="80800" y1="72541" x2="80800" y2="72541"/>
                        <a14:backgroundMark x1="86400" y1="67828" x2="86400" y2="67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43" y="116631"/>
            <a:ext cx="5988313" cy="584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05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9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6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0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8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7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2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0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6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2015-10-27T08:50:57Z</dcterms:created>
  <dcterms:modified xsi:type="dcterms:W3CDTF">2015-10-27T18:25:00Z</dcterms:modified>
</cp:coreProperties>
</file>