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98" r:id="rId2"/>
    <p:sldId id="256" r:id="rId3"/>
    <p:sldId id="277" r:id="rId4"/>
    <p:sldId id="280" r:id="rId5"/>
    <p:sldId id="275" r:id="rId6"/>
    <p:sldId id="282" r:id="rId7"/>
    <p:sldId id="285" r:id="rId8"/>
    <p:sldId id="288" r:id="rId9"/>
    <p:sldId id="293" r:id="rId10"/>
    <p:sldId id="294" r:id="rId11"/>
    <p:sldId id="259" r:id="rId12"/>
    <p:sldId id="295" r:id="rId13"/>
    <p:sldId id="262" r:id="rId14"/>
    <p:sldId id="264" r:id="rId15"/>
    <p:sldId id="265" r:id="rId16"/>
    <p:sldId id="266" r:id="rId17"/>
    <p:sldId id="296" r:id="rId18"/>
    <p:sldId id="297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>
        <p:scale>
          <a:sx n="79" d="100"/>
          <a:sy n="79" d="100"/>
        </p:scale>
        <p:origin x="-109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00F15-9BFA-40AE-B84A-C7D5F97C654F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748D-DD30-4383-BA88-8AB0595EE5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00F15-9BFA-40AE-B84A-C7D5F97C654F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748D-DD30-4383-BA88-8AB0595EE5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00F15-9BFA-40AE-B84A-C7D5F97C654F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748D-DD30-4383-BA88-8AB0595EE55F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00F15-9BFA-40AE-B84A-C7D5F97C654F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748D-DD30-4383-BA88-8AB0595EE55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00F15-9BFA-40AE-B84A-C7D5F97C654F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748D-DD30-4383-BA88-8AB0595EE5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00F15-9BFA-40AE-B84A-C7D5F97C654F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748D-DD30-4383-BA88-8AB0595EE55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00F15-9BFA-40AE-B84A-C7D5F97C654F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748D-DD30-4383-BA88-8AB0595EE5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00F15-9BFA-40AE-B84A-C7D5F97C654F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748D-DD30-4383-BA88-8AB0595EE5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00F15-9BFA-40AE-B84A-C7D5F97C654F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748D-DD30-4383-BA88-8AB0595EE5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00F15-9BFA-40AE-B84A-C7D5F97C654F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748D-DD30-4383-BA88-8AB0595EE55F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00F15-9BFA-40AE-B84A-C7D5F97C654F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748D-DD30-4383-BA88-8AB0595EE55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C700F15-9BFA-40AE-B84A-C7D5F97C654F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8F1748D-DD30-4383-BA88-8AB0595EE55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Выбор за вами!</a:t>
            </a:r>
            <a:br>
              <a:rPr lang="ru-RU" sz="7200" b="1" dirty="0" smtClean="0">
                <a:solidFill>
                  <a:srgbClr val="FF0000"/>
                </a:solidFill>
              </a:rPr>
            </a:b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6400800" cy="3041351"/>
          </a:xfrm>
        </p:spPr>
        <p:txBody>
          <a:bodyPr>
            <a:normAutofit fontScale="92500" lnSpcReduction="20000"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Решайте сами</a:t>
            </a:r>
            <a:r>
              <a:rPr lang="ru-RU" sz="6000" b="1" dirty="0" smtClean="0">
                <a:solidFill>
                  <a:srgbClr val="C00000"/>
                </a:solidFill>
              </a:rPr>
              <a:t>!</a:t>
            </a:r>
          </a:p>
          <a:p>
            <a:endParaRPr lang="ru-RU" sz="6000" b="1" dirty="0" smtClean="0">
              <a:solidFill>
                <a:srgbClr val="C00000"/>
              </a:solidFill>
            </a:endParaRPr>
          </a:p>
          <a:p>
            <a:endParaRPr lang="ru-RU" sz="6000" b="1" dirty="0">
              <a:solidFill>
                <a:srgbClr val="C00000"/>
              </a:solidFill>
            </a:endParaRPr>
          </a:p>
          <a:p>
            <a:pPr algn="r"/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Выполнила: Санина А.Н., учитель начальных классов</a:t>
            </a:r>
            <a:endParaRPr lang="ru-RU" sz="2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305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340768"/>
            <a:ext cx="6196405" cy="4382301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7200" b="1" dirty="0" smtClean="0">
                <a:solidFill>
                  <a:srgbClr val="C00000"/>
                </a:solidFill>
              </a:rPr>
              <a:t>Спорт против вредных привычек</a:t>
            </a:r>
            <a:endParaRPr lang="ru-RU" sz="7200" b="1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31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доровье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лпр\Desktop\DCIM\100OLYMP\P51200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82355"/>
            <a:ext cx="2520280" cy="375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лпр\Desktop\DCIM\100OLYMP\P51201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10428"/>
            <a:ext cx="2664296" cy="389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08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Проверьте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5" y="1628800"/>
            <a:ext cx="3822192" cy="44976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Хорошо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Спорт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Цветы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Отдых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Закаливание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плаванье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628800"/>
            <a:ext cx="3822192" cy="4497680"/>
          </a:xfrm>
        </p:spPr>
        <p:txBody>
          <a:bodyPr>
            <a:noAutofit/>
          </a:bodyPr>
          <a:lstStyle/>
          <a:p>
            <a:pPr marL="914400" lvl="3" indent="0" algn="ctr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Плохо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Курение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Сигарета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Шприцы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Таблетки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зависимость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02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Зкульфитрау</a:t>
            </a:r>
            <a:endParaRPr lang="ru-RU" sz="4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Дказаря</a:t>
            </a:r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Лказака</a:t>
            </a:r>
            <a:endParaRPr lang="ru-RU" sz="4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Енгиаги</a:t>
            </a:r>
            <a:endParaRPr lang="ru-RU" sz="40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Лкапрогу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АНАГРАММЫ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72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Боксерская груша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2348880"/>
            <a:ext cx="3200400" cy="3375263"/>
          </a:xfrm>
        </p:spPr>
        <p:txBody>
          <a:bodyPr/>
          <a:lstStyle/>
          <a:p>
            <a:pPr marL="0" indent="0">
              <a:buNone/>
            </a:pP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88841"/>
            <a:ext cx="3672408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86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Коньки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88840"/>
            <a:ext cx="5040560" cy="339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52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пр\Desktop\3840047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44824"/>
            <a:ext cx="4804833" cy="36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Лыжи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17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Ш</a:t>
            </a:r>
            <a:r>
              <a:rPr lang="ru-RU" b="1" dirty="0" smtClean="0">
                <a:solidFill>
                  <a:srgbClr val="FF0000"/>
                </a:solidFill>
              </a:rPr>
              <a:t>ахматы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4" y="2060848"/>
            <a:ext cx="4785965" cy="31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63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Зарядка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лпр\Desktop\70617358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16832"/>
            <a:ext cx="568863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5346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Желаем вам: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Никогда не </a:t>
            </a:r>
            <a:r>
              <a:rPr lang="ru-RU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болеть</a:t>
            </a:r>
            <a:endParaRPr lang="ru-RU" b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Правильно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питаться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Быть </a:t>
            </a:r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бодрыми</a:t>
            </a:r>
            <a:endParaRPr lang="ru-RU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Вершить добрые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дела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2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общем, вести здоровый образ жизни!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32856"/>
            <a:ext cx="2808312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51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2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2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852936"/>
            <a:ext cx="7772400" cy="3312368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7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4665"/>
            <a:ext cx="6400800" cy="1080120"/>
          </a:xfrm>
        </p:spPr>
        <p:txBody>
          <a:bodyPr>
            <a:normAutofit fontScale="92500" lnSpcReduction="20000"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вы видите на картинках?</a:t>
            </a:r>
          </a:p>
          <a:p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4784"/>
            <a:ext cx="252028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102" y="1484784"/>
            <a:ext cx="326259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536071"/>
              </a:clrFrom>
              <a:clrTo>
                <a:srgbClr val="53607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4027" y="2674938"/>
            <a:ext cx="6503883" cy="3451225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Легкие здорового и человека который курит.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80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7744" y="2420888"/>
            <a:ext cx="4458578" cy="2972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Откажись от сигареты и скажи « Нет!!!! »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58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rgbClr val="FF0000"/>
                </a:solidFill>
              </a:rPr>
              <a:t>Дети употребляющие алкоголь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48880"/>
            <a:ext cx="324036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2348880"/>
            <a:ext cx="288032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17296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Здоровая печень и печень алкоголика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2564904"/>
            <a:ext cx="5581468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72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052736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Откажись от алкоголя и скажи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« НЕТ!!!»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7824" y="2924944"/>
            <a:ext cx="3312368" cy="272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04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9712" y="2276872"/>
            <a:ext cx="47625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Человек здоровый и наркоман.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04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76872"/>
            <a:ext cx="5328592" cy="374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Скажи наркотикам «НЕТ!!!»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42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471</TotalTime>
  <Words>108</Words>
  <Application>Microsoft Office PowerPoint</Application>
  <PresentationFormat>Экран (4:3)</PresentationFormat>
  <Paragraphs>47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Волна</vt:lpstr>
      <vt:lpstr>Выбор за вами! </vt:lpstr>
      <vt:lpstr>                                          </vt:lpstr>
      <vt:lpstr>Легкие здорового и человека который курит.</vt:lpstr>
      <vt:lpstr>Откажись от сигареты и скажи « Нет!!!! »</vt:lpstr>
      <vt:lpstr> Дети употребляющие алкоголь </vt:lpstr>
      <vt:lpstr>Здоровая печень и печень алкоголика</vt:lpstr>
      <vt:lpstr>Откажись от алкоголя и скажи  « НЕТ!!!»</vt:lpstr>
      <vt:lpstr>Человек здоровый и наркоман.</vt:lpstr>
      <vt:lpstr>Скажи наркотикам «НЕТ!!!»</vt:lpstr>
      <vt:lpstr>Презентация PowerPoint</vt:lpstr>
      <vt:lpstr>Здоровье</vt:lpstr>
      <vt:lpstr>Проверьте</vt:lpstr>
      <vt:lpstr>АНАГРАММЫ</vt:lpstr>
      <vt:lpstr>Боксерская груша</vt:lpstr>
      <vt:lpstr>Коньки</vt:lpstr>
      <vt:lpstr>Лыжи</vt:lpstr>
      <vt:lpstr>Шахматы</vt:lpstr>
      <vt:lpstr>Зарядка </vt:lpstr>
      <vt:lpstr>Желаем вам: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43</cp:revision>
  <dcterms:created xsi:type="dcterms:W3CDTF">2012-11-29T15:18:20Z</dcterms:created>
  <dcterms:modified xsi:type="dcterms:W3CDTF">2017-11-19T18:27:39Z</dcterms:modified>
</cp:coreProperties>
</file>