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5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C7ACB-6345-463C-A97B-98D33756F65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97BF8-7F75-4435-9442-6610363926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8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BA63F-234D-406A-BCBB-5D42DA5F76E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D68C45-11C2-460F-A901-8DC19E64A2FA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6CF32A-1938-440D-B93E-F56C55C166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556792"/>
            <a:ext cx="7175351" cy="179316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«Боги Олимпа»  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(по произведению Н.А. Куна «Легенды и мифы Древней Греции»)</a:t>
            </a:r>
            <a:endParaRPr lang="ru-RU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5085184"/>
            <a:ext cx="39901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Составила: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учитель начальных классов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МАОУ «Гимназия №111» ГО г. Уфа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Республики Башкортостан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Галяутдинова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Марьям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Завилевна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8. Кто определяет судьбы людей и богов?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http://onelegend.ru/images/moy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24744"/>
            <a:ext cx="4762500" cy="4743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Мойры 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9. Как звали первую мойру и что она делала?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5602" name="Picture 2" descr="http://grekomania.ru/images/pageinfo/mythology/big/150_Mo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620000" cy="4572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5733256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«Мойра </a:t>
            </a:r>
            <a:r>
              <a:rPr lang="ru-RU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Клото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прядет жизненную нить человека, определяя срок его жизни. Оборвется нить, и кончится жизнь»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10. Как звали вторую мойру и что она делала?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6628" name="Picture 4" descr="http://tata.gold.users.photofile.ru/photo/tata.gold/95303045/127378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715000" cy="39909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530120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«Мойра </a:t>
            </a:r>
            <a:r>
              <a:rPr lang="ru-RU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Лахесис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вынимает, не глядя, жребий, который выпадает человеку в жизни»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11. Как звали третью мойру и что она делала?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7650" name="Picture 2" descr="https://pp.vk.me/c624116/v624116464/4294d/GvLEGswc3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5753100" cy="3028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5013176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«мойра </a:t>
            </a:r>
            <a:r>
              <a:rPr lang="ru-RU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Атропос</a:t>
            </a: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всё, что назначили в жизни человеку ее сестры, заносит в длинный свиток судьбы, а что занесено в свиток судьбы, то неизбежно»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48680"/>
            <a:ext cx="661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12. Чем отличались боги от людей?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8674" name="Picture 2" descr="http://inmoment.ru/img/immorta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00808"/>
            <a:ext cx="4104891" cy="306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27784" y="522920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Бессмертием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Как зовут богиню правосудия, ту, которая хранит законы? 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http://f4.s.qip.ru/1709num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4762500" cy="476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633478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Фемида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Назовите защитницу правды и врага обмана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AstraeaV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480000" cy="44048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91880" y="6021288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богиня </a:t>
            </a:r>
            <a:r>
              <a:rPr lang="ru-RU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Дике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6880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15. Богиня счастья и благоденствия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31746" name="Picture 2" descr="https://upload.wikimedia.org/wikipedia/commons/thumb/b/b8/Tyche_Antioch_Vatican_Inv2672.jpg/220px-Tyche_Antioch_Vatican_Inv2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3312368" cy="42484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91880" y="5877272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богиня </a:t>
            </a:r>
            <a:r>
              <a:rPr lang="ru-RU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Тихе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100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16. Чьим молоком вскормили самого Зевса?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5589240"/>
            <a:ext cx="6223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Божественной козы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Амалфеи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http://content.foto.mail.ru/mail/nrec/_blogs/i-2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472608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6934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Из чего изготовлен рог изобилия?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http://img-fotki.yandex.ru/get/5633/122263170.b8/0_257956_8691dce5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3384376" cy="527649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1628800"/>
            <a:ext cx="4192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рога божественной козы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Амалфеи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2865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Н. А. Кун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2291" name="Текст 2"/>
          <p:cNvSpPr>
            <a:spLocks noGrp="1"/>
          </p:cNvSpPr>
          <p:nvPr>
            <p:ph type="body" idx="2"/>
          </p:nvPr>
        </p:nvSpPr>
        <p:spPr>
          <a:xfrm>
            <a:off x="642938" y="1143000"/>
            <a:ext cx="3214687" cy="5429250"/>
          </a:xfrm>
        </p:spPr>
        <p:txBody>
          <a:bodyPr/>
          <a:lstStyle/>
          <a:p>
            <a:r>
              <a:rPr lang="ru-RU" sz="2800" i="1" dirty="0" smtClean="0"/>
              <a:t>21.05.1877 – 28.10.1940</a:t>
            </a:r>
          </a:p>
          <a:p>
            <a:r>
              <a:rPr lang="ru-RU" sz="2800" i="1" dirty="0" smtClean="0"/>
              <a:t>Русский историк, писатель, педагог, автор популярной книги «Легенды и мифы Древней Греции». Занимался историей Античного мира</a:t>
            </a:r>
            <a:r>
              <a:rPr lang="ru-RU" sz="3200" dirty="0" smtClean="0"/>
              <a:t>.</a:t>
            </a:r>
          </a:p>
        </p:txBody>
      </p:sp>
      <p:pic>
        <p:nvPicPr>
          <p:cNvPr id="5" name="Содержимое 4" descr="Н.А._Кун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57166"/>
            <a:ext cx="4643469" cy="5786478"/>
          </a:xfrm>
          <a:ln>
            <a:solidFill>
              <a:srgbClr val="FF0000"/>
            </a:solidFill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Как называется священная река в подземном царстве Аида? 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https://www.syl.ru/misc/i/ai/201873/90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667500" cy="32385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95936" y="5517232"/>
            <a:ext cx="1443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Стикс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19. Кто сторожит выход из подземного царства?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5805264"/>
            <a:ext cx="5678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Трехглавый адский пес Цербер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http://vampwolf.ucoz.ru/_fr/5/76867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0960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871" y="620688"/>
            <a:ext cx="8810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20. Как зовут перевозчика душ умерших? 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36866" name="Picture 2" descr="https://img1.goodfon.ru/wallpaper/big/8/2c/haron-reka-stiks-lodka-mg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676900" cy="3619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558924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Харон 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4"/>
            <a:ext cx="5448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21. Кто такие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эринии</a:t>
            </a:r>
            <a:r>
              <a:rPr lang="ru-RU" sz="3600" b="1" i="1" dirty="0" smtClean="0">
                <a:solidFill>
                  <a:srgbClr val="0070C0"/>
                </a:solidFill>
              </a:rPr>
              <a:t>?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37890" name="Picture 2" descr="http://img1.liveinternet.ru/images/attach/c/6/91/133/91133483_4711681_Nemezida_boginya_mesti_Gheorghe_Tattaresc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3688847" cy="54707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6056" y="314096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Богини мщения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117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22. Назовите судей царства умерших.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38914" name="Picture 2" descr="http://mifolog.ru/mythology/item/f00/s03/e0003872/pic/00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5832648" cy="3960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11760" y="580526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Минос и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Радамант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23. Кто это: «с мечом в руках, в черном плаще, с громадными черными крыльями, от которых веет могильным холодом»? 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39938" name="Picture 2" descr="http://900igr.net/datai/mkhk/Aid/0025-035-Tanat-bog-smerti-stoit-vozle-trona-s-mechem-v-rukakh-v-chernom-plas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5328592" cy="33843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558924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смерти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Танат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620688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24. Кто это: «На крыльях своих носятся они, неистовые, по полю битвы, ликуют, видя, как один за другим падают сраженные герои; своими кроваво-красными губами припадают они к ранам, жадно пьют горячую кровь сраженных и вырывают из тела их души»? 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40962" name="Picture 2" descr="http://cs301212.vk.me/v301212005/28f2/tBHX2o9bw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952875" cy="57531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32040" y="544522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Керы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</a:rPr>
              <a:t>25. Кто это:  «Он неслышно носится на своих крыльях над землей с головками мака в руках и льет из рога снотворный напиток. Нежно касается он своим чудесным жезлом глаз людей, тихо смыкает веки и погружает смертных в сладкий сон»? 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1986" name="Picture 2" descr="http://drevniebogi.ru/wp-content/uploads/2013/09/105195610_hypnoscolordra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400600" cy="32403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87824" y="5733256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сна Гипнос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</a:rPr>
              <a:t>26. Кто это: «…с ослиными ногами, оно, заманив в ночной тьме хитростью людей в уединенное место, выпивает всю кровь и пожирает их еще трепещущие тела»? 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43010" name="Picture 2" descr="http://greekroman.ru/img/gallery/large/empus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556792"/>
            <a:ext cx="2847975" cy="41148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5805264"/>
            <a:ext cx="5679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Ночное привидение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Эмпуса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Кто это: «она ночью пробирается в спальню счастливых матерей и крадет у них детей, чтобы напиться их крови»? 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4" name="Picture 2" descr="http://cdn01.ru/files/users/images/38/fa/38fa38bdcbc2c4b7fe8c676a0fa2c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276975" cy="39147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5949280"/>
            <a:ext cx="4067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чудовищная </a:t>
            </a:r>
            <a:r>
              <a:rPr lang="ru-RU" sz="32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Ламия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иза_\Pictures\1806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WordArt 2"/>
          <p:cNvSpPr>
            <a:spLocks noChangeArrowheads="1" noChangeShapeType="1" noTextEdit="1"/>
          </p:cNvSpPr>
          <p:nvPr/>
        </p:nvSpPr>
        <p:spPr bwMode="auto">
          <a:xfrm>
            <a:off x="323528" y="2564904"/>
            <a:ext cx="8072438" cy="2714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7200" b="1" i="1" kern="10" dirty="0" smtClean="0">
                <a:ln w="17780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05050"/>
                    </a:gs>
                    <a:gs pos="49001">
                      <a:srgbClr val="595959"/>
                    </a:gs>
                    <a:gs pos="50000">
                      <a:srgbClr val="000000"/>
                    </a:gs>
                    <a:gs pos="95000">
                      <a:srgbClr val="000000"/>
                    </a:gs>
                    <a:gs pos="100000">
                      <a:srgbClr val="000000"/>
                    </a:gs>
                  </a:gsLst>
                  <a:lin ang="5400000"/>
                </a:gradFill>
                <a:effectLst>
                  <a:outerShdw algn="tl" rotWithShape="0">
                    <a:srgbClr val="000000"/>
                  </a:outerShdw>
                </a:effectLst>
                <a:latin typeface="Monotype Corsiva"/>
              </a:rPr>
              <a:t>Эллада</a:t>
            </a:r>
            <a:endParaRPr lang="ru-RU" sz="7200" b="1" i="1" kern="10" dirty="0">
              <a:ln w="17780">
                <a:solidFill>
                  <a:srgbClr val="FFFFFF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505050"/>
                  </a:gs>
                  <a:gs pos="49001">
                    <a:srgbClr val="595959"/>
                  </a:gs>
                  <a:gs pos="50000">
                    <a:srgbClr val="000000"/>
                  </a:gs>
                  <a:gs pos="95000">
                    <a:srgbClr val="000000"/>
                  </a:gs>
                  <a:gs pos="100000">
                    <a:srgbClr val="000000"/>
                  </a:gs>
                </a:gsLst>
                <a:lin ang="5400000"/>
              </a:gradFill>
              <a:effectLst>
                <a:outerShdw algn="tl" rotWithShape="0">
                  <a:srgbClr val="000000"/>
                </a:outerShdw>
              </a:effectLst>
              <a:latin typeface="Monotype Corsiv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32E2E-1C9F-4225-8DB0-B4A12F7EFA8E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260648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</a:rPr>
              <a:t>1. Второе название </a:t>
            </a:r>
            <a:r>
              <a:rPr lang="ru-RU" sz="4400" b="1" i="1" dirty="0" smtClean="0">
                <a:solidFill>
                  <a:schemeClr val="bg1"/>
                </a:solidFill>
              </a:rPr>
              <a:t>Древней Греции? </a:t>
            </a:r>
            <a:endParaRPr lang="ru-RU" sz="4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28. Кто это: «Три тела и три головы у нее. Она посылает ужасы и тяжкие сны на землю и губит людей»? 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45058" name="Picture 2" descr="https://infinitynow.files.wordpress.com/2016/11/hekatejpg.jpg?crop=1&amp;h=267&amp;w=1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3600400" cy="45010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Властительница всех чудовищ и привидений богиня Геката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6872551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Боги и богини</a:t>
            </a:r>
            <a:br>
              <a:rPr lang="ru-RU" dirty="0" smtClean="0"/>
            </a:br>
            <a:r>
              <a:rPr lang="ru-RU" dirty="0" smtClean="0"/>
              <a:t> Древней Греции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fs00.infourok.ru/images/doc/232/73043/1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s00.infourok.ru/images/doc/232/73043/1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s00.infourok.ru/images/doc/232/73043/1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fs00.infourok.ru/images/doc/232/73043/1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fs00.infourok.ru/images/doc/232/73043/1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fs00.infourok.ru/images/doc/232/73043/1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fs00.infourok.ru/images/doc/232/73043/1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fs00.infourok.ru/images/doc/232/73043/1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6672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2. Как называется гора, где жили древнегреческие боги? </a:t>
            </a:r>
          </a:p>
        </p:txBody>
      </p:sp>
      <p:pic>
        <p:nvPicPr>
          <p:cNvPr id="1026" name="Picture 2" descr="http://sschool8.narod.ru/76_Zeus/7800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5715000" cy="37147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602128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fs00.infourok.ru/images/doc/232/73043/1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fs00.infourok.ru/images/doc/232/73043/1/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fs00.infourok.ru/images/doc/232/73043/1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fs00.infourok.ru/images/doc/232/73043/1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fs00.infourok.ru/images/doc/232/73043/1/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fs00.infourok.ru/images/doc/232/73043/1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fs00.infourok.ru/images/doc/232/73043/1/img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uslide.ru/images/9/15548/736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564904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</a:rPr>
              <a:t>3. Пища богов – что это?</a:t>
            </a:r>
          </a:p>
        </p:txBody>
      </p:sp>
      <p:pic>
        <p:nvPicPr>
          <p:cNvPr id="19458" name="Picture 2" descr="http://crimea.ria.ru/images/110013/09/1100130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060848"/>
            <a:ext cx="4337911" cy="244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696" y="522920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</a:rPr>
              <a:t>Амброзия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223" y="476672"/>
            <a:ext cx="71513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4. Как назывался напиток богов, </a:t>
            </a:r>
            <a:endParaRPr lang="ru-RU" sz="32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даривший </a:t>
            </a:r>
            <a:r>
              <a:rPr lang="ru-RU" sz="3200" b="1" i="1" dirty="0">
                <a:solidFill>
                  <a:srgbClr val="0070C0"/>
                </a:solidFill>
              </a:rPr>
              <a:t>им вечную молодость? </a:t>
            </a:r>
          </a:p>
        </p:txBody>
      </p:sp>
      <p:pic>
        <p:nvPicPr>
          <p:cNvPr id="20482" name="Picture 2" descr="https://i.mywishis.in/s/i/wishes/7e/d7/b/230x0_7ed7b1708614158c62564316c055f115___jpg____4_1f4774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916832"/>
            <a:ext cx="2520280" cy="35283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587727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Нектар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5. Назовите музыкальный инструмент, под аккомпанемент которого исполнялись мифы?</a:t>
            </a:r>
          </a:p>
        </p:txBody>
      </p:sp>
      <p:pic>
        <p:nvPicPr>
          <p:cNvPr id="21506" name="Picture 2" descr="http://forum.f1news.ru/uploads/monthly_07_2012/msg-46456-0-66196100-13434752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88840"/>
            <a:ext cx="2376264" cy="30963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67744" y="56612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Лира или кифара </a:t>
            </a:r>
            <a:endParaRPr lang="ru-RU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</a:rPr>
              <a:t>6. Основное занятие богов-олимпийцев? </a:t>
            </a:r>
          </a:p>
        </p:txBody>
      </p:sp>
      <p:pic>
        <p:nvPicPr>
          <p:cNvPr id="22530" name="Picture 2" descr="https://upload.wikimedia.org/wikipedia/ru/2/20/%D0%94%D0%B6%D0%BE%D0%B2%D0%B0%D0%BD%D0%BD%D0%B8_%D0%91%D0%B5%D0%BB%D0%BB%D0%B8%D0%BD%D0%B8._%D0%9F%D0%B8%D1%80%D1%88%D0%B5%D1%81%D1%82%D0%B2%D0%BE_%D0%B1%D0%BE%D0%B3%D0%BE%D0%B2._1514._%D0%92%D0%B0%D1%88%D0%B8%D0%BD%D0%B3%D1%82%D0%BE%D0%BD_%D0%9D%D0%93%D0%98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08720"/>
            <a:ext cx="5863187" cy="54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633478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Пиры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7. За что отвечает Зевс?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://f.mypage.ru/242432e769de2dcbb8a7646d1d98112a_a747bdbcfc525a4b1b2fca332800a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3057525" cy="381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558924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«Зевс хранит порядок и правду в мире и посылает людям счастье и горе»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2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288</TotalTime>
  <Words>601</Words>
  <Application>Microsoft Office PowerPoint</Application>
  <PresentationFormat>Экран (4:3)</PresentationFormat>
  <Paragraphs>70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Тема2</vt:lpstr>
      <vt:lpstr>«Боги Олимпа»   (по произведению Н.А. Куна «Легенды и мифы Древней Греции»)</vt:lpstr>
      <vt:lpstr>Н. А. Кун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Боги и богини  Древней Греции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</dc:title>
  <dc:creator>1</dc:creator>
  <cp:lastModifiedBy>Альмина</cp:lastModifiedBy>
  <cp:revision>24</cp:revision>
  <dcterms:created xsi:type="dcterms:W3CDTF">2017-03-13T19:54:26Z</dcterms:created>
  <dcterms:modified xsi:type="dcterms:W3CDTF">2017-11-19T14:36:54Z</dcterms:modified>
</cp:coreProperties>
</file>