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0" d="100"/>
          <a:sy n="40" d="100"/>
        </p:scale>
        <p:origin x="-135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7DB7C-BC0A-4927-972D-BA27C97723F0}" type="datetimeFigureOut">
              <a:rPr lang="ru-RU" smtClean="0"/>
              <a:pPr/>
              <a:t>16.11.2017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7EA07-BB82-408A-9095-180EAAD390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7DB7C-BC0A-4927-972D-BA27C97723F0}" type="datetimeFigureOut">
              <a:rPr lang="ru-RU" smtClean="0"/>
              <a:pPr/>
              <a:t>16.11.2017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7EA07-BB82-408A-9095-180EAAD390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7DB7C-BC0A-4927-972D-BA27C97723F0}" type="datetimeFigureOut">
              <a:rPr lang="ru-RU" smtClean="0"/>
              <a:pPr/>
              <a:t>16.11.2017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7EA07-BB82-408A-9095-180EAAD390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7DB7C-BC0A-4927-972D-BA27C97723F0}" type="datetimeFigureOut">
              <a:rPr lang="ru-RU" smtClean="0"/>
              <a:pPr/>
              <a:t>16.11.2017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7EA07-BB82-408A-9095-180EAAD390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7DB7C-BC0A-4927-972D-BA27C97723F0}" type="datetimeFigureOut">
              <a:rPr lang="ru-RU" smtClean="0"/>
              <a:pPr/>
              <a:t>16.11.2017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7EA07-BB82-408A-9095-180EAAD390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7DB7C-BC0A-4927-972D-BA27C97723F0}" type="datetimeFigureOut">
              <a:rPr lang="ru-RU" smtClean="0"/>
              <a:pPr/>
              <a:t>16.11.2017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7EA07-BB82-408A-9095-180EAAD390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7DB7C-BC0A-4927-972D-BA27C97723F0}" type="datetimeFigureOut">
              <a:rPr lang="ru-RU" smtClean="0"/>
              <a:pPr/>
              <a:t>16.11.2017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7EA07-BB82-408A-9095-180EAAD390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7DB7C-BC0A-4927-972D-BA27C97723F0}" type="datetimeFigureOut">
              <a:rPr lang="ru-RU" smtClean="0"/>
              <a:pPr/>
              <a:t>16.11.2017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7EA07-BB82-408A-9095-180EAAD390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7DB7C-BC0A-4927-972D-BA27C97723F0}" type="datetimeFigureOut">
              <a:rPr lang="ru-RU" smtClean="0"/>
              <a:pPr/>
              <a:t>16.11.2017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7EA07-BB82-408A-9095-180EAAD390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7DB7C-BC0A-4927-972D-BA27C97723F0}" type="datetimeFigureOut">
              <a:rPr lang="ru-RU" smtClean="0"/>
              <a:pPr/>
              <a:t>16.11.2017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7EA07-BB82-408A-9095-180EAAD390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7DB7C-BC0A-4927-972D-BA27C97723F0}" type="datetimeFigureOut">
              <a:rPr lang="ru-RU" smtClean="0"/>
              <a:pPr/>
              <a:t>16.11.2017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7EA07-BB82-408A-9095-180EAAD390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5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BE57DB7C-BC0A-4927-972D-BA27C97723F0}" type="datetimeFigureOut">
              <a:rPr lang="ru-RU" smtClean="0"/>
              <a:pPr/>
              <a:t>16.11.2017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7AE7EA07-BB82-408A-9095-180EAAD390E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Правила дорожные знать каждому положено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1760" y="3861048"/>
            <a:ext cx="6400800" cy="1752600"/>
          </a:xfrm>
        </p:spPr>
        <p:txBody>
          <a:bodyPr/>
          <a:lstStyle/>
          <a:p>
            <a:pPr algn="r"/>
            <a:r>
              <a:rPr lang="ru-RU" dirty="0" smtClean="0"/>
              <a:t>Подготовила: </a:t>
            </a:r>
          </a:p>
          <a:p>
            <a:pPr algn="r"/>
            <a:r>
              <a:rPr lang="ru-RU" dirty="0" smtClean="0"/>
              <a:t>воспитатель </a:t>
            </a:r>
          </a:p>
          <a:p>
            <a:pPr algn="r"/>
            <a:r>
              <a:rPr lang="ru-RU" dirty="0" smtClean="0"/>
              <a:t>Садыкова Э.Р.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34076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9. Там</a:t>
            </a:r>
            <a:r>
              <a:rPr lang="ru-RU" dirty="0"/>
              <a:t>, где сложный перекресток,</a:t>
            </a:r>
            <a:br>
              <a:rPr lang="ru-RU" dirty="0"/>
            </a:br>
            <a:r>
              <a:rPr lang="ru-RU" dirty="0"/>
              <a:t>Он – машин руководитель.</a:t>
            </a:r>
            <a:br>
              <a:rPr lang="ru-RU" dirty="0"/>
            </a:br>
            <a:r>
              <a:rPr lang="ru-RU" dirty="0"/>
              <a:t>Там, где он, легко и просто,</a:t>
            </a:r>
            <a:br>
              <a:rPr lang="ru-RU" dirty="0"/>
            </a:br>
            <a:r>
              <a:rPr lang="ru-RU" dirty="0"/>
              <a:t>Он для всех – путеводитель. </a:t>
            </a:r>
            <a:br>
              <a:rPr lang="ru-RU" dirty="0"/>
            </a:br>
            <a:r>
              <a:rPr lang="ru-RU" dirty="0"/>
              <a:t>Кто это? </a:t>
            </a:r>
            <a:br>
              <a:rPr lang="ru-RU" dirty="0"/>
            </a:br>
            <a:r>
              <a:rPr lang="ru-RU" dirty="0" smtClean="0"/>
              <a:t>           (</a:t>
            </a:r>
            <a:r>
              <a:rPr lang="ru-RU" dirty="0"/>
              <a:t>РЕГУЛИРОВЩИК)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140968"/>
            <a:ext cx="2656118" cy="341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31457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540568" y="11967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10. Железные </a:t>
            </a:r>
            <a:r>
              <a:rPr lang="ru-RU" dirty="0"/>
              <a:t>звери </a:t>
            </a:r>
            <a:br>
              <a:rPr lang="ru-RU" dirty="0"/>
            </a:br>
            <a:r>
              <a:rPr lang="ru-RU" dirty="0"/>
              <a:t>Рычат и гудят.</a:t>
            </a:r>
            <a:br>
              <a:rPr lang="ru-RU" dirty="0"/>
            </a:br>
            <a:r>
              <a:rPr lang="ru-RU" dirty="0"/>
              <a:t>Глаза, как у кошек,</a:t>
            </a:r>
            <a:br>
              <a:rPr lang="ru-RU" dirty="0"/>
            </a:br>
            <a:r>
              <a:rPr lang="ru-RU" dirty="0"/>
              <a:t>Ночами - горят. </a:t>
            </a:r>
            <a:br>
              <a:rPr lang="ru-RU" dirty="0"/>
            </a:br>
            <a:r>
              <a:rPr lang="ru-RU" dirty="0"/>
              <a:t>(МАШИНЫ)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996952"/>
            <a:ext cx="3328280" cy="341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79142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24744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/>
              <a:t> </a:t>
            </a:r>
            <a:r>
              <a:rPr lang="ru-RU" dirty="0" smtClean="0"/>
              <a:t>11. На </a:t>
            </a:r>
            <a:r>
              <a:rPr lang="ru-RU" dirty="0"/>
              <a:t>дороге он стоит</a:t>
            </a:r>
            <a:br>
              <a:rPr lang="ru-RU" dirty="0"/>
            </a:br>
            <a:r>
              <a:rPr lang="ru-RU" dirty="0"/>
              <a:t>«Следуй правилам!» он говорит,</a:t>
            </a:r>
            <a:br>
              <a:rPr lang="ru-RU" dirty="0"/>
            </a:br>
            <a:r>
              <a:rPr lang="ru-RU" dirty="0"/>
              <a:t>И покажет, что да как</a:t>
            </a:r>
            <a:br>
              <a:rPr lang="ru-RU" dirty="0"/>
            </a:br>
            <a:r>
              <a:rPr lang="ru-RU" dirty="0"/>
              <a:t>Ведь он дорожный…</a:t>
            </a:r>
            <a:br>
              <a:rPr lang="ru-RU" dirty="0"/>
            </a:br>
            <a:r>
              <a:rPr lang="ru-RU" dirty="0"/>
              <a:t>(Знак)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212976"/>
            <a:ext cx="5338762" cy="3244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3181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44624" y="1196752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dirty="0" smtClean="0"/>
              <a:t>1. На </a:t>
            </a:r>
            <a:r>
              <a:rPr lang="ru-RU" sz="3200" dirty="0"/>
              <a:t>дорожном знаке том</a:t>
            </a:r>
            <a:br>
              <a:rPr lang="ru-RU" sz="3200" dirty="0"/>
            </a:br>
            <a:r>
              <a:rPr lang="ru-RU" sz="3200" dirty="0"/>
              <a:t>Человек идет пешком.</a:t>
            </a:r>
            <a:br>
              <a:rPr lang="ru-RU" sz="3200" dirty="0"/>
            </a:br>
            <a:r>
              <a:rPr lang="ru-RU" sz="3200" dirty="0"/>
              <a:t>Полосатые дорожки</a:t>
            </a:r>
            <a:br>
              <a:rPr lang="ru-RU" sz="3200" dirty="0"/>
            </a:br>
            <a:r>
              <a:rPr lang="ru-RU" sz="3200" dirty="0"/>
              <a:t>Постелили нам под ножки.</a:t>
            </a:r>
            <a:br>
              <a:rPr lang="ru-RU" sz="3200" dirty="0"/>
            </a:br>
            <a:r>
              <a:rPr lang="ru-RU" sz="3200" dirty="0"/>
              <a:t>Чтобы мы забот не знали</a:t>
            </a:r>
            <a:br>
              <a:rPr lang="ru-RU" sz="3200" dirty="0"/>
            </a:br>
            <a:r>
              <a:rPr lang="ru-RU" sz="3200" dirty="0"/>
              <a:t>И по ним вперед шагали.</a:t>
            </a:r>
            <a:br>
              <a:rPr lang="ru-RU" sz="3200" dirty="0"/>
            </a:br>
            <a:r>
              <a:rPr lang="ru-RU" sz="3200" dirty="0"/>
              <a:t>(Пешеходный переход)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3313502"/>
            <a:ext cx="3270250" cy="2480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7192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48478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2. Эту </a:t>
            </a:r>
            <a:r>
              <a:rPr lang="ru-RU" dirty="0"/>
              <a:t>ленту не возьмешь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 </a:t>
            </a:r>
            <a:r>
              <a:rPr lang="ru-RU" dirty="0"/>
              <a:t>в косичку не вплетешь.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На </a:t>
            </a:r>
            <a:r>
              <a:rPr lang="ru-RU" dirty="0"/>
              <a:t>земле она лежит,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Транспорт </a:t>
            </a:r>
            <a:r>
              <a:rPr lang="ru-RU" dirty="0"/>
              <a:t>вдоль по ней бежит. (Дорога)... </a:t>
            </a:r>
            <a:br>
              <a:rPr lang="ru-RU" dirty="0"/>
            </a:br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212976"/>
            <a:ext cx="6667500" cy="334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99874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7008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3. Никогда </a:t>
            </a:r>
            <a:r>
              <a:rPr lang="ru-RU" dirty="0"/>
              <a:t>я не сплю, На дорогу смотрю. Подскажу, когда стоять, Когда движенье начинать. (Светофор)... 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564904"/>
            <a:ext cx="2534539" cy="4061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43708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77281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4. Тут </a:t>
            </a:r>
            <a:r>
              <a:rPr lang="ru-RU" dirty="0"/>
              <a:t>машина не пойдет.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Главный </a:t>
            </a:r>
            <a:r>
              <a:rPr lang="ru-RU" dirty="0"/>
              <a:t>здесь – пешеход.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Чтоб </a:t>
            </a:r>
            <a:r>
              <a:rPr lang="ru-RU" dirty="0"/>
              <a:t>друг другу не мешать,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Нужно </a:t>
            </a:r>
            <a:r>
              <a:rPr lang="ru-RU" dirty="0"/>
              <a:t>справа путь держать. (Тротуар)... </a:t>
            </a:r>
            <a:br>
              <a:rPr lang="ru-RU" dirty="0"/>
            </a:b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501008"/>
            <a:ext cx="4477494" cy="3113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34987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26876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5. Под </a:t>
            </a:r>
            <a:r>
              <a:rPr lang="ru-RU" dirty="0"/>
              <a:t>ногами у Сережки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Полосатая </a:t>
            </a:r>
            <a:r>
              <a:rPr lang="ru-RU" dirty="0"/>
              <a:t>дорожка.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Смело </a:t>
            </a:r>
            <a:r>
              <a:rPr lang="ru-RU" dirty="0"/>
              <a:t>он по ней идет,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А </a:t>
            </a:r>
            <a:r>
              <a:rPr lang="ru-RU" dirty="0"/>
              <a:t>за ним и весь народ. (Зебра)... </a:t>
            </a:r>
            <a:br>
              <a:rPr lang="ru-RU" dirty="0"/>
            </a:b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708920"/>
            <a:ext cx="3618333" cy="384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45924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12576" y="836712"/>
            <a:ext cx="8373616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6. Наш </a:t>
            </a:r>
            <a:r>
              <a:rPr lang="ru-RU" dirty="0"/>
              <a:t>автобус ехал-ехал,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 </a:t>
            </a:r>
            <a:r>
              <a:rPr lang="ru-RU" dirty="0"/>
              <a:t>к </a:t>
            </a:r>
            <a:r>
              <a:rPr lang="ru-RU" dirty="0" err="1"/>
              <a:t>площадочке</a:t>
            </a:r>
            <a:r>
              <a:rPr lang="ru-RU" dirty="0"/>
              <a:t> подъехал.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А </a:t>
            </a:r>
            <a:r>
              <a:rPr lang="ru-RU" dirty="0"/>
              <a:t>на ней народ скучает,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Молча </a:t>
            </a:r>
            <a:r>
              <a:rPr lang="ru-RU" dirty="0"/>
              <a:t>транспорт ожидает. (Остановка</a:t>
            </a:r>
            <a:r>
              <a:rPr lang="ru-RU" dirty="0" smtClean="0"/>
              <a:t>)...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140968"/>
            <a:ext cx="3664603" cy="3322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78357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29" y="148478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7. За </a:t>
            </a:r>
            <a:r>
              <a:rPr lang="ru-RU" dirty="0"/>
              <a:t>рулем я сижу,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На </a:t>
            </a:r>
            <a:r>
              <a:rPr lang="ru-RU" dirty="0"/>
              <a:t>дорогу гляжу. (Водитель)... 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276872"/>
            <a:ext cx="4133850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33999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260648" y="18448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8. Это </a:t>
            </a:r>
            <a:r>
              <a:rPr lang="ru-RU" sz="4000" dirty="0"/>
              <a:t>что за магазин? 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Продается </a:t>
            </a:r>
            <a:r>
              <a:rPr lang="ru-RU" sz="4000" dirty="0"/>
              <a:t>в нем бензин. 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Вот </a:t>
            </a:r>
            <a:r>
              <a:rPr lang="ru-RU" sz="4000" dirty="0"/>
              <a:t>машина подъезжает, 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Полный </a:t>
            </a:r>
            <a:r>
              <a:rPr lang="ru-RU" sz="4000" dirty="0"/>
              <a:t>бак им заливает. 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Завелась </a:t>
            </a:r>
            <a:r>
              <a:rPr lang="ru-RU" sz="4000" dirty="0"/>
              <a:t>и побежала. 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 Чтоб </a:t>
            </a:r>
            <a:r>
              <a:rPr lang="ru-RU" sz="4000" dirty="0"/>
              <a:t>другая подъезжала. 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(</a:t>
            </a:r>
            <a:r>
              <a:rPr lang="ru-RU" sz="4000" dirty="0"/>
              <a:t>Заправочная станция)...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789040"/>
            <a:ext cx="4033292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480902"/>
      </p:ext>
    </p:extLst>
  </p:cSld>
  <p:clrMapOvr>
    <a:masterClrMapping/>
  </p:clrMapOvr>
</p:sld>
</file>

<file path=ppt/theme/theme1.xml><?xml version="1.0" encoding="utf-8"?>
<a:theme xmlns:a="http://schemas.openxmlformats.org/drawingml/2006/main" name="TS030003497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BB2780C3CC07BD4BAA623FF9571645580400D1570604EA743043A2641365C0E91715" ma:contentTypeVersion="28" ma:contentTypeDescription="Create a new document." ma:contentTypeScope="" ma:versionID="91c327331e5971e62f2a5301ad123600"/>
</file>

<file path=customXml/itemProps1.xml><?xml version="1.0" encoding="utf-8"?>
<ds:datastoreItem xmlns:ds="http://schemas.openxmlformats.org/officeDocument/2006/customXml" ds:itemID="{749E2633-60E1-4324-B5DE-1B84CFD963D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71058DC-3FBA-48B2-8CBF-119843B65286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AF1B5CFF-65A4-4355-AA4F-388C3A8A9AF8}">
  <ds:schemaRefs>
    <ds:schemaRef ds:uri="http://schemas.microsoft.com/office/2006/metadata/contentType"/>
    <ds:schemaRef ds:uri="http://schemas.microsoft.com/office/2006/metadata/properties/metaAttribut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TS030003497</Template>
  <TotalTime>51</TotalTime>
  <Words>98</Words>
  <Application>Microsoft Office PowerPoint</Application>
  <PresentationFormat>Экран (4:3)</PresentationFormat>
  <Paragraphs>15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TS030003497</vt:lpstr>
      <vt:lpstr>Правила дорожные знать каждому положено</vt:lpstr>
      <vt:lpstr>1. На дорожном знаке том Человек идет пешком. Полосатые дорожки Постелили нам под ножки. Чтобы мы забот не знали И по ним вперед шагали. (Пешеходный переход)</vt:lpstr>
      <vt:lpstr>2. Эту ленту не возьмешь  И в косичку не вплетешь.  На земле она лежит,  Транспорт вдоль по ней бежит. (Дорога)...  </vt:lpstr>
      <vt:lpstr>3. Никогда я не сплю, На дорогу смотрю. Подскажу, когда стоять, Когда движенье начинать. (Светофор)...   </vt:lpstr>
      <vt:lpstr>4. Тут машина не пойдет.  Главный здесь – пешеход.  Чтоб друг другу не мешать,  Нужно справа путь держать. (Тротуар)...  </vt:lpstr>
      <vt:lpstr>5. Под ногами у Сережки  Полосатая дорожка.  Смело он по ней идет,  А за ним и весь народ. (Зебра)...  </vt:lpstr>
      <vt:lpstr>6. Наш автобус ехал-ехал,  И к площадочке подъехал.  А на ней народ скучает,  Молча транспорт ожидает. (Остановка)...</vt:lpstr>
      <vt:lpstr>7. За рулем я сижу,  На дорогу гляжу. (Водитель)...   </vt:lpstr>
      <vt:lpstr>8. Это что за магазин?  Продается в нем бензин.  Вот машина подъезжает,  Полный бак им заливает.  Завелась и побежала.   Чтоб другая подъезжала.  (Заправочная станция)...  </vt:lpstr>
      <vt:lpstr>9. Там, где сложный перекресток, Он – машин руководитель. Там, где он, легко и просто, Он для всех – путеводитель.  Кто это?             (РЕГУЛИРОВЩИК)</vt:lpstr>
      <vt:lpstr>10. Железные звери  Рычат и гудят. Глаза, как у кошек, Ночами - горят.  (МАШИНЫ)</vt:lpstr>
      <vt:lpstr> 11. На дороге он стоит «Следуй правилам!» он говорит, И покажет, что да как Ведь он дорожный… (Знак)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Правила дорожные знать каждому положено</dc:title>
  <dc:creator>HP</dc:creator>
  <cp:lastModifiedBy>HP</cp:lastModifiedBy>
  <cp:revision>5</cp:revision>
  <dcterms:created xsi:type="dcterms:W3CDTF">2017-11-16T16:29:23Z</dcterms:created>
  <dcterms:modified xsi:type="dcterms:W3CDTF">2017-11-16T17:20:39Z</dcterms:modified>
  <cp:category>Шаблон оформления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TC300034979990</vt:lpwstr>
  </property>
</Properties>
</file>