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25" r:id="rId2"/>
  </p:sldMasterIdLst>
  <p:notesMasterIdLst>
    <p:notesMasterId r:id="rId19"/>
  </p:notesMasterIdLst>
  <p:sldIdLst>
    <p:sldId id="256" r:id="rId3"/>
    <p:sldId id="288" r:id="rId4"/>
    <p:sldId id="276" r:id="rId5"/>
    <p:sldId id="257" r:id="rId6"/>
    <p:sldId id="260" r:id="rId7"/>
    <p:sldId id="292" r:id="rId8"/>
    <p:sldId id="258" r:id="rId9"/>
    <p:sldId id="281" r:id="rId10"/>
    <p:sldId id="262" r:id="rId11"/>
    <p:sldId id="263" r:id="rId12"/>
    <p:sldId id="274" r:id="rId13"/>
    <p:sldId id="290" r:id="rId14"/>
    <p:sldId id="266" r:id="rId15"/>
    <p:sldId id="282" r:id="rId16"/>
    <p:sldId id="261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004600"/>
    <a:srgbClr val="003300"/>
    <a:srgbClr val="336600"/>
    <a:srgbClr val="1F018D"/>
    <a:srgbClr val="FFFFFF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6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9AA42D48-2BDD-4FC5-8201-C6D7391BB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57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7EDEC-5E34-496A-99C2-A99290BAC0FB}" type="slidenum">
              <a:rPr lang="ru-RU"/>
              <a:pPr/>
              <a:t>12</a:t>
            </a:fld>
            <a:endParaRPr lang="ru-RU"/>
          </a:p>
        </p:txBody>
      </p:sp>
      <p:sp>
        <p:nvSpPr>
          <p:cNvPr id="256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182D79-FF82-4F31-92D4-873F4A12B06B}" type="slidenum">
              <a:rPr lang="ru-RU" sz="1200"/>
              <a:pPr algn="r"/>
              <a:t>12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46859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0FA30-8DEA-4EDE-9448-3F831B35C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D06AB-B30B-4186-8A5A-18C0E08AE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C3859-98CD-4706-8A94-FB592B7EC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B089-911F-4F48-8025-7A5F6C2FC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307D-8BF0-4B57-8496-0C2E4950D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EA1B9-FEC0-45C7-A0BE-9BB6EB756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7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2F8767B-6BAB-47A4-9B2C-8F20A41C8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97080-05F6-4495-B831-E7A835247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7C3D-A5B1-4EE1-BA41-045F50239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CB3DB-920D-402C-8F4E-F476FA077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E5A3-05A0-42C2-B4A5-61C7F3CA9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ABE21-6E20-4CD4-9E35-BE7DD38F3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4F0AF-376C-457A-99BE-22FF09B45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3CFE-1870-4247-8670-FAB2F2391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E3F1-F743-486B-818C-0669296E5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E0CA1-3A85-4545-B898-DA87CDCC1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581AD-7279-47B2-A843-CC3E2E7B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2774E-2D05-4880-8ADE-E08053116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B498-D708-44B0-9520-6FE4E762D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10EF-5FD6-48D5-8B0F-8426A1A25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99B0-F569-47B0-B757-1A30B19E0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C1BB-386F-4E18-9C2D-C41EAD24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1BE01-B65F-495F-870C-E81173462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E6088-DEC1-4A05-9FAC-2C19408E1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877E-3913-4D32-BDDB-ED617E2D4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600"/>
            </a:gs>
            <a:gs pos="50000">
              <a:srgbClr val="B9CCB9"/>
            </a:gs>
            <a:gs pos="100000">
              <a:srgbClr val="004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F609662A-C3A2-463A-BE79-341924CF6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600"/>
            </a:gs>
            <a:gs pos="50000">
              <a:srgbClr val="B9CCB9"/>
            </a:gs>
            <a:gs pos="100000">
              <a:srgbClr val="004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b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6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8D528463-7EF3-4B71-94D8-CC090B875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file:///D:\&#1076;&#1080;&#1089;&#1082;%20D\&#1052;&#1086;&#1080;%20&#1076;&#1086;&#1082;&#1091;&#1084;&#1077;&#1085;&#1090;&#1099;\&#1074;&#1089;&#1077;%20&#1076;&#1086;&#1082;&#1091;&#1084;&#1077;&#1085;&#1090;&#1099;\2014-2015\&#1074;&#1089;&#1077;%20&#1076;&#1086;&#1082;&#1091;&#1084;&#1077;&#1085;&#1090;&#1099;\&#1083;&#1080;&#1095;&#1085;&#1072;&#1103;\&#1092;&#1083;&#1101;&#1096;&#1082;&#1072;%20&#1052;&#1072;&#1088;&#1080;&#1085;&#1072;\&#1071;&#1082;&#1091;&#1090;&#1089;&#1082;_&#1086;&#1090;&#1082;&#1088;&#1099;&#1090;&#1099;&#1081;_&#1091;&#1088;&#1086;&#1082;_7_&#1082;&#1083;&#1072;&#1089;&#1089;\Track%20No11.wav" TargetMode="External"/><Relationship Id="rId1" Type="http://schemas.microsoft.com/office/2007/relationships/media" Target="file:///D:\&#1076;&#1080;&#1089;&#1082;%20D\&#1052;&#1086;&#1080;%20&#1076;&#1086;&#1082;&#1091;&#1084;&#1077;&#1085;&#1090;&#1099;\&#1074;&#1089;&#1077;%20&#1076;&#1086;&#1082;&#1091;&#1084;&#1077;&#1085;&#1090;&#1099;\2014-2015\&#1074;&#1089;&#1077;%20&#1076;&#1086;&#1082;&#1091;&#1084;&#1077;&#1085;&#1090;&#1099;\&#1083;&#1080;&#1095;&#1085;&#1072;&#1103;\&#1092;&#1083;&#1101;&#1096;&#1082;&#1072;%20&#1052;&#1072;&#1088;&#1080;&#1085;&#1072;\&#1071;&#1082;&#1091;&#1090;&#1089;&#1082;_&#1086;&#1090;&#1082;&#1088;&#1099;&#1090;&#1099;&#1081;_&#1091;&#1088;&#1086;&#1082;_7_&#1082;&#1083;&#1072;&#1089;&#1089;\Track%20No11.wav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600"/>
            </a:gs>
            <a:gs pos="100000">
              <a:srgbClr val="4F7F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290" y="357166"/>
            <a:ext cx="7786710" cy="287972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0000"/>
                </a:solidFill>
              </a:rPr>
              <a:t/>
            </a:r>
            <a:br>
              <a:rPr lang="ru-RU" sz="4000" dirty="0" smtClean="0">
                <a:solidFill>
                  <a:srgbClr val="000000"/>
                </a:solidFill>
              </a:rPr>
            </a:br>
            <a:r>
              <a:rPr lang="ru-RU" sz="4000" dirty="0" smtClean="0">
                <a:solidFill>
                  <a:srgbClr val="000000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Тема урока: «Вынесение общего множителя за скобки»</a:t>
            </a:r>
            <a:endParaRPr lang="ru-RU" sz="4000" b="1" dirty="0" smtClean="0">
              <a:solidFill>
                <a:srgbClr val="0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644900"/>
            <a:ext cx="30416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785850" y="4714884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«С малой удачи начинается,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большой успех!»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4600"/>
            </a:gs>
            <a:gs pos="100000">
              <a:srgbClr val="618C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title"/>
          </p:nvPr>
        </p:nvSpPr>
        <p:spPr>
          <a:xfrm>
            <a:off x="4860032" y="1340769"/>
            <a:ext cx="3764856" cy="3600399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Кадзов</a:t>
            </a:r>
            <a:r>
              <a:rPr lang="ru-RU" sz="3200" b="1" dirty="0" smtClean="0">
                <a:solidFill>
                  <a:schemeClr val="bg1"/>
                </a:solidFill>
              </a:rPr>
              <a:t> Георгий Александрович-</a:t>
            </a:r>
            <a:r>
              <a:rPr lang="ru-RU" sz="3200" dirty="0" smtClean="0">
                <a:solidFill>
                  <a:schemeClr val="bg1"/>
                </a:solidFill>
              </a:rPr>
              <a:t>п</a:t>
            </a:r>
            <a:r>
              <a:rPr lang="ru-R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ервый директор алмазного рудника «</a:t>
            </a:r>
            <a:r>
              <a:rPr lang="ru-RU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Айхал</a:t>
            </a:r>
            <a:r>
              <a:rPr lang="ru-R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 b="31222"/>
          <a:stretch>
            <a:fillRect/>
          </a:stretch>
        </p:blipFill>
        <p:spPr bwMode="auto">
          <a:xfrm>
            <a:off x="323528" y="260648"/>
            <a:ext cx="4392488" cy="631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CCE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>
              <a:gd name="T0" fmla="*/ 86 w 5050"/>
              <a:gd name="T1" fmla="*/ 329 h 567"/>
              <a:gd name="T2" fmla="*/ 152 w 5050"/>
              <a:gd name="T3" fmla="*/ 255 h 567"/>
              <a:gd name="T4" fmla="*/ 201 w 5050"/>
              <a:gd name="T5" fmla="*/ 222 h 567"/>
              <a:gd name="T6" fmla="*/ 292 w 5050"/>
              <a:gd name="T7" fmla="*/ 165 h 567"/>
              <a:gd name="T8" fmla="*/ 317 w 5050"/>
              <a:gd name="T9" fmla="*/ 148 h 567"/>
              <a:gd name="T10" fmla="*/ 341 w 5050"/>
              <a:gd name="T11" fmla="*/ 140 h 567"/>
              <a:gd name="T12" fmla="*/ 374 w 5050"/>
              <a:gd name="T13" fmla="*/ 107 h 567"/>
              <a:gd name="T14" fmla="*/ 522 w 5050"/>
              <a:gd name="T15" fmla="*/ 74 h 567"/>
              <a:gd name="T16" fmla="*/ 596 w 5050"/>
              <a:gd name="T17" fmla="*/ 41 h 567"/>
              <a:gd name="T18" fmla="*/ 1156 w 5050"/>
              <a:gd name="T19" fmla="*/ 50 h 567"/>
              <a:gd name="T20" fmla="*/ 1386 w 5050"/>
              <a:gd name="T21" fmla="*/ 17 h 567"/>
              <a:gd name="T22" fmla="*/ 1576 w 5050"/>
              <a:gd name="T23" fmla="*/ 0 h 567"/>
              <a:gd name="T24" fmla="*/ 2004 w 5050"/>
              <a:gd name="T25" fmla="*/ 8 h 567"/>
              <a:gd name="T26" fmla="*/ 2086 w 5050"/>
              <a:gd name="T27" fmla="*/ 66 h 567"/>
              <a:gd name="T28" fmla="*/ 2316 w 5050"/>
              <a:gd name="T29" fmla="*/ 74 h 567"/>
              <a:gd name="T30" fmla="*/ 2407 w 5050"/>
              <a:gd name="T31" fmla="*/ 107 h 567"/>
              <a:gd name="T32" fmla="*/ 2497 w 5050"/>
              <a:gd name="T33" fmla="*/ 99 h 567"/>
              <a:gd name="T34" fmla="*/ 2596 w 5050"/>
              <a:gd name="T35" fmla="*/ 66 h 567"/>
              <a:gd name="T36" fmla="*/ 2999 w 5050"/>
              <a:gd name="T37" fmla="*/ 50 h 567"/>
              <a:gd name="T38" fmla="*/ 3205 w 5050"/>
              <a:gd name="T39" fmla="*/ 0 h 567"/>
              <a:gd name="T40" fmla="*/ 3550 w 5050"/>
              <a:gd name="T41" fmla="*/ 8 h 567"/>
              <a:gd name="T42" fmla="*/ 3748 w 5050"/>
              <a:gd name="T43" fmla="*/ 74 h 567"/>
              <a:gd name="T44" fmla="*/ 3855 w 5050"/>
              <a:gd name="T45" fmla="*/ 82 h 567"/>
              <a:gd name="T46" fmla="*/ 3954 w 5050"/>
              <a:gd name="T47" fmla="*/ 124 h 567"/>
              <a:gd name="T48" fmla="*/ 4258 w 5050"/>
              <a:gd name="T49" fmla="*/ 132 h 567"/>
              <a:gd name="T50" fmla="*/ 4340 w 5050"/>
              <a:gd name="T51" fmla="*/ 165 h 567"/>
              <a:gd name="T52" fmla="*/ 4390 w 5050"/>
              <a:gd name="T53" fmla="*/ 198 h 567"/>
              <a:gd name="T54" fmla="*/ 4768 w 5050"/>
              <a:gd name="T55" fmla="*/ 214 h 567"/>
              <a:gd name="T56" fmla="*/ 4785 w 5050"/>
              <a:gd name="T57" fmla="*/ 231 h 567"/>
              <a:gd name="T58" fmla="*/ 4801 w 5050"/>
              <a:gd name="T59" fmla="*/ 280 h 567"/>
              <a:gd name="T60" fmla="*/ 5040 w 5050"/>
              <a:gd name="T61" fmla="*/ 296 h 567"/>
              <a:gd name="T62" fmla="*/ 4999 w 5050"/>
              <a:gd name="T63" fmla="*/ 338 h 567"/>
              <a:gd name="T64" fmla="*/ 4620 w 5050"/>
              <a:gd name="T65" fmla="*/ 346 h 567"/>
              <a:gd name="T66" fmla="*/ 3732 w 5050"/>
              <a:gd name="T67" fmla="*/ 412 h 567"/>
              <a:gd name="T68" fmla="*/ 3608 w 5050"/>
              <a:gd name="T69" fmla="*/ 379 h 567"/>
              <a:gd name="T70" fmla="*/ 2991 w 5050"/>
              <a:gd name="T71" fmla="*/ 387 h 567"/>
              <a:gd name="T72" fmla="*/ 2892 w 5050"/>
              <a:gd name="T73" fmla="*/ 329 h 567"/>
              <a:gd name="T74" fmla="*/ 1246 w 5050"/>
              <a:gd name="T75" fmla="*/ 338 h 567"/>
              <a:gd name="T76" fmla="*/ 358 w 5050"/>
              <a:gd name="T77" fmla="*/ 329 h 567"/>
              <a:gd name="T78" fmla="*/ 86 w 5050"/>
              <a:gd name="T79" fmla="*/ 329 h 5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50"/>
              <a:gd name="T121" fmla="*/ 0 h 567"/>
              <a:gd name="T122" fmla="*/ 5050 w 5050"/>
              <a:gd name="T123" fmla="*/ 567 h 5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3" name="Picture 3" descr="3521324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6" name="Picture 4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8" name="Picture 6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9" name="Picture 7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0" name="Picture 8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1" name="Picture 9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2" name="Picture 10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3" name="Picture 11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4" name="AutoShape 12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 sz="1800" b="0">
              <a:latin typeface="Arial" charset="0"/>
            </a:endParaRPr>
          </a:p>
        </p:txBody>
      </p:sp>
      <p:pic>
        <p:nvPicPr>
          <p:cNvPr id="166926" name="Picture 14" descr="079513_33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2665621">
            <a:off x="5867400" y="981075"/>
            <a:ext cx="11620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8" name="Picture 16" descr="Ёжик1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9" name="Picture 17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4" name="Picture 22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3635375" y="41497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5" name="Picture 23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10113">
            <a:off x="3635375" y="170021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4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149539">
            <a:off x="4716463" y="314166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7" name="Picture 25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10113">
            <a:off x="3851275" y="270827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Track No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270320" y="564110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18" dur="3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2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2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20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00971 L -0.49218 0.34143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59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0"/>
                            </p:stCondLst>
                            <p:childTnLst>
                              <p:par>
                                <p:cTn id="64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70" dur="50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000"/>
                            </p:stCondLst>
                            <p:childTnLst>
                              <p:par>
                                <p:cTn id="7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5003E-6 C -0.09306 0.0532 -0.18611 0.10664 -0.2592 0.22785 C -0.33194 0.34906 -0.40625 0.63937 -0.4375 0.72704 C -0.46875 0.81471 -0.45799 0.78441 -0.44705 0.75434 " pathEditMode="relative" ptsTypes="aaaA">
                                      <p:cBhvr>
                                        <p:cTn id="80" dur="20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000"/>
                            </p:stCondLst>
                            <p:childTnLst>
                              <p:par>
                                <p:cTn id="82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0.06222 C 0.05903 -0.05853 0.13924 -0.16285 0.24688 -0.17002 C 0.34983 -0.17905 0.44601 -0.09808 0.45244 0.01897 C 0.46059 0.12699 0.39306 0.22785 0.29653 0.23525 C 0.20834 0.24057 0.12483 0.17395 0.11841 0.07309 C 0.11198 -0.01874 0.16823 -0.10525 0.25 -0.11266 C 0.32553 -0.11798 0.39636 -0.062 0.40105 0.02243 C 0.40591 0.09808 0.36094 0.17187 0.29341 0.1758 C 0.23247 0.18112 0.17466 0.13786 0.16962 0.06939 C 0.16667 0.00809 0.20035 -0.05136 0.2533 -0.05483 C 0.29983 -0.05853 0.34653 -0.02591 0.34983 0.02637 C 0.35278 0.07124 0.32882 0.1145 0.29011 0.1182 C 0.25799 0.12167 0.22431 0.10201 0.22257 0.06569 C 0.21962 0.03701 0.23247 0.00624 0.25643 0.00277 C 0.27587 0.00277 0.29514 0.00994 0.29827 0.02961 C 0.29983 0.04256 0.29653 0.05505 0.28698 0.06037 C 0.2823 0.06222 0.279 0.06222 0.27431 0.06037 " pathEditMode="relative" rAng="0" ptsTypes="fffffffffffffffff">
                                      <p:cBhvr>
                                        <p:cTn id="83" dur="50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9000"/>
                            </p:stCondLst>
                            <p:childTnLst>
                              <p:par>
                                <p:cTn id="85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2211E-6 L 0.13594 0.16285 C 0.16666 0.19709 0.18385 0.24821 0.18385 0.30141 C 0.18385 0.36202 0.16666 0.4106 0.13594 0.44483 L 2.5E-6 0.60791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000"/>
                            </p:stCondLst>
                            <p:childTnLst>
                              <p:par>
                                <p:cTn id="8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6000"/>
                            </p:stCondLst>
                            <p:childTnLst>
                              <p:par>
                                <p:cTn id="97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98" dur="3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4997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6924" grpId="0" animBg="1"/>
      <p:bldP spid="166924" grpId="1" animBg="1"/>
      <p:bldP spid="166925" grpId="0" animBg="1"/>
      <p:bldP spid="1669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979613" y="3500438"/>
            <a:ext cx="29527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18"/>
          <p:cNvSpPr>
            <a:spLocks noChangeArrowheads="1"/>
          </p:cNvSpPr>
          <p:nvPr/>
        </p:nvSpPr>
        <p:spPr bwMode="auto">
          <a:xfrm>
            <a:off x="0" y="2984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1" name="Rectangle 2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13178" t="7468" r="15034" b="58248"/>
          <a:stretch>
            <a:fillRect/>
          </a:stretch>
        </p:blipFill>
        <p:spPr bwMode="auto">
          <a:xfrm>
            <a:off x="4067944" y="3429000"/>
            <a:ext cx="486001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16230" t="11034" r="14811" b="56860"/>
          <a:stretch>
            <a:fillRect/>
          </a:stretch>
        </p:blipFill>
        <p:spPr bwMode="auto">
          <a:xfrm>
            <a:off x="0" y="188640"/>
            <a:ext cx="4752528" cy="308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600"/>
            </a:gs>
            <a:gs pos="100000">
              <a:srgbClr val="A1BBA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bg1"/>
                </a:solidFill>
              </a:rPr>
              <a:t>Масса алмаза названного, в честь Георгия </a:t>
            </a:r>
            <a:r>
              <a:rPr lang="ru-RU" sz="2400" dirty="0" err="1" smtClean="0">
                <a:solidFill>
                  <a:schemeClr val="bg1"/>
                </a:solidFill>
              </a:rPr>
              <a:t>Кадзова</a:t>
            </a:r>
            <a:r>
              <a:rPr lang="ru-RU" sz="2400" dirty="0" smtClean="0">
                <a:solidFill>
                  <a:schemeClr val="bg1"/>
                </a:solidFill>
              </a:rPr>
              <a:t>, на 8,8 карата меньше массы алмаза названного, в честь принцессы Дианы, а алмаз «Сергей Зверев» в 3 раза больше массы «Георгия </a:t>
            </a:r>
            <a:r>
              <a:rPr lang="ru-RU" sz="2400" dirty="0" err="1" smtClean="0">
                <a:solidFill>
                  <a:schemeClr val="bg1"/>
                </a:solidFill>
              </a:rPr>
              <a:t>Кадзова</a:t>
            </a:r>
            <a:r>
              <a:rPr lang="ru-RU" sz="2400" dirty="0" smtClean="0">
                <a:solidFill>
                  <a:schemeClr val="bg1"/>
                </a:solidFill>
              </a:rPr>
              <a:t>». Найдите сколько карат весит алмаз «Сергей Зверев», если масса трёх алмазов весит 287,8 карат?</a:t>
            </a:r>
          </a:p>
        </p:txBody>
      </p:sp>
      <p:graphicFrame>
        <p:nvGraphicFramePr>
          <p:cNvPr id="121921" name="Group 65"/>
          <p:cNvGraphicFramePr>
            <a:graphicFrameLocks noGrp="1"/>
          </p:cNvGraphicFramePr>
          <p:nvPr>
            <p:ph sz="half" idx="1"/>
          </p:nvPr>
        </p:nvGraphicFramePr>
        <p:xfrm>
          <a:off x="395288" y="3068638"/>
          <a:ext cx="8147050" cy="3037523"/>
        </p:xfrm>
        <a:graphic>
          <a:graphicData uri="http://schemas.openxmlformats.org/drawingml/2006/table">
            <a:tbl>
              <a:tblPr/>
              <a:tblGrid>
                <a:gridCol w="2716212"/>
                <a:gridCol w="2714625"/>
                <a:gridCol w="2716213"/>
              </a:tblGrid>
              <a:tr h="251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232,05 карата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53,3 карата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167,4 карата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12541"/>
            <a:ext cx="2448272" cy="19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56992"/>
            <a:ext cx="2594158" cy="200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2448272" cy="229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600"/>
            </a:gs>
            <a:gs pos="50000">
              <a:srgbClr val="437743"/>
            </a:gs>
            <a:gs pos="100000">
              <a:srgbClr val="004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2267744" y="4910267"/>
            <a:ext cx="5040560" cy="125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2696" bIns="12696" anchor="ctr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алмаз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«Сергей Зверев»</a:t>
            </a:r>
            <a:endParaRPr lang="ru-RU" sz="40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824536" cy="373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600"/>
            </a:gs>
            <a:gs pos="100000">
              <a:srgbClr val="B3C8B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708400" y="908050"/>
            <a:ext cx="5219700" cy="51133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i="1" dirty="0"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 dirty="0" smtClean="0">
                <a:latin typeface="Arial" charset="0"/>
              </a:rPr>
              <a:t>«</a:t>
            </a:r>
            <a:endParaRPr lang="ru-RU" sz="3200" b="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07154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</a:t>
            </a:r>
            <a:r>
              <a:rPr lang="ru-RU" dirty="0" err="1" smtClean="0"/>
              <a:t>Айхала</a:t>
            </a:r>
            <a:endParaRPr lang="ru-RU" dirty="0"/>
          </a:p>
        </p:txBody>
      </p:sp>
      <p:pic>
        <p:nvPicPr>
          <p:cNvPr id="22533" name="Picture 5" descr="C:\Users\user\Pictures\14122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808408" cy="2857519"/>
          </a:xfrm>
          <a:prstGeom prst="rect">
            <a:avLst/>
          </a:prstGeom>
          <a:noFill/>
        </p:spPr>
      </p:pic>
      <p:pic>
        <p:nvPicPr>
          <p:cNvPr id="22534" name="Picture 6" descr="C:\Users\user\Pictures\ZTyjsRrMv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3845634" cy="2571768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00562" y="357166"/>
            <a:ext cx="421481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Среди диких заснеженных скал,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Где когда-то бродили олени.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Вырос город с названьем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Айхал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Ставший славой всего поколенья.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Шли на тракторах в тужу сюда,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те, теперь уж далекие годы,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 сияло в алмазах руда,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Взятых нами на благо народа.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в карьерах берем кимберлит,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Строем дамбы, плотины и здания,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полярной звездою горит,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Рукотворных кристаллов сияние.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Будь же счастлив на веки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Айхал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Пусть гордятся тобой наши дети, 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Средь тайги промороженных скал,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Самый лучший поселок на свете.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Владимир Стёпкин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600"/>
            </a:gs>
            <a:gs pos="100000">
              <a:srgbClr val="67916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08163"/>
            <a:ext cx="3233737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3375"/>
            <a:ext cx="4176713" cy="4249738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1"/>
                </a:solidFill>
                <a:latin typeface="Freestyle Script" pitchFamily="66" charset="0"/>
              </a:rPr>
              <a:t>Спасибо вам за успешную работу на уроке, </a:t>
            </a:r>
          </a:p>
          <a:p>
            <a:pPr eaLnBrk="1" hangingPunct="1"/>
            <a:r>
              <a:rPr lang="ru-RU" sz="4000" b="1" i="1" smtClean="0">
                <a:solidFill>
                  <a:schemeClr val="bg1"/>
                </a:solidFill>
                <a:latin typeface="Freestyle Script" pitchFamily="66" charset="0"/>
              </a:rPr>
              <a:t>а нашим гостям - за внимание!</a:t>
            </a:r>
          </a:p>
        </p:txBody>
      </p:sp>
      <p:pic>
        <p:nvPicPr>
          <p:cNvPr id="23556" name="Picture 7" descr="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844925"/>
            <a:ext cx="22320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Для успешного изучения темы следует повторить: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17712"/>
            <a:ext cx="8631560" cy="4363615"/>
          </a:xfrm>
        </p:spPr>
        <p:txBody>
          <a:bodyPr/>
          <a:lstStyle/>
          <a:p>
            <a:pPr lvl="0"/>
            <a:r>
              <a:rPr lang="ru-RU" b="1" dirty="0" smtClean="0"/>
              <a:t>Разложение натуральных чисел на простые множители;</a:t>
            </a:r>
          </a:p>
          <a:p>
            <a:pPr lvl="0"/>
            <a:r>
              <a:rPr lang="ru-RU" b="1" dirty="0" smtClean="0"/>
              <a:t>Нахождение наибольшего общего делителя (НОД) нескольких чисел;</a:t>
            </a:r>
          </a:p>
          <a:p>
            <a:pPr lvl="0"/>
            <a:r>
              <a:rPr lang="ru-RU" b="1" dirty="0" smtClean="0"/>
              <a:t>Распределительный закон умножения;</a:t>
            </a:r>
          </a:p>
          <a:p>
            <a:pPr lvl="0"/>
            <a:r>
              <a:rPr lang="ru-RU" b="1" dirty="0" smtClean="0"/>
              <a:t>Деление и умножение многочленов;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600"/>
            </a:gs>
            <a:gs pos="50000">
              <a:srgbClr val="326A32"/>
            </a:gs>
            <a:gs pos="100000">
              <a:srgbClr val="0046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15"/>
          <p:cNvSpPr>
            <a:spLocks noChangeArrowheads="1"/>
          </p:cNvSpPr>
          <p:nvPr/>
        </p:nvSpPr>
        <p:spPr bwMode="auto">
          <a:xfrm>
            <a:off x="8429652" y="3500438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293" name="Rectangle 116"/>
          <p:cNvSpPr>
            <a:spLocks noChangeArrowheads="1"/>
          </p:cNvSpPr>
          <p:nvPr/>
        </p:nvSpPr>
        <p:spPr bwMode="auto">
          <a:xfrm>
            <a:off x="7929586" y="3500438"/>
            <a:ext cx="506412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295" name="Rectangle 119"/>
          <p:cNvSpPr>
            <a:spLocks noChangeArrowheads="1"/>
          </p:cNvSpPr>
          <p:nvPr/>
        </p:nvSpPr>
        <p:spPr bwMode="auto">
          <a:xfrm>
            <a:off x="6445250" y="3500438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296" name="Rectangle 120"/>
          <p:cNvSpPr>
            <a:spLocks noChangeArrowheads="1"/>
          </p:cNvSpPr>
          <p:nvPr/>
        </p:nvSpPr>
        <p:spPr bwMode="auto">
          <a:xfrm>
            <a:off x="6948488" y="3500438"/>
            <a:ext cx="506412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297" name="Rectangle 121"/>
          <p:cNvSpPr>
            <a:spLocks noChangeArrowheads="1"/>
          </p:cNvSpPr>
          <p:nvPr/>
        </p:nvSpPr>
        <p:spPr bwMode="auto">
          <a:xfrm>
            <a:off x="5437188" y="3500438"/>
            <a:ext cx="506412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298" name="Rectangle 122"/>
          <p:cNvSpPr>
            <a:spLocks noChangeArrowheads="1"/>
          </p:cNvSpPr>
          <p:nvPr/>
        </p:nvSpPr>
        <p:spPr bwMode="auto">
          <a:xfrm>
            <a:off x="5940425" y="3500438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00" name="Rectangle 125"/>
          <p:cNvSpPr>
            <a:spLocks noChangeArrowheads="1"/>
          </p:cNvSpPr>
          <p:nvPr/>
        </p:nvSpPr>
        <p:spPr bwMode="auto">
          <a:xfrm>
            <a:off x="3924300" y="4076700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07" name="Rectangle 142"/>
          <p:cNvSpPr>
            <a:spLocks noChangeArrowheads="1"/>
          </p:cNvSpPr>
          <p:nvPr/>
        </p:nvSpPr>
        <p:spPr bwMode="auto">
          <a:xfrm>
            <a:off x="6948488" y="4071943"/>
            <a:ext cx="506412" cy="571503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08" name="Rectangle 143"/>
          <p:cNvSpPr>
            <a:spLocks noChangeArrowheads="1"/>
          </p:cNvSpPr>
          <p:nvPr/>
        </p:nvSpPr>
        <p:spPr bwMode="auto">
          <a:xfrm>
            <a:off x="6429388" y="4071942"/>
            <a:ext cx="506412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09" name="Rectangle 47"/>
          <p:cNvSpPr>
            <a:spLocks noChangeArrowheads="1"/>
          </p:cNvSpPr>
          <p:nvPr/>
        </p:nvSpPr>
        <p:spPr bwMode="auto">
          <a:xfrm>
            <a:off x="5940425" y="1773238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11" name="Rectangle 42"/>
          <p:cNvSpPr>
            <a:spLocks noChangeArrowheads="1"/>
          </p:cNvSpPr>
          <p:nvPr/>
        </p:nvSpPr>
        <p:spPr bwMode="auto">
          <a:xfrm>
            <a:off x="6429388" y="1785926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13" name="Rectangle 44"/>
          <p:cNvSpPr>
            <a:spLocks noChangeArrowheads="1"/>
          </p:cNvSpPr>
          <p:nvPr/>
        </p:nvSpPr>
        <p:spPr bwMode="auto">
          <a:xfrm>
            <a:off x="4427538" y="1773238"/>
            <a:ext cx="506412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14" name="Rectangle 45"/>
          <p:cNvSpPr>
            <a:spLocks noChangeArrowheads="1"/>
          </p:cNvSpPr>
          <p:nvPr/>
        </p:nvSpPr>
        <p:spPr bwMode="auto">
          <a:xfrm>
            <a:off x="4932363" y="1773238"/>
            <a:ext cx="506412" cy="5746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15" name="Rectangle 46"/>
          <p:cNvSpPr>
            <a:spLocks noChangeArrowheads="1"/>
          </p:cNvSpPr>
          <p:nvPr/>
        </p:nvSpPr>
        <p:spPr bwMode="auto">
          <a:xfrm>
            <a:off x="5435600" y="1773238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5940425" y="184467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О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7929586" y="1857364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948265" y="2420888"/>
            <a:ext cx="504056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104" name="Rectangle 48"/>
          <p:cNvSpPr>
            <a:spLocks noChangeArrowheads="1"/>
          </p:cNvSpPr>
          <p:nvPr/>
        </p:nvSpPr>
        <p:spPr bwMode="auto">
          <a:xfrm>
            <a:off x="6429388" y="1857364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Н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105" name="Rectangle 49"/>
          <p:cNvSpPr>
            <a:spLocks noChangeArrowheads="1"/>
          </p:cNvSpPr>
          <p:nvPr/>
        </p:nvSpPr>
        <p:spPr bwMode="auto">
          <a:xfrm>
            <a:off x="5434013" y="184467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К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106" name="Rectangle 50"/>
          <p:cNvSpPr>
            <a:spLocks noChangeArrowheads="1"/>
          </p:cNvSpPr>
          <p:nvPr/>
        </p:nvSpPr>
        <p:spPr bwMode="auto">
          <a:xfrm>
            <a:off x="3924300" y="184467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109" name="Rectangle 53"/>
          <p:cNvSpPr>
            <a:spLocks noChangeArrowheads="1"/>
          </p:cNvSpPr>
          <p:nvPr/>
        </p:nvSpPr>
        <p:spPr bwMode="auto">
          <a:xfrm>
            <a:off x="4427538" y="184467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3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110" name="Rectangle 54"/>
          <p:cNvSpPr>
            <a:spLocks noChangeArrowheads="1"/>
          </p:cNvSpPr>
          <p:nvPr/>
        </p:nvSpPr>
        <p:spPr bwMode="auto">
          <a:xfrm>
            <a:off x="4932363" y="184467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А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327" name="Rectangle 72"/>
          <p:cNvSpPr>
            <a:spLocks noChangeArrowheads="1"/>
          </p:cNvSpPr>
          <p:nvPr/>
        </p:nvSpPr>
        <p:spPr bwMode="auto">
          <a:xfrm>
            <a:off x="3924300" y="2349500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28" name="Rectangle 73"/>
          <p:cNvSpPr>
            <a:spLocks noChangeArrowheads="1"/>
          </p:cNvSpPr>
          <p:nvPr/>
        </p:nvSpPr>
        <p:spPr bwMode="auto">
          <a:xfrm>
            <a:off x="4427538" y="2349500"/>
            <a:ext cx="506412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29" name="Rectangle 74"/>
          <p:cNvSpPr>
            <a:spLocks noChangeArrowheads="1"/>
          </p:cNvSpPr>
          <p:nvPr/>
        </p:nvSpPr>
        <p:spPr bwMode="auto">
          <a:xfrm>
            <a:off x="4932363" y="2349500"/>
            <a:ext cx="506412" cy="5746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30" name="Rectangle 75"/>
          <p:cNvSpPr>
            <a:spLocks noChangeArrowheads="1"/>
          </p:cNvSpPr>
          <p:nvPr/>
        </p:nvSpPr>
        <p:spPr bwMode="auto">
          <a:xfrm>
            <a:off x="5437188" y="2349500"/>
            <a:ext cx="506412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31" name="Rectangle 76"/>
          <p:cNvSpPr>
            <a:spLocks noChangeArrowheads="1"/>
          </p:cNvSpPr>
          <p:nvPr/>
        </p:nvSpPr>
        <p:spPr bwMode="auto">
          <a:xfrm>
            <a:off x="5940425" y="2349500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32" name="Rectangle 77"/>
          <p:cNvSpPr>
            <a:spLocks noChangeArrowheads="1"/>
          </p:cNvSpPr>
          <p:nvPr/>
        </p:nvSpPr>
        <p:spPr bwMode="auto">
          <a:xfrm>
            <a:off x="6445250" y="2349500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33" name="Rectangle 78"/>
          <p:cNvSpPr>
            <a:spLocks noChangeArrowheads="1"/>
          </p:cNvSpPr>
          <p:nvPr/>
        </p:nvSpPr>
        <p:spPr bwMode="auto">
          <a:xfrm>
            <a:off x="2928926" y="2357430"/>
            <a:ext cx="506412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34" name="Rectangle 79"/>
          <p:cNvSpPr>
            <a:spLocks noChangeArrowheads="1"/>
          </p:cNvSpPr>
          <p:nvPr/>
        </p:nvSpPr>
        <p:spPr bwMode="auto">
          <a:xfrm>
            <a:off x="3428992" y="2357430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73088" name="Rectangle 32"/>
          <p:cNvSpPr>
            <a:spLocks noChangeArrowheads="1"/>
          </p:cNvSpPr>
          <p:nvPr/>
        </p:nvSpPr>
        <p:spPr bwMode="auto">
          <a:xfrm>
            <a:off x="3924300" y="2420938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О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87" name="Rectangle 31"/>
          <p:cNvSpPr>
            <a:spLocks noChangeArrowheads="1"/>
          </p:cNvSpPr>
          <p:nvPr/>
        </p:nvSpPr>
        <p:spPr bwMode="auto">
          <a:xfrm>
            <a:off x="4427538" y="2420938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Ж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4932363" y="2420938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И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89" name="Rectangle 33"/>
          <p:cNvSpPr>
            <a:spLocks noChangeArrowheads="1"/>
          </p:cNvSpPr>
          <p:nvPr/>
        </p:nvSpPr>
        <p:spPr bwMode="auto">
          <a:xfrm>
            <a:off x="6443663" y="2420938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Л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90" name="Rectangle 34"/>
          <p:cNvSpPr>
            <a:spLocks noChangeArrowheads="1"/>
          </p:cNvSpPr>
          <p:nvPr/>
        </p:nvSpPr>
        <p:spPr bwMode="auto">
          <a:xfrm>
            <a:off x="5940425" y="2420938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Е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91" name="Rectangle 35"/>
          <p:cNvSpPr>
            <a:spLocks noChangeArrowheads="1"/>
          </p:cNvSpPr>
          <p:nvPr/>
        </p:nvSpPr>
        <p:spPr bwMode="auto">
          <a:xfrm>
            <a:off x="5435600" y="2420938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Т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92" name="Rectangle 36"/>
          <p:cNvSpPr>
            <a:spLocks noChangeArrowheads="1"/>
          </p:cNvSpPr>
          <p:nvPr/>
        </p:nvSpPr>
        <p:spPr bwMode="auto">
          <a:xfrm>
            <a:off x="7429520" y="3571876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93" name="Rectangle 37"/>
          <p:cNvSpPr>
            <a:spLocks noChangeArrowheads="1"/>
          </p:cNvSpPr>
          <p:nvPr/>
        </p:nvSpPr>
        <p:spPr bwMode="auto">
          <a:xfrm>
            <a:off x="3428992" y="2428868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Н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2928926" y="2428868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М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345" name="Rectangle 82"/>
          <p:cNvSpPr>
            <a:spLocks noChangeArrowheads="1"/>
          </p:cNvSpPr>
          <p:nvPr/>
        </p:nvSpPr>
        <p:spPr bwMode="auto">
          <a:xfrm>
            <a:off x="4932363" y="2924175"/>
            <a:ext cx="506412" cy="5746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73147" name="Rectangle 91"/>
          <p:cNvSpPr>
            <a:spLocks noChangeArrowheads="1"/>
          </p:cNvSpPr>
          <p:nvPr/>
        </p:nvSpPr>
        <p:spPr bwMode="auto">
          <a:xfrm>
            <a:off x="4932363" y="299720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Х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347" name="Rectangle 93"/>
          <p:cNvSpPr>
            <a:spLocks noChangeArrowheads="1"/>
          </p:cNvSpPr>
          <p:nvPr/>
        </p:nvSpPr>
        <p:spPr bwMode="auto">
          <a:xfrm>
            <a:off x="4932363" y="3500438"/>
            <a:ext cx="506412" cy="5746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48" name="Rectangle 95"/>
          <p:cNvSpPr>
            <a:spLocks noChangeArrowheads="1"/>
          </p:cNvSpPr>
          <p:nvPr/>
        </p:nvSpPr>
        <p:spPr bwMode="auto">
          <a:xfrm>
            <a:off x="4932363" y="4076700"/>
            <a:ext cx="506412" cy="5746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73140" name="Rectangle 84"/>
          <p:cNvSpPr>
            <a:spLocks noChangeArrowheads="1"/>
          </p:cNvSpPr>
          <p:nvPr/>
        </p:nvSpPr>
        <p:spPr bwMode="auto">
          <a:xfrm>
            <a:off x="4932363" y="3573463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Arial" charset="0"/>
              </a:rPr>
              <a:t>А</a:t>
            </a:r>
            <a:endParaRPr lang="ru-RU" sz="2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3141" name="Rectangle 85"/>
          <p:cNvSpPr>
            <a:spLocks noChangeArrowheads="1"/>
          </p:cNvSpPr>
          <p:nvPr/>
        </p:nvSpPr>
        <p:spPr bwMode="auto">
          <a:xfrm>
            <a:off x="4932363" y="414972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Arial" charset="0"/>
              </a:rPr>
              <a:t>Л</a:t>
            </a:r>
            <a:endParaRPr lang="ru-RU" sz="2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3142" name="Rectangle 86"/>
          <p:cNvSpPr>
            <a:spLocks noChangeArrowheads="1"/>
          </p:cNvSpPr>
          <p:nvPr/>
        </p:nvSpPr>
        <p:spPr bwMode="auto">
          <a:xfrm>
            <a:off x="4932363" y="4725988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353" name="Rectangle 123"/>
          <p:cNvSpPr>
            <a:spLocks noChangeArrowheads="1"/>
          </p:cNvSpPr>
          <p:nvPr/>
        </p:nvSpPr>
        <p:spPr bwMode="auto">
          <a:xfrm>
            <a:off x="4427538" y="4076700"/>
            <a:ext cx="506412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54" name="Rectangle 128"/>
          <p:cNvSpPr>
            <a:spLocks noChangeArrowheads="1"/>
          </p:cNvSpPr>
          <p:nvPr/>
        </p:nvSpPr>
        <p:spPr bwMode="auto">
          <a:xfrm>
            <a:off x="5435600" y="4076700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2355" name="Rectangle 129"/>
          <p:cNvSpPr>
            <a:spLocks noChangeArrowheads="1"/>
          </p:cNvSpPr>
          <p:nvPr/>
        </p:nvSpPr>
        <p:spPr bwMode="auto">
          <a:xfrm>
            <a:off x="5940425" y="4076700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73115" name="Rectangle 59"/>
          <p:cNvSpPr>
            <a:spLocks noChangeArrowheads="1"/>
          </p:cNvSpPr>
          <p:nvPr/>
        </p:nvSpPr>
        <p:spPr bwMode="auto">
          <a:xfrm>
            <a:off x="1428728" y="414338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114" name="Rectangle 58"/>
          <p:cNvSpPr>
            <a:spLocks noChangeArrowheads="1"/>
          </p:cNvSpPr>
          <p:nvPr/>
        </p:nvSpPr>
        <p:spPr bwMode="auto">
          <a:xfrm>
            <a:off x="5435600" y="472440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22" name="Rectangle 166"/>
          <p:cNvSpPr>
            <a:spLocks noChangeArrowheads="1"/>
          </p:cNvSpPr>
          <p:nvPr/>
        </p:nvSpPr>
        <p:spPr bwMode="auto">
          <a:xfrm>
            <a:off x="5940152" y="4725144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139" name="Rectangle 83"/>
          <p:cNvSpPr>
            <a:spLocks noChangeArrowheads="1"/>
          </p:cNvSpPr>
          <p:nvPr/>
        </p:nvSpPr>
        <p:spPr bwMode="auto">
          <a:xfrm>
            <a:off x="6429388" y="414338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И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23" name="Rectangle 167"/>
          <p:cNvSpPr>
            <a:spLocks noChangeArrowheads="1"/>
          </p:cNvSpPr>
          <p:nvPr/>
        </p:nvSpPr>
        <p:spPr bwMode="auto">
          <a:xfrm>
            <a:off x="6929454" y="414338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Е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24" name="Rectangle 168"/>
          <p:cNvSpPr>
            <a:spLocks noChangeArrowheads="1"/>
          </p:cNvSpPr>
          <p:nvPr/>
        </p:nvSpPr>
        <p:spPr bwMode="auto">
          <a:xfrm>
            <a:off x="2411413" y="414972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25" name="Rectangle 169"/>
          <p:cNvSpPr>
            <a:spLocks noChangeArrowheads="1"/>
          </p:cNvSpPr>
          <p:nvPr/>
        </p:nvSpPr>
        <p:spPr bwMode="auto">
          <a:xfrm>
            <a:off x="2916238" y="414972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26" name="Rectangle 170"/>
          <p:cNvSpPr>
            <a:spLocks noChangeArrowheads="1"/>
          </p:cNvSpPr>
          <p:nvPr/>
        </p:nvSpPr>
        <p:spPr bwMode="auto">
          <a:xfrm>
            <a:off x="3419475" y="4149725"/>
            <a:ext cx="504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27" name="Rectangle 171"/>
          <p:cNvSpPr>
            <a:spLocks noChangeArrowheads="1"/>
          </p:cNvSpPr>
          <p:nvPr/>
        </p:nvSpPr>
        <p:spPr bwMode="auto">
          <a:xfrm>
            <a:off x="3924300" y="414972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Д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116" name="Rectangle 60"/>
          <p:cNvSpPr>
            <a:spLocks noChangeArrowheads="1"/>
          </p:cNvSpPr>
          <p:nvPr/>
        </p:nvSpPr>
        <p:spPr bwMode="auto">
          <a:xfrm>
            <a:off x="4427538" y="414972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Е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28" name="Rectangle 172"/>
          <p:cNvSpPr>
            <a:spLocks noChangeArrowheads="1"/>
          </p:cNvSpPr>
          <p:nvPr/>
        </p:nvSpPr>
        <p:spPr bwMode="auto">
          <a:xfrm>
            <a:off x="5435600" y="414972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Е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29" name="Rectangle 173"/>
          <p:cNvSpPr>
            <a:spLocks noChangeArrowheads="1"/>
          </p:cNvSpPr>
          <p:nvPr/>
        </p:nvSpPr>
        <p:spPr bwMode="auto">
          <a:xfrm>
            <a:off x="5940425" y="4149725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Н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30" name="Rectangle 174"/>
          <p:cNvSpPr>
            <a:spLocks noChangeArrowheads="1"/>
          </p:cNvSpPr>
          <p:nvPr/>
        </p:nvSpPr>
        <p:spPr bwMode="auto">
          <a:xfrm>
            <a:off x="1928794" y="4143380"/>
            <a:ext cx="504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32" name="Rectangle 176"/>
          <p:cNvSpPr>
            <a:spLocks noChangeArrowheads="1"/>
          </p:cNvSpPr>
          <p:nvPr/>
        </p:nvSpPr>
        <p:spPr bwMode="auto">
          <a:xfrm>
            <a:off x="7929586" y="3571876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Т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33" name="Rectangle 177"/>
          <p:cNvSpPr>
            <a:spLocks noChangeArrowheads="1"/>
          </p:cNvSpPr>
          <p:nvPr/>
        </p:nvSpPr>
        <p:spPr bwMode="auto">
          <a:xfrm>
            <a:off x="8429652" y="3571876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М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37" name="Rectangle 181"/>
          <p:cNvSpPr>
            <a:spLocks noChangeArrowheads="1"/>
          </p:cNvSpPr>
          <p:nvPr/>
        </p:nvSpPr>
        <p:spPr bwMode="auto">
          <a:xfrm>
            <a:off x="5435600" y="3573463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Л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38" name="Rectangle 182"/>
          <p:cNvSpPr>
            <a:spLocks noChangeArrowheads="1"/>
          </p:cNvSpPr>
          <p:nvPr/>
        </p:nvSpPr>
        <p:spPr bwMode="auto">
          <a:xfrm>
            <a:off x="6948488" y="3573463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Р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39" name="Rectangle 183"/>
          <p:cNvSpPr>
            <a:spLocks noChangeArrowheads="1"/>
          </p:cNvSpPr>
          <p:nvPr/>
        </p:nvSpPr>
        <p:spPr bwMode="auto">
          <a:xfrm>
            <a:off x="6443663" y="3573463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О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40" name="Rectangle 184"/>
          <p:cNvSpPr>
            <a:spLocks noChangeArrowheads="1"/>
          </p:cNvSpPr>
          <p:nvPr/>
        </p:nvSpPr>
        <p:spPr bwMode="auto">
          <a:xfrm>
            <a:off x="5940425" y="3573463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Г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42" name="Rectangle 186"/>
          <p:cNvSpPr>
            <a:spLocks noChangeArrowheads="1"/>
          </p:cNvSpPr>
          <p:nvPr/>
        </p:nvSpPr>
        <p:spPr bwMode="auto">
          <a:xfrm>
            <a:off x="5435600" y="299720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43" name="Rectangle 187"/>
          <p:cNvSpPr>
            <a:spLocks noChangeArrowheads="1"/>
          </p:cNvSpPr>
          <p:nvPr/>
        </p:nvSpPr>
        <p:spPr bwMode="auto">
          <a:xfrm>
            <a:off x="1908175" y="299720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44" name="Rectangle 188"/>
          <p:cNvSpPr>
            <a:spLocks noChangeArrowheads="1"/>
          </p:cNvSpPr>
          <p:nvPr/>
        </p:nvSpPr>
        <p:spPr bwMode="auto">
          <a:xfrm>
            <a:off x="2411413" y="299720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45" name="Rectangle 189"/>
          <p:cNvSpPr>
            <a:spLocks noChangeArrowheads="1"/>
          </p:cNvSpPr>
          <p:nvPr/>
        </p:nvSpPr>
        <p:spPr bwMode="auto">
          <a:xfrm>
            <a:off x="2916238" y="299720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46" name="Rectangle 190"/>
          <p:cNvSpPr>
            <a:spLocks noChangeArrowheads="1"/>
          </p:cNvSpPr>
          <p:nvPr/>
        </p:nvSpPr>
        <p:spPr bwMode="auto">
          <a:xfrm>
            <a:off x="3419475" y="299720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48" name="Rectangle 192"/>
          <p:cNvSpPr>
            <a:spLocks noChangeArrowheads="1"/>
          </p:cNvSpPr>
          <p:nvPr/>
        </p:nvSpPr>
        <p:spPr bwMode="auto">
          <a:xfrm>
            <a:off x="4427538" y="299720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3249" name="Rectangle 193"/>
          <p:cNvSpPr>
            <a:spLocks noChangeArrowheads="1"/>
          </p:cNvSpPr>
          <p:nvPr/>
        </p:nvSpPr>
        <p:spPr bwMode="auto">
          <a:xfrm>
            <a:off x="5940425" y="2997200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394" name="Rectangle 386"/>
          <p:cNvSpPr>
            <a:spLocks noChangeArrowheads="1"/>
          </p:cNvSpPr>
          <p:nvPr/>
        </p:nvSpPr>
        <p:spPr bwMode="auto">
          <a:xfrm>
            <a:off x="3851920" y="1844824"/>
            <a:ext cx="504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395" name="Rectangle 387"/>
          <p:cNvSpPr>
            <a:spLocks noChangeArrowheads="1"/>
          </p:cNvSpPr>
          <p:nvPr/>
        </p:nvSpPr>
        <p:spPr bwMode="auto">
          <a:xfrm>
            <a:off x="2285984" y="2428868"/>
            <a:ext cx="504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396" name="Rectangle 390"/>
          <p:cNvSpPr>
            <a:spLocks noChangeArrowheads="1"/>
          </p:cNvSpPr>
          <p:nvPr/>
        </p:nvSpPr>
        <p:spPr bwMode="auto">
          <a:xfrm>
            <a:off x="4357686" y="3000372"/>
            <a:ext cx="504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397" name="Rectangle 391"/>
          <p:cNvSpPr>
            <a:spLocks noChangeArrowheads="1"/>
          </p:cNvSpPr>
          <p:nvPr/>
        </p:nvSpPr>
        <p:spPr bwMode="auto">
          <a:xfrm>
            <a:off x="4283968" y="3573016"/>
            <a:ext cx="504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398" name="Rectangle 392"/>
          <p:cNvSpPr>
            <a:spLocks noChangeArrowheads="1"/>
          </p:cNvSpPr>
          <p:nvPr/>
        </p:nvSpPr>
        <p:spPr bwMode="auto">
          <a:xfrm>
            <a:off x="3347864" y="4149080"/>
            <a:ext cx="504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2400" name="Rectangle 395"/>
          <p:cNvSpPr>
            <a:spLocks noChangeArrowheads="1"/>
          </p:cNvSpPr>
          <p:nvPr/>
        </p:nvSpPr>
        <p:spPr bwMode="auto">
          <a:xfrm>
            <a:off x="2627313" y="1268413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401" name="Rectangle 397"/>
          <p:cNvSpPr>
            <a:spLocks noChangeArrowheads="1"/>
          </p:cNvSpPr>
          <p:nvPr/>
        </p:nvSpPr>
        <p:spPr bwMode="auto">
          <a:xfrm>
            <a:off x="3059113" y="1341438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4" name="Rectangle 116"/>
          <p:cNvSpPr>
            <a:spLocks noChangeArrowheads="1"/>
          </p:cNvSpPr>
          <p:nvPr/>
        </p:nvSpPr>
        <p:spPr bwMode="auto">
          <a:xfrm>
            <a:off x="7429520" y="3500438"/>
            <a:ext cx="506412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endParaRPr lang="ru-RU">
              <a:solidFill>
                <a:srgbClr val="008080"/>
              </a:solidFill>
            </a:endParaRPr>
          </a:p>
        </p:txBody>
      </p:sp>
      <p:sp>
        <p:nvSpPr>
          <p:cNvPr id="115" name="Rectangle 176"/>
          <p:cNvSpPr>
            <a:spLocks noChangeArrowheads="1"/>
          </p:cNvSpPr>
          <p:nvPr/>
        </p:nvSpPr>
        <p:spPr bwMode="auto">
          <a:xfrm>
            <a:off x="7429520" y="3571876"/>
            <a:ext cx="504825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И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1" name="Rectangle 77"/>
          <p:cNvSpPr>
            <a:spLocks noChangeArrowheads="1"/>
          </p:cNvSpPr>
          <p:nvPr/>
        </p:nvSpPr>
        <p:spPr bwMode="auto">
          <a:xfrm>
            <a:off x="6948264" y="2348880"/>
            <a:ext cx="506413" cy="574675"/>
          </a:xfrm>
          <a:prstGeom prst="rect">
            <a:avLst/>
          </a:prstGeom>
          <a:solidFill>
            <a:srgbClr val="DEF1F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270000" bIns="180000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020272" y="2348880"/>
            <a:ext cx="32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73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018D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018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3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018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7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7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7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7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7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7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7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7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7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7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7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7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7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7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7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7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7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7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7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/>
      <p:bldP spid="173060" grpId="0"/>
      <p:bldP spid="173104" grpId="0"/>
      <p:bldP spid="173105" grpId="0"/>
      <p:bldP spid="173106" grpId="0"/>
      <p:bldP spid="173109" grpId="0"/>
      <p:bldP spid="173110" grpId="0"/>
      <p:bldP spid="173110" grpId="1"/>
      <p:bldP spid="173088" grpId="0"/>
      <p:bldP spid="173087" grpId="0"/>
      <p:bldP spid="173073" grpId="0"/>
      <p:bldP spid="173073" grpId="1"/>
      <p:bldP spid="173089" grpId="0"/>
      <p:bldP spid="173090" grpId="0"/>
      <p:bldP spid="173091" grpId="0"/>
      <p:bldP spid="173093" grpId="0"/>
      <p:bldP spid="173094" grpId="0"/>
      <p:bldP spid="173147" grpId="0"/>
      <p:bldP spid="173147" grpId="1"/>
      <p:bldP spid="173140" grpId="0"/>
      <p:bldP spid="173141" grpId="0"/>
      <p:bldP spid="173115" grpId="0"/>
      <p:bldP spid="173139" grpId="0"/>
      <p:bldP spid="173223" grpId="0"/>
      <p:bldP spid="173224" grpId="0"/>
      <p:bldP spid="173225" grpId="0"/>
      <p:bldP spid="173226" grpId="0"/>
      <p:bldP spid="173227" grpId="0"/>
      <p:bldP spid="173116" grpId="0"/>
      <p:bldP spid="173228" grpId="0"/>
      <p:bldP spid="173229" grpId="0"/>
      <p:bldP spid="173230" grpId="0"/>
      <p:bldP spid="173232" grpId="0"/>
      <p:bldP spid="173233" grpId="0"/>
      <p:bldP spid="173237" grpId="0"/>
      <p:bldP spid="173238" grpId="0"/>
      <p:bldP spid="173239" grpId="0"/>
      <p:bldP spid="173240" grpId="0"/>
      <p:bldP spid="173242" grpId="0"/>
      <p:bldP spid="173243" grpId="0"/>
      <p:bldP spid="173244" grpId="0"/>
      <p:bldP spid="173245" grpId="0"/>
      <p:bldP spid="173246" grpId="0"/>
      <p:bldP spid="173248" grpId="0"/>
      <p:bldP spid="173249" grpId="0"/>
      <p:bldP spid="12397" grpId="0"/>
      <p:bldP spid="12398" grpId="0"/>
      <p:bldP spid="115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4600"/>
            </a:gs>
            <a:gs pos="50000">
              <a:srgbClr val="558455"/>
            </a:gs>
            <a:gs pos="100000">
              <a:srgbClr val="004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yron_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2924175"/>
            <a:ext cx="1944688" cy="3025775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4101" name="Picture 5" descr="Эмилия Чателет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989138"/>
            <a:ext cx="2079625" cy="3025775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4103" name="Picture 7" descr="Гипатия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2232025" cy="2763837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4105" name="Picture 9" descr="kovalevska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981075"/>
            <a:ext cx="2195513" cy="2924175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79388" y="3068638"/>
            <a:ext cx="2089150" cy="720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chemeClr val="bg1"/>
                </a:solidFill>
              </a:rPr>
              <a:t>11001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627313" y="4005263"/>
            <a:ext cx="20891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600">
                <a:solidFill>
                  <a:schemeClr val="bg1"/>
                </a:solidFill>
                <a:latin typeface="Arial" charset="0"/>
              </a:rPr>
              <a:t>10111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859338" y="5157788"/>
            <a:ext cx="20891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600">
                <a:solidFill>
                  <a:schemeClr val="bg1"/>
                </a:solidFill>
                <a:latin typeface="Arial" charset="0"/>
              </a:rPr>
              <a:t>10101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877050" y="6092825"/>
            <a:ext cx="20891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600">
                <a:solidFill>
                  <a:schemeClr val="bg1"/>
                </a:solidFill>
                <a:latin typeface="Arial" charset="0"/>
              </a:rPr>
              <a:t>01110</a:t>
            </a:r>
          </a:p>
        </p:txBody>
      </p:sp>
      <p:pic>
        <p:nvPicPr>
          <p:cNvPr id="4111" name="Picture 15" descr="byron_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2924175"/>
            <a:ext cx="1944688" cy="30257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12" name="Picture 16" descr="Эмилия Чателет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989138"/>
            <a:ext cx="2079625" cy="30257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13" name="Picture 17" descr="Гипатия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2232025" cy="27638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14" name="Picture 18" descr="kovalevska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981075"/>
            <a:ext cx="2195513" cy="29241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428860" y="242886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Трубка </a:t>
            </a:r>
            <a:r>
              <a:rPr lang="ru-RU" dirty="0" err="1" smtClean="0"/>
              <a:t>Айхал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107154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13327" name="AutoShape 15" descr="data:image/jpeg;base64,/9j/4AAQSkZJRgABAQAAAQABAAD/2wCEAAkGBxQTEhUUExQWFRUXGB0aGBgYGBwbGxodHBwaGRocHB0cHCggGhwlHBocITEhJSkrLi4uHB8zODMsNygtLisBCgoKDg0OGxAQGjQkHyQsLCwsLCwsLCwsLCwsLCwsLCwsLCwsLCwsLCwsLCwsLCwsLCwsLCwsLCwsLCwsLCwsLP/AABEIALwBCwMBIgACEQEDEQH/xAAcAAACAwEBAQEAAAAAAAAAAAAEBQIDBgEHAAj/xABBEAABAgQEBAQFAgUCBQMFAAABAhEAAyExBBJBUQUiYXETgZGhBjKxwfBC0RRSYuHxI4IVM3KishZTkgdDY3PC/8QAGQEAAwEBAQAAAAAAAAAAAAAAAQIDAAQF/8QAJBEAAgIBBAMAAwEBAAAAAAAAAAECESEDEjFBE1FhBCIycRT/2gAMAwEAAhEDEQA/AIYjFzluVSiQOYqKmLChcirD0EVSpqF3UEq2CiSNaMmE/F8JMTOIWlRokhQTUAgKDirEOxG7irQun4lSSQDnAN3r7a/tF1JnK7RucHLb5FJzDVQBIfoWPlFmKRPJTVAKf5KBXU0L7bRhkY7NqpKmHMVqJOjEg/jwXgeITk8viqZ61DgWYKNQ3dw0OpRNZpJqcSXS6VjZWUj/ALgG/tAIlzzU83U5fqQ/rF3FfiGcgkJMtcr9OYKK2owzGlNWOjRLDfEaCRmKBSr5vuY0XYZOgebicQxRlSpN8pTLuwGZwAXZg8BHDTAPkSgiorX3MavA8SCnJ8EjQBV9tAwN7esXrVLUM6UpFwRr1YhgR3Ebc0C77M1w74exM+WVICFMWKStI0BBGZgRVoAXwqbmymXLSQWLb7XYxscaECSMpWAoqDJAplZyHFq7ekL8Ni0FPyqmUerPoBYisbc2ZxQpw/ARQqWAf+lQHq76bNDkYXDrI8SeZJQP1S3QsA0oldSfIwIMCmYSpa5kw3Zc3Kz0oEgf+UXKwEtKWUqaqjspSSjzPM3eC67Aooa4vESEgnDBCnSlKjLJSHHMCUsTc2KqMQ9YyGJmzLs4f+UXGqmHsaQylYLDlzLmhBSkFWYks9RlKVAG9/UCK5OJXny+IZrM5UpTdBmUo03y7wYtIZ+wvBy5SJKfElhU1QzAOUsCWANaWfsdYh40iWcyZMrcZlFT3SaFTEfmkFyTIEtYmFOc0BAUAlxorL71jE4iVLTMIJL7sSm/zVGbrANnk3HC0YCZzTJYC6FgVqDdiVCEk3hKFTFGVnmIzEgII+W9iaevpCfG8QQAEJVL5R84KqvZ6eUDIngf/cI//XkD9w4MZfq+zSzijQ4jh8oEJQqakkB84sToW/vAeMwRSf8ATKZidFMoeoIp6woxONJqVzj3TT/yiiXjQCM3iqHSn/8AUNu+EvH8G6MEs/8AtjcUfye8SJRYILjVwPZmhcOISVMCJlBquo9RbzgkTELdjMHYJV9C8bcFafwuAlj5lKSewI9QIulolKtMevZ+zwqmSpWsxae6C0dTgJZtiEf7qfQkv5QPIL4/gwnZEmilN5GKjiEioL9HH7ROXwxTHJNQQNQDtuRf+0UzODzmskjplJMZayBs+E5U/Ndg+5/tFwL2r2IP3hZMwM0fMGfcU9op8JQ1D6F/zaG8ou1DhMwOXKgeoH79InLQovUjuD9gYWykzSCy1OKkP9Ggf+KUDVT9yYbyvo2xehsqesaxZJ49OR8sxSfM/vCj+Ieo9v7xHxlH/EHzsR6aNTI+N8Sn9QPcfs0Hp/8AqNP2/wC9X7RhPE3APtHzp2P/AMo3lXaF8UT2bE/DcjIomTKWK5QgZXG+YF33As0YHi/wUFjPhiX1lzVH/tX9lesep/8Ap+Y5z4qYR8xASkF9CCzuOkcX8PYc1eYo6nxCH1q1BHmPViuz03puXR4ev4YxoIH8PMPUB+mhMXYX4dxn6JM0l7CWXf7x7gMFKSOWWCQLKWXpVn761hSfiyWkHKZSWFBQl9nehNhesMtTcsCvSS5Z5jM4TiykJXhp5AJYKlKBc3YgPBy/h1IkpzBSJ6xRCg+RIFFqSp1ZVkEO6W2aNen41TORXMJjhkDcVqXACaVZyzwBi+LTZy0iWQQSFEAFwNQCLuL6e8FOTNsj7McngSjegFCAXJOwAh7wTghSjMsry/ynNQ6NUCw7Q7xU9FgnKaOlOndR+gHnHZ+GWUAuyWpf71irVCpLoFlTzNAlS0USaA7nWjNa31i/C/DqwM2WW5OqWHoTf/qBirhU9KFnLzEliQqx/q7d4JnygrnmLCS/y0HmCOu5ib1GnSKKCeWdRgFuQqYhDGwKPKx/GitWHWCKpPXlNut4tKpFxMBUALso0L+lT6xanisofqBZ7JJoeoFoCnO7qzNQ4sXTuEqWGUElLmhSxA6HTvEV8CkAhSE2uApfkXFRWvlDxPG0KDCxFwmu2piuRi0F2NDdzqkn0NYSWrqctDRjHpmdm8PQS6UFgxF3cHVxW31gbH4A5Scr2JIBcjzqNf1bRq1zwjNShpvc3+8VpxyQxLUr3oRt1ho6810BwXswiOGyjVcphslajmYaZppN/tEU8AkKcETUkGgSoKcPRnSA7db0LRsV8Sknqxenk49WiSkyciiWYDlCmZ2O+tYp/wBDXMQeP0zzudwGU6ss8gBRBzyVpIuzhJUTs4HtWBZPw5OXVC0s1DmUAb2zJFm1aPSDw6UpJAy3PTZqJIegfzMDT+CpHKilgmxLuXZ0vqdYZfkR7M4MwWH4FiroCZoF2mS1+ozZoA4jhVoP+pKVLL7FP1j0lfC0lLLSFu9SSDR2+fMDQ2cdIpmzJiQchWztlIC0Bru4yiuw0PSKx1Ivhk2mujzdGKWB86m2VzD3eChjzQJRLX2DHyCW+kaPH4KXMqrDmWSWzyRmSTq8sqp/tMJsT8PFj4a0zG0SefzlkBQ7B4cFnJXFkoPNLmSz2Ckh78pyn6wSJ0xQBkTQvVqB+6FftCOXLU+VK+jE+zGjxWpK0HmSUncU6+cBpDGkHFFJy+PKSmtVpBDd0uxi3+EE91yZ4WL5SlyL01LdxCDDYqYa58yRcWfoYZ4bEylLFPCfVg3kRl94lKCXANqZLD4VaCorIKWLm79ANTC8oCiSk1egJJp6OPeHhxaUoUFIKgrVISRts1uphPNxEoWKh3F/RxAt0JKPoECFhyEkgXItERiiNPt9oLmFB/5Sg/8AL6ekVmeofMjM4uxjX8EaOS8WD0jpmDpAa1oJsR3BPk4ZosCuo9ozBtP09PnbGMFxb4rmqmKlyPDlsSlall7EcwA0Z4VY/wCMJqpZJC8tuUJlvslJdZNLmnaEsrHT5qCjD4ZMoG8xs6gOq1kkXNXjg09F9nfPUXCHGPxKZx5zMzgVmJJQkgV+UK5iH/lctpCKVhBMKggFADsSkhx2amnKKw84N8PeHKQuasFXyhCCRmJtmtRtGhkzFIDLW1A1Ea0GgjpjBEmJMDwVMv5k1I0uxoQEknK4LPU9ofYWWSlkpCUsLChYC6rkwfL4flTnWy5hNE9dy2nSBsTjZiHIKUtY0saEBNvMRXcksC02Vy5klKmzhSwKpDVezkimumsGTMWnKOUJc18RajY6C2l2jPYXC51PLBvtXyo7dIIRORKWfE/1F7AOH2uwP7WhcPkbbLoZZRNSoy1qJzfoQBfQswbrXrvGXxWGCCQHWCd7eez7Wh1j+JTJuUNlSaBKfUBh0a7dIonpCaEOKEudO+/WwjLUobw2rYtw+LmBhSlP8kMT/mJzZq1aZQK8oI73iueiYC6SAC4BG48t4nhfGU7zJjvTKG8tKwzn2L41wzktMw/KVN0YD6+8fTZRScynD3Lu+sWKwUxYZRmOC9XA6Rybw0gMwr1fvAeohfHRbMwawAoTAafzB36OYGxZKVJOdyQDfXrpEp/DXqlJtd2gY4QhrpOod7eUCMgySogUKD0G1NdftFs2aaJI+UvetWeKQhYcOSzUpd26HSITErLqJBA3F6tYdT7GKWIXonV1FX+8NuH43Kk51P0anrCb+JJAJlhmoQX2Fto+zgJcKc/y7bvCyipYDFtGgk8UNBlzHpYflIM4cpITlKn3tvahr/aMpJnrehLNVg34Ytw01LgsHG2/31hJaMaGWpJcmn/hgS7AMQAzg+e+8LuI8IE1yQC7aMfJqvFWExUwEkr5X/UNT7+kMpONTNoksq1emo3iVzgOtsjLY7hhmHKtpl8oW6ZjmjhQDqT3vCidgHZEp1KD5pM4soMH5FMCRsO149HUkFJSp60BsQbX0MIuLcKBJ+fQpWRWWRbsk92PSL6eupciuFHnmKDpzSgG1I+bzAtAgxxpnSC2tQW7hof8Q4ctMwlAyzrsLKF8yNCNSD/kPESVqbxkiUpVAq7szukElN794s6AmMcNhpM2WmZLcE0UAsAg+fWK52HmCgStQ2ORR90wHjZE6UlkZsrVyVB60+8JZfElpIU5JBo9gRr3iX7IzZo1S0ADPhSd2GU/+MVS5iBZK0J8yPMVHtA07j0xYDkdaXjiOMEDZRq4AI/d4ym+0K5DEYWRMbLykm4Uz/7S7RRN4DU85T0Ka/SK04yYpjkSvWjO1NNLx08UGqT+ecHcgYZ6QrByyg5BMS9MxWQxZnYuCW3ECpwisgQrETVB/wDluMvdi4A7wymrUpIKlZZb0Fa7Dr5P5RTmc5Ucj6tX00+sTRS2SwUuXJDEJUrQISAsm1FAZgDqfSGHC+FLSVLmkJUrRRqPImgam8c4dIVLGYAMaE2USdCakV2aDeIys0tKXZRokO1QOhrRzE5atYiUULyyEmf4RIUssKkKSCa2N7dQW66QJL4acRMXMKgE3Iah0HnTfeGGF4ZMOXxRmKQ2YFiAaM1iG/DFXGuJIkhUqUhTkA11ejjf7NEqd2PXRnF85KfkDEJAuW39PrSjxaMIcjfKaihrY0Jpfb2iOFAKBmSfm/O+kdncRTKIGTxVMWB2s5VoPr7w1vopVA4x/KEoASRdT3PR9YEUogjVINU+9HrFsrhSlIUtk8v6XzHc/X2hlgcOkgKI5k0UnUdXGsZzUQ8kMDOlzMyZbOA41FqliLFveEn8ZMzXIL+tbfaghvhpUtGKDZgZiSRZgxsOrHXaE2PSr+ImUzJBLbAXenU3MbTbk2iM6WSeKxi3fOQSdC3XveKMPOmKUU5lUD1fyuaRPGTTLAzskGoOWpZtGza3sYEMwKL8zkXt/mLxg6IykMpZmEgA1NLjZ6uerQJLmLVMUCSClJOlWLUbteKPFZncgD+ZtTd/OAFTwZqspWWALnc6U7j0iih2JusOkcUPMRe9Rr62/aL/APiCXIKRsTsBV9iCSTAuFLqHQuXAPWPpwBJ5QQBVqOatT8tAowylFK6AgJZgPygrX0iS8CV5UpAJYOrq5q+0I5EwgZRUvZtAKDrWH38f4aFBViMr9SKkb3icm0OlYNMlqQlnJzHKD0HzKNNg7hqPHJZCWFyztq2nrfpDbFLRMSkNypDAUdT3HbfTSFuLR+p6LttV8xHSgvsTCKd8jbaK5c85gDRyw84aYCSpaDkDj+psrjVrevWE/gZqn/PntDrh2PSgZWBILubbc23rBk0asmsSlEwOhswHOnY/bWtoDxeGJLEjp01/G3hLOxeRWZJyzAebL8idkhic5OxhvI4imaedIQpmd6E9f5e3SISW3KKJ2ZvjHBCtYzkrSDQD5rtoXvSlYlxLh0hUtsqEpeisrMNWsSqt41apG4emooXr9YEXLSly2oASag3D9Db3hlrPsG0x8v4flyHUqWpaDRKkTFhaH+UUbPQPStdYRzJwUVJmI8aWflWA8xIfUtzN1j0j+FBKSnMMrqZ6CjO1X9SSWhTieC5TmCvDJbmRVLAMpxq5LnswYmLR175Fen6PO5/C5V5SzWwIp6j9oEm4GYDUPryl3+8aTF8F/UxluSxHNLJrQm6DQ3FtYWz+HTXCsrKZ3ehG4IMXTUlgRquRGskGqSOhvHf4lX8xhgcVNBY10Zoh/GnZP/xH7QdqFo9dw+FMzKsrdQYn+no36RDXCcEmGoSQAX38gdRT6RViZJBC5dJielFDZ/bu0cHGgMs5lqy8i5WY8oUoBZy/KWoa6bRzuLeSqfQ//wCFqOXPtXLR+naLJGOw5QVJKcqSpJIehQWUNDQv2gTHfE8vLlShZp8pSwPYhwd7aO8VT8QVIdCQhWxGViSczFmqoO7F7wiikG2xh/EEqAZTBiVAgADc6mkZXj5An5yWAQly/d66VpGhwM5fhvkZZNUklgNWJTzUrYP0jMfEeEImOw5pYsAa53tZ3aFlyU0+RdMx6HzqACXbludQQAf8VilZM2d8xQl6E1q1Hv0reuut3CsAtSlAHmyhWSjKZ7MOUhu3a8XYtBlJQoANcEizsWIe9vxoRV0VkFY0/wAPKIQn9DhKa/L52PpFPDpudMmbYTE/6jUc/sC4gubjPFSClLKFFWIZ7djT1hEFzVA4aWkjw3UVHL8qlFSQnmc3a16aPCQjudE26QfxpSQqTkIKkKLh7BSSH72hRxXFJKhLql2JHQW76xHGr8KWblbsTq5uX3hPwuW00qUSpicz1OuutHjshpqOSDdjDFzM+YM4HIBsPlDbQBJU2V1VfuQBvpX7RzxiUqYlJNywLMQbW39YVzMYou5qKbP16PtF4sm4gvxJiyGqFAFTirEuw2LNBfAVujMwqHbYaD0hDxdYKdHzfW/vDXhU4pQE2sPoBDNgrA8QlgVA0BIvU2ZqGB508pLEVfd6nt0ipOMUlIsav6O31i1Azh01r7vWJpGYdhJALFX48c4hKcZbpd2dvy8dzlI0H0uNOzxzDzQwcOohwPzSkTl7GjZKTjClSG8wQ+pJ8tIcYvCKyhSjmWXUzMEpufoOkD8KkpzZ1p5nyo7kFvL1/Z5h5gZTtUHOrYM2UAfjd449SdSwdMY4yI8OoqcgFi2XqNx5x8sZag+X7/jfWDVoIK2Dgbf5+nrC7ChR5noqt79G6RVSsWiUqblILt0s7Xhr/GpmJSmiQKAMH6l7AdbwnVlJJBptcnoNgI6ihGZidmcBtOuxaM0Cq4HOB4jO8QISCoE2I03qeX2jRInoJ5uUnez7ZmaFnDeNoLgpCFHXRWlFW+h0DwclYUf9XKoO4YfK/vHPNZyOmTxgypygsTdrbiAZs4pRyEglkhqMKOo+8TmqCf8AlqKugsKk1f69oiMQHyq5TfYH1hVYWdlZG/1UUYnMg5FAEMaCinFw2rPFE/gkqbl8GYC1ciglJGpZy17gFr0vEZ0rKQGAAryt/jrAmLmgsHI0ewpp7xWE8itGV+IODqlqCVoUlRJZ06U2Fq6QsHDF/wAqz2UG8qx6Ni+OTEoAypU1WWkqBArQCoP0hNK45gFjMqRlUqpSGYHXSO2Gra4JOND3Bz5q0gEqYWdVhqKml4YqwiJ7hKc5HzAWLWzKs46V+kK5EpBPIEjdCnY9Cxp9IsTiyokLWRlIDBJASPI+43hLYKOcU4TOWnLImyQtBq7KLagliomoZ3ZheGnBwFpVLmrSoulKgnMkoUzmpU7FnBDaikXSML4ZeWhFRQguWOxJJDwl+H8EqVjF5iVBwHOXWugAF9nhXFW38GjJ1Rr8NLKZfMUnMSl0pyjKLADMW8jcxm+PAFcoKHKxRWzJUk6ObNaNFOzpASoKuatTWxBLCusZv4mzBMsHlIWo30KS1RakRX859lo/0LcBxES1qWCVFlJZR6kCov2i6ZOzSi+Uc+QByAA6spcgsWHZ4zWHxIMwggnMXzVpsxp/MD5CG/CZq1yVuQOYEXDgKd3Aq1fQQJxpWh7yT4IhaZhBSrKosxDXTmBGpDuAW0EPMLPMlZcA8pAJTVyGSpxegHpCfh03nUFKACcrKL2Cl8oOgdjtDfFSc0sqYqPfR77P1hXLbOxJIwGPWSygwQlTEANQmrh60UdBSLuGB0k35SGpQnlI979IJxkrKSRbXZQVr5Hm6c8Uy15TkA5g1GYmtX3q41jtiyDLhhpbzZiiwQkFtAovRQ6JAMYrEYoLWSAw0pppTtGu+KyZWFCcpAWhKiVEEqMw1dqDKAR6xjctKAk7CpNWp1rDJhrkTcRBKg8OOHLzZQK2v6wox+HKVOxD1Yggg6guB+0GcIm84bb8cb6xToQbYpWVPyt1HSnnEuGTig0NbkQDisSpXKoMb/nrFeFlqdwSXO9K/jwHwKkab+IE0dtIbcJw8tKQtVSrTboBr50hIiR4YYm9CbOYbcOlFQzA0F+h1A38o5tS6pFY1YXiTmUAkdWuA1XPWn0g8KbIi4uSBQ+m8KpZcgBwBUu9bFoNkzySUILEjMv+lOjdKRzTi0WjKwyWoHOVKZLMdzskfUwqmqExTIAJSlz/AFF6ppow0pXcRdjpYYIlOQ9VbnVXkB7xQiQScqeWjeWpP7awIYyF+iEiWxKnCiabADpr1+0TWOXS9dj0pb+8Er4fkHISasxqpzYk7k7RQQ4erCgc17CLJ3kVqiE5WVmLg2B16DQ+0SwuOKahRSapA5iE7Afy/StoEQxKyo0NQGoOgbf6xJCMwepYUewDO5e/aC6YKH+CxSpqTzJQoGrtXXMAdaNSIz5lSlQYmhX+ptRY/msJc5SA5OjFvWh0p8v+I0+BVLnIdg4HOlINP6k//jPS3vE2qFARPXLf9SG1NNqHQ9IvSJawCggsKpJqO79QPSBMZhmcKFEmjksOwdoXpSqXMSpKTvzOH3DiwjPTvgKmNZ2EKg5Lpo/c1Ye3tAaVITy+BKU1H8NJ9SRU6QxSfFB8LlOqFvR9RS/5SF8yWkFlAg6sQ32hYyawxqsLxyj4g6jlIcONn0OvnpEAfFGYUmJp3EcwwzpdKyjo5FehFtImgWAIK5Y5wzZhckalta/37WqOeLH/AAKaFjK5Kh+izb940WHQlKlFgF2P2jCGWFMtCmUGY+7H3YtX2hzwrHZiMyiFOynuGDjyalBtEpKyiNLjlzEJzZqDat4xfxUsTDLcsnK2gDqoxBta5Znc0EWY3ipM0JUQZeagzFv6fTrA3xala1SxJSjKQVKKmIFAAoJIqA5BY+sCSqhoPIAOGBJIDMknK5BLb8rg0GkUy5hAcAB85cOKKJo4rYUjmGwxmJyy8gUaKYkCzDKFKJrt3i9CS+WYA4cH7EWow8ukCTTwVgneQfDoGZLqUlXMVF0lKmKaMUvc3eNDwnElUsoWQb/u4pQ11p6xmcQghSCCkhSV5RnH8wAo7gmlCK9Y2HDsM6QaBbBRbUM4fyP0vHNrOkFrIlVhAVLlqDhXaxIB7czW0JjPKlKNQOaWSnQElLM+zpjZY/DjMCWdLu16jm82q2sKuKYRIWFhh4ya6MtL0vcsSe4i+lqXEhKNMyHxEszJZVmKgoJUkHTKQH9FMesJ8DKIIYOolh5U+o9o0GPwJTmlPuQ50VfuAoA+ZivgctiCXASkk0etW6u4jrjkm3SA/iJImzKnMA4JbUddQ41hOiWEigZrw4xSEpcMQVAKBO3NcNdstekc+DuFS8RLXnzJWlZBY9iKHzHlDykkhY5EM0OQT1D+kFSJRCgLa/2MMfinhycPkALkuwN+ppAWDSeVSqA0f794RyTVoKVGhmTCpDkgDc79BrBWAxOVAQaf5p+dYXcVGVmsi2oIt9Irws1wDuX8hpCbFQdzseTZoSGvWjXJ2/vFM0eGCosla9jZhQV9Iow2LILhLlVE9P2j7FSn5piiTYNr0GkRrrooMMG5ljMs9aVLXbYPFyJoBZNz+afloTzF5ABcXLVe71g6ThyDmTMJCgKbDqGoW0re5iU4U8lYSTQ5w+ISQVKAyIev8x1PpAfEFJUASjKHz9fQGm/pAM2eCyK+GLl2sR+3tDDCYgTEsSw0NnoW9IlbTso1eAFSEmmwDqIYP03VHxWE6Fm9TTytpF6+UsqouP3JgSfNJcCiRr2+pi9kqIYpY+UAvQnUMdtzFeDxa5ZQQosHZhV+nWrtYxVV8vyuXfpZ/eLfDd2FjXY0bsYa1QKs0P8AxCTOTVJSvViSkndjVB6axUuTkcKDpOv594ReJkduxeuurbDWC/8AifLlJzAaG47HX3gcEpRfJxc5UlfKo+oGZJ0e0MBPSrmTMCQdFCo0rWA5c9K0ModlbaRwYCZohChoXNfQtDOgKTQVg0klQSsM5pkeu16e0V/xQJBIKVih+1uj7vbV4uwUpIWpINasW2361hhPwgWnmLkeRDba7R0yZJFMxRDzEZTlLTEg0/6mGhIvoa7x1K8wCkN0zUII0LUf8sYqwc0S3TlYuQW1Bd62b8pFbZFOkulVxQt/gezxNoomUYycVqSqqSjQgkU0o53vtHcRigspIcGyjUXewe39oN4ngFpZSS4O1UqSBo1yPp2aExBUCSw1BH0vC8odYDuH4Kf4oJdKSTlAIrVg9y1nEH8LAmZs5SFOabdhs0McLlMtMx0BbBSQ5d6A2Pn5wgwEtUwBRACipRANiQTTo4P4YnJWh4Se4XYhafHQpiQ5A/6gwJDNTUfeNvw2epArVg1KuLhvYx5xi55TPR4julagp6l9CWrRrx6LwqYmbJQUv8wKu6dyNKP2Mc35GEi9WwjiEsKWVBuw3YX3GvtCDizFEsPULWosdGA+qTE+KyVEylmv+oAWNBViaG+kAzJzzUA0cTANnzJp7xTSVQshLMgfjPDVeJRRzDmTVwRrXSmkLisgK5WLMpOxNlD+k+xPpo+LoUVEj9AUk/7gWt0ML5iHRUArAo9uqSdRHVpStEZ4Zn+PN46tiHpYbn6wX8H4uWjxJQISoqzCvzOB5O+kU8S4cyQsPl21S4+U/Y70PWXw6ZAQuYZPiTUk0d2IDg5Xt62h9RrYCKyIfiPGrnzSpVAklIDMwc++8Dzp4cpBonUX6NFfGcTnWaMVqJJd+pjs/lDgOlQ+mkPFYNJjjA8XCgEzE9i/40Eqloy5kgJAuqrq6NoPf7IJAqGsfaHJTmQStWVISSEi5YU+l4lL0h0uzuExKRMDlnoO0HTarGwq9L73jK+NmU9ht02h9gJpYZhpTqNDWDSWTPIYqRUmpGpsB0fXtFGIxin5TQfNE5k8rZI5U/n48dVhmDk5U7nUjQak9oVr2FP0EJYoJfUUuNASdmEHYdISKnlFaauXodXN/wDMJsHNYuXCTS72tWGB5qGw0jm1Ivg6Iyssmz0qzKXRRNm9IiuacrJ5i1h99BA65SgSoh6MAaA2Z96RxeJaxc/fYdu0aKrAHkI/hWFS5LVO/wCNAQf5XdidaF6wcZK2qVV6f3iCkBINa+X1aHQKF8xDmlNXGoGgjmBlB9wK2oHf2g1MlRLvTWzNRwN6QJPm1ZNGtt/nSGvoDQfLW4arPzJDOOo/eLziED9fqSD51hLLdPM9N3d9W6iKppzEm3l/eCokpKj0DFz5ayMgOailKNwHFRRxVh5iJTcaMxZmNPx4AmSrKFQNDo7P3EDrVlUCXKegqPzvFqsgWL5aAZgak6imtX002i0kCWZSQyipJKlEEBnLCjvX2gMTv9UAEmoAqBmNGZTs7k10pFisQlWYgu4cip23uWLnzMKyiNT8LTZS0nDk5FBiglWupTYgGlKse9aePcDSnxFFkqAJUm2b+pPs40vYiEMviQQUqKErIVQKfZj1DjzdjpGqwnEhjZYQzTAOUNYjQEm7G32JibHM1wvHSjJ8JYmFYdIUFMw0ajt0NIqlJXJGUnlNUKIrQksp9STrFXFsCZS8wBAPzjRJ0PY/cjSDMFji3hNmRNSQUqLh2d67EAweqA/ZnviaQc4mf+5qNFBmMaD4d4uWSU/MmiwBUjrvUN1DbvA2KwgXL8JTJWKi3M1GBNC4o/WMx4/hzuRSgtJa4DgfMgkEhxVv8xKenaotGd5N1xoIBRMQtQBmJIBLhVQ4Iu46xn8dMyzJBdnK/wDySR/4mDsJi0YhKcjgh86WZjYGljoRaj6wBxNKiKMVJVmGzi4L2uR/ueBpfztYs+bHa1pUJxFAsBvSnZvtCpaqBSSWLvqYnhpwUl0vaoY07i8UyMpBTbUAaWHpS0Po4dCaitWVT5nKqSoFJWkkHT+YMdajyI7wnwXDZq0GZLNQsDl5VBWXMlQ3cZhSvKaFjGgx+GC0haaKTauzg020hBKSPG8R8oqHJDJ1UlXS6g1ix/TFouxeBJxqVNWrx1ISA7HKnLU3J1fqYowOId0kZu8eiYzBCbJ8aWUrUkNMMtQVmH839Shq9w+sYTHSxKW4AdVHFi+o6GGvGALnIPPOSgoDpdv8wAcdMfKa5qa9AAOn7ROeFTDyoJbpR+8Tw8rIRmUCQ57ecZIZlkqUQoAhi8NJE4k5Rb77dukUTVZkszq2GkWyJapQBWMqrJSbjXN70O4O0Zs1D7BSmFUkrH6WbLtmOh/tEMVhw5Usgq0AsKvpRugvuIHl4kpBPNUve5gY4gzFBgW2/eEUZchtEyAogGgo7Bvz+0aHhOISJRopRCi4AcgEs8Kv4YlSRQa9W7Q94NhymVOI/VlB9dNP8mI6rSQ+nlifH4gqsD0JpBnAJI8ZCWSpgCxZn9IjiJYBeJ8NxyUzpZYbGu5bapDA/tEd9ukVapDziaNSXHRm+jwkxMsJqADBfxDiBmDAMXLhL67im8VqlIUluYUo4IHvDrgRyE2KxBNCqnR/rFRUnKzP+33gidhubfs0EIwwZykVsD+0VtIV2xXNDjNRh1/Gj5E1DDkPuftE8Xq4cJtQBI/uO0SlIDByl+xjMFHoE3AGigRTQgEH5gXDF6nXbyhQtFwQoJNQD8rghiHN2dxq9doczpwys+lR70r94DUnQllDqD0o50ZqegienqvdQJQVAf8ACFTMWIGoBdqUJDtFvEsJnSkMlMwfqDpoWHM1aUrUwzBFWAr/AIgeaqtR2INfV3jrpEbZnzw1TEZnKSaezu3p9oq4dxiZKPzFCnfK5ZTWJAPzCrHW3Znj5qiCEpJWLE7Vvq2vl0ijFYUcpUkBwGIBZ6b3J/LwrodNjSfxM4gZlfO1TooUrSlmcdjChc8yZmdPy00djp2tf8I4UZS0lIIBLFrBWhAfWtNWMOlSwsZso/lWnZw4b+kjmSdt2rPgbkB4nxJc1IWouXcABKW6hhX8vC7iWFGKZebLMA5kmmazFJdkqLijaGLsRKWj/TXZ+U6EafX7bQNNkqScwBDM4qw2PZ4dU0I7Qmwi5iJhSktNBIa6VtooDXrGi4FNTiErS6hOTVaFEVO6CTWx9e0dmI8eVMEpCPHKRnIHORrkaooC4jLYcn9JKZidajMNi2kTlEqmmh7j+HzEKKkLVLX7EbEGg8/W0Dy+NZFKE+WQRUKAJHWrZh94Gw3FikAOvmVXOVLAu9alJdnLtSHSZeZPMlKhehBDbg/a4sQ8b/TcBXDOJ4eZSWoPmfKTfal9LNEMdwNiopsoOtD6irofV9DCrFcAQoOkFJFm07tXzLmJ4fF4qQA58ZAu9x5ivmqBtadxZrTwyzgvGlSJ4HhhwySEqCSoWDhZdRd7daCLfiLhhEtYlAJcmYgFupVLGyhcAX8opmTpc9fiy5okzmsssSNtj5V+zXiOKzoSkgkMASSHJJZ8z7m+kUjNd4ElF9Hl8zFHUn1iEsOXff8AOsPuNfDOIUolCHaobLzA60NT9YH4f8P4guDKUCOZlBn0N9A9e8O5xrDMkwnhGIEt2AzULmrOInKk+LMVMmElIapuenaCsDwOan5pZUTW4Hu+/SDpmBnqABkhKf8Aqp6UpE98VwNTeBbOWCflGW1Lt02h3wxUoIOSQU9SST6loIk4UJD5EhtS/wCe4ifiCoYqCgxZgkV2d4Seo2NGCQcjg6hzLQqUDYrGV+1CbkaRLEY0ISmSkDdRBqe/+Y+zrSgJVMX4YIISqoDWbTX2hPOnJqVMSN452nIqscFmKAWSm/TXtQn3iPDMCsrStkpTLIzFVgdEBnZR6DTpA0mbMmFpfelBRiYcYfEJTLygMLgqIAJYubvqfWFrabkA4ypyVGmwU7DWhJrBPBselckJWksn5lBYUCdtxRjfWFapqpszLd1MCgVJNgCre1uuhjR47CiWjIMqFE1at73000iyeMidiTEKS/K/T8EA4rOUu5T2uYMnzQlgKn+lJH1MD4rEKqSlh+dookYDysl1A9j+1/pFAxKDcK8iGiM9QrW/X6NEpeCoOU+iR7EwwrZvpyCpJAyuRQBVBU6v32rsCDAAxEwKzTUBSAcpUnmr1ZzUJvUR9PUQWmEeHZVf0ksVEGh7a2j6Wv5kZFpSXAKUlJGWlQaULAs9hq5OrblCJ3gMw8wkFw9aMTUGoqQB3p6xPwy9lH026Qs4cxJKprMo5gya2NSdK26GsMZfE0BwBmIFNXJqz6d/rA3N8IbbFLLCJGEWlLpQFFVy4f10H5rC+cSVEZQUuwTmcBuovvaJLxM2ZQ5UpIsHUT5nSLpMtLM7D1ikYOrZKU10LMXw8rFVlNQ2W7b9W3iCMStCgSylDkWgUSUlikgiiQol/wCmYDvQ7EICSGD2YuANvSAMZPXSoYOAKMx+ZLtUE1uz94ziaMhzifDmyQDVJqhdik2II02I0PQiM/iUTUAu6gPXT2pBXB8aAVpLlJqpNyGoVANcWUNRDSfhiSGLn9JuFDRju1jqzXDRK6Y5kCSlSZkqYQQz9PS40rFvE8IFqRPlJOYkZ5YFXJZwB106wRxTADPmdQNalq92tE5IVKIUFspILaFLuC4Otb3GkPuTQEmmJZsoFwCGNWcuT5esXJ4mtJlS0oSgglykulTgAZgqnqWptFGdMuYCoEgqAUAf05q1ahYU+8GJw0mcoZAcuZYWhzmTlzJS0xkheaigRSwMI6bpllaVo0MjDypyc0qYqXMAdUvToRqBFU6WpPzDMdCHzUvar930hT8OpUmdkUeZvmzKIIDOGfKaHYXjUqwctSVEHoCk+jEaO584S3F0DamZzGYeWpPMkv2r1NL+cLpeEClJRLmlJc8qqVFgApg7m0a/DYeYZiZcqaVKVQuC6UkFyVDzP+3rH2M+FvBAz5VNUFSSgVYO9noPa0NvrkG36I8Tw7FyEF1klwGBOYC7spgTow6HsOrikwfPiFoLMQtGXycj6esOJgxEtKUhc0IFAlbTkAdM1QOjx1QdOh/6QUvpYkpEb9XkNSQNgsfICFZ55UtqHMGtT37x1fFZOVwA7klbuTtYUaPlcJTMD+GmuhAB9UFj6QHN4KE2QtOvKx+oDdmjbY+zW/QZ/wCpJSgElJUdD4ZJv2+8DL4yE8yELLGmYZQPeFauGqBeXMY6O4PoSH94oxaMWFOCVdRT9hD7ExN2RxP4kZx5ixFa2r0d3/tHyJSGKlrdq2CQ3mPvGdmGfm55ZBs4SB7gGITMMpRYEqJLHNoN/wC0Dw/Q+Q1auLoSClKkJSS4yuVU1d9K+sLp/FJKkkBeYh2zP50Ib6xnfDJISXoSG0o79gAHO0FcOwxUvlllZBc0JT0cBidNRG8EFlm3s0Pw7jJZl584E4OMhLZRqqvzEjUWoN3cJxhUCFC1bE9BpCzA8Hlo/wBRaQJhrUAJToGSAw9+8WokSlk51rSXYBIDd31/xCypsKdHcXiUBwzdh94z3EpwoMxJO7M296RrMN8LypztiM7XSAkEdbk+cL5/w0ETAEoKnYWdLGnzUF9IKcUZsWcJ4QJvNXKDV3D9qW84dHCYcUKEP1IeJGTMw5Sp3SCAdi36VMfeLzOC+YLDHcMRo1EtAbvIoxkoRzZiFEbOCGDuS2xoL9IzvEJq5ayoKKzTM4KgkgucpNwb5j7aamUhygWClJcCjs1DuO8K8QgSpqpSaoKgGVVrpcG+j93izJoWSZeauWGUuSzEh/YD88oWYJRClB/lVT3/AGgkzlFYlg5RSovVtTFuETpthpUlIJmLSBoBc/naOfxiplJUpRG6qD1U30PeGmD4RKSM4S6h+pVT7wUf39o5pa3SOhfj9sQTcBOIdRDuAAmpLF2c1/O0UlCU/wDMSCxbVydB3cb6Q1VNYmg9OrQuWrNmCmUMr1GrEv3hd7fIXFLgIkLTMlidJT4c5CkhS2zEsXSFfzJJYPcuRRzGk4b4M+QXCZSk/Ml3ShSi4IN/DVodCNxHnfFJpGpoQxBb6NrWI8Hxqygl6BaE5akZVqAUKl2oCBoQGgOLZrNLjJBWrIshKh8htmNHSTZzQvYuT+qMlxQKBIDhQcf59I9DxOCQqUhxoR9CPQqLekY34jlDJJmfqJKSd2AIJ61aGQBNiJKsrtT+7j3iyTh5hSnwk8z/AI7lr2hhwiUFzAlVUnT1hxxfCgBSQSAQHYl9Nbw6iK5UKODy0KIKyPEH8pFGJDW6EP0MPcRNbXlqw16udfSMhwTCjxlVUQiiRmLCo0t6Q74qs1D/AI0SlH9iqdoe/COJVLWufR1HKl2JYfNpZ2qNoY8S4kudRfONjb0tCqVySUpSAAAG9v3eBsViyiWFBnO77PvGFYxmYauYKKG2q/7axcJiZjApBIrVgWHUB9OsA4FXiICjqzgWhrJwqUqoOlzDbEJuYPPwqSWy1b5TQtuCKEQNgUpsAsMzgVS/r7Pa0F4iYVTFINgD9Bv3gDESxKWSihJGg6WpS8LKF8FI6jRbiMEkuClLmp0cb0+sIsfJMuiGUl6gNmG97iNDxCYQqWf5gXGlQ9OzQkwLKmgqALEe5I+g/KROLaKuKkhMmaFfKphY3YdxdJijFYIhI1zXzF3tYi4hx8YYNMsLmy+RYUKhqu9DSsC4NeZMtwGW2ZP6X3A0MXjK1aISVOhNLlJTLmkNmABKd0haMwG7kpVTRJg34cxAU4HXM9gGYV/LQNxuXkWpIJIBIrVxsdxAnCjlmLlj5X+w/eHatA7NBNlKrlmBjqba0AuKl4EKkoLEnvYE/tEFpysQS5v1qR6QCVkkE1JN769YmkMNuETVmZnS4Z20bMwNWp2jUT+IKEoqSRar6ECMt8O4xXirGmS2lFUjVEBQYgVToPzeJz5yExON+IpktZSCkoU7yyCU7uHP3hYeJJNbdG/eI8ZkDxJgc0UUiugtFKeHpO/55R0RSQp//9k="/>
          <p:cNvSpPr>
            <a:spLocks noChangeAspect="1" noChangeArrowheads="1"/>
          </p:cNvSpPr>
          <p:nvPr/>
        </p:nvSpPr>
        <p:spPr bwMode="auto">
          <a:xfrm>
            <a:off x="180975" y="-2376488"/>
            <a:ext cx="7019925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8" name="Picture 16" descr="C:\Users\user\Desktop\22-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928670"/>
            <a:ext cx="2286016" cy="3048004"/>
          </a:xfrm>
          <a:prstGeom prst="rect">
            <a:avLst/>
          </a:prstGeom>
          <a:noFill/>
        </p:spPr>
      </p:pic>
      <p:pic>
        <p:nvPicPr>
          <p:cNvPr id="13329" name="Picture 17" descr="C:\Users\user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2286015" cy="2857520"/>
          </a:xfrm>
          <a:prstGeom prst="rect">
            <a:avLst/>
          </a:prstGeom>
          <a:noFill/>
        </p:spPr>
      </p:pic>
      <p:pic>
        <p:nvPicPr>
          <p:cNvPr id="13330" name="Picture 18" descr="C:\Users\user\Desktop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1928802"/>
            <a:ext cx="2071703" cy="3143272"/>
          </a:xfrm>
          <a:prstGeom prst="rect">
            <a:avLst/>
          </a:prstGeom>
          <a:noFill/>
        </p:spPr>
      </p:pic>
      <p:pic>
        <p:nvPicPr>
          <p:cNvPr id="13331" name="Picture 19" descr="C:\Users\user\Desktop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3" y="2928934"/>
            <a:ext cx="2000264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build="p" autoUpdateAnimBg="0" advAuto="0"/>
      <p:bldP spid="4108" grpId="0" autoUpdateAnimBg="0"/>
      <p:bldP spid="4109" grpId="0" autoUpdateAnimBg="0"/>
      <p:bldP spid="41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58455"/>
            </a:gs>
            <a:gs pos="100000">
              <a:srgbClr val="0046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23850" y="5949950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i="1" dirty="0" smtClean="0">
                <a:solidFill>
                  <a:schemeClr val="bg1"/>
                </a:solidFill>
                <a:latin typeface="Arial" charset="0"/>
              </a:rPr>
              <a:t>Трубка «</a:t>
            </a:r>
            <a:r>
              <a:rPr lang="ru-RU" sz="2000" i="1" dirty="0" err="1" smtClean="0">
                <a:solidFill>
                  <a:schemeClr val="bg1"/>
                </a:solidFill>
                <a:latin typeface="Arial" charset="0"/>
              </a:rPr>
              <a:t>Айхал</a:t>
            </a:r>
            <a:r>
              <a:rPr lang="ru-RU" sz="2000" i="1" dirty="0" smtClean="0">
                <a:solidFill>
                  <a:schemeClr val="bg1"/>
                </a:solidFill>
                <a:latin typeface="Arial" charset="0"/>
              </a:rPr>
              <a:t>»</a:t>
            </a:r>
            <a:endParaRPr lang="ru-RU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357298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крупного плана Карьер</a:t>
            </a:r>
            <a:endParaRPr lang="ru-RU" dirty="0"/>
          </a:p>
        </p:txBody>
      </p:sp>
      <p:pic>
        <p:nvPicPr>
          <p:cNvPr id="14341" name="Picture 5" descr="C:\Users\user\Desktop\22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Алгоритм отыскания общего множителя нескольких одночленов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0"/>
            <a:r>
              <a:rPr lang="ru-RU" sz="2800" dirty="0" smtClean="0"/>
              <a:t>Найти наибольший общий делитель коэффициентов всех одночленов, входящих в многочлен, - он и будет общим числовым множителем.</a:t>
            </a:r>
          </a:p>
          <a:p>
            <a:pPr lvl="0"/>
            <a:r>
              <a:rPr lang="ru-RU" sz="2800" dirty="0" smtClean="0"/>
              <a:t>Найти переменные, которые входят в каждый член многочлена, и выбрать для каждой из них наименьший (из имеющихся) показатель степени.</a:t>
            </a:r>
          </a:p>
          <a:p>
            <a:pPr lvl="0"/>
            <a:r>
              <a:rPr lang="ru-RU" sz="2800" dirty="0" smtClean="0"/>
              <a:t>Произведение коэффициента и переменных найденных на первом и втором шагах является общим множителем, который надо вынести за скобки.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251520" y="188640"/>
            <a:ext cx="8892480" cy="14700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bg1"/>
                </a:solidFill>
              </a:rPr>
              <a:t>Число, записанное под годом открытия первой алмазоперерабатывающей фабрики №8, равно количеству верно разложенных многочленов на множители: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6264" name="Group 120"/>
          <p:cNvGraphicFramePr>
            <a:graphicFrameLocks noGrp="1"/>
          </p:cNvGraphicFramePr>
          <p:nvPr>
            <p:ph type="tbl" idx="1"/>
          </p:nvPr>
        </p:nvGraphicFramePr>
        <p:xfrm>
          <a:off x="539750" y="5445125"/>
          <a:ext cx="8229600" cy="96678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1960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1961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1965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3" name="Rectangle 26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4" name="Rectangle 28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5" name="Rectangle 46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6" name="Rectangle 48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7" name="Rectangle 50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8" name="Rectangle 52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9" name="Rectangle 54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97" name="Object 53"/>
          <p:cNvGraphicFramePr>
            <a:graphicFrameLocks noChangeAspect="1"/>
          </p:cNvGraphicFramePr>
          <p:nvPr/>
        </p:nvGraphicFramePr>
        <p:xfrm>
          <a:off x="0" y="1916832"/>
          <a:ext cx="3491880" cy="224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4" imgW="1028520" imgH="495000" progId="Equation.3">
                  <p:embed/>
                </p:oleObj>
              </mc:Choice>
              <mc:Fallback>
                <p:oleObj name="Формула" r:id="rId4" imgW="1028520" imgH="4950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832"/>
                        <a:ext cx="3491880" cy="22400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" name="Rectangle 56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99" name="Object 55"/>
          <p:cNvGraphicFramePr>
            <a:graphicFrameLocks noChangeAspect="1"/>
          </p:cNvGraphicFramePr>
          <p:nvPr/>
        </p:nvGraphicFramePr>
        <p:xfrm>
          <a:off x="3534742" y="1916832"/>
          <a:ext cx="560925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6" imgW="1447560" imgH="380880" progId="Equation.3">
                  <p:embed/>
                </p:oleObj>
              </mc:Choice>
              <mc:Fallback>
                <p:oleObj name="Формула" r:id="rId6" imgW="1447560" imgH="38088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742" y="1916832"/>
                        <a:ext cx="5609258" cy="187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0" name="Line 116"/>
          <p:cNvSpPr>
            <a:spLocks noChangeShapeType="1"/>
          </p:cNvSpPr>
          <p:nvPr/>
        </p:nvSpPr>
        <p:spPr bwMode="auto">
          <a:xfrm flipV="1">
            <a:off x="4355976" y="2132856"/>
            <a:ext cx="3786214" cy="6429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61" name="Line 117"/>
          <p:cNvSpPr>
            <a:spLocks noChangeShapeType="1"/>
          </p:cNvSpPr>
          <p:nvPr/>
        </p:nvSpPr>
        <p:spPr bwMode="auto">
          <a:xfrm flipH="1" flipV="1">
            <a:off x="4427984" y="2204864"/>
            <a:ext cx="3643337" cy="5715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6260" grpId="0" animBg="1"/>
      <p:bldP spid="62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18C61"/>
            </a:gs>
            <a:gs pos="100000">
              <a:srgbClr val="0046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:\Бадырева\айхал\азбука об айхале\project\images\p21_kcatnw503cajlfxdxcapih1aucatyop7ccayky7x6ca00263acal53s2xcaxvt21fcav08ryicagrvzpwcayehn9xcahvgue3cajqw2khcaxsuojacabd9zbxcawpbn1jcar9yhclca6b9dnfcauk3pj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65"/>
            <a:ext cx="2471570" cy="2734351"/>
          </a:xfrm>
          <a:prstGeom prst="rect">
            <a:avLst/>
          </a:prstGeom>
          <a:noFill/>
        </p:spPr>
      </p:pic>
      <p:pic>
        <p:nvPicPr>
          <p:cNvPr id="15366" name="Picture 6" descr="P:\Бадырева\айхал\айхал\мель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621" y="3214686"/>
            <a:ext cx="6723379" cy="3643314"/>
          </a:xfrm>
          <a:prstGeom prst="rect">
            <a:avLst/>
          </a:prstGeom>
          <a:noFill/>
        </p:spPr>
      </p:pic>
      <p:pic>
        <p:nvPicPr>
          <p:cNvPr id="5" name="Рисунок 4" descr="http://www.aykhal.info/images/photos/6efc97986d09ceaafbc9dd6f791cf7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85729"/>
            <a:ext cx="4429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9512" y="476250"/>
            <a:ext cx="8964487" cy="144058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</a:rPr>
              <a:t>Чтобы узнать, кто был первым руководителем рудника «</a:t>
            </a:r>
            <a:r>
              <a:rPr lang="ru-RU" sz="2800" dirty="0" err="1" smtClean="0">
                <a:solidFill>
                  <a:schemeClr val="bg1"/>
                </a:solidFill>
              </a:rPr>
              <a:t>Айхал</a:t>
            </a:r>
            <a:r>
              <a:rPr lang="ru-RU" sz="2800" dirty="0" smtClean="0">
                <a:solidFill>
                  <a:schemeClr val="bg1"/>
                </a:solidFill>
              </a:rPr>
              <a:t>», найдите значение выражения при х=2,28. Значение данного выражения расположен под фамилией данного руководителя. 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5478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699792" y="1988840"/>
          <a:ext cx="3528392" cy="114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4" imgW="482400" imgH="190440" progId="Equation.3">
                  <p:embed/>
                </p:oleObj>
              </mc:Choice>
              <mc:Fallback>
                <p:oleObj name="Формула" r:id="rId4" imgW="482400" imgH="190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988840"/>
                        <a:ext cx="3528392" cy="114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5509" name="Object 37"/>
          <p:cNvGraphicFramePr>
            <a:graphicFrameLocks noChangeAspect="1"/>
          </p:cNvGraphicFramePr>
          <p:nvPr/>
        </p:nvGraphicFramePr>
        <p:xfrm>
          <a:off x="395536" y="2924944"/>
          <a:ext cx="8388424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6" imgW="1473120" imgH="355320" progId="Equation.3">
                  <p:embed/>
                </p:oleObj>
              </mc:Choice>
              <mc:Fallback>
                <p:oleObj name="Формула" r:id="rId6" imgW="1473120" imgH="35532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24944"/>
                        <a:ext cx="8388424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51" name="Group 179"/>
          <p:cNvGraphicFramePr>
            <a:graphicFrameLocks noGrp="1"/>
          </p:cNvGraphicFramePr>
          <p:nvPr>
            <p:ph sz="quarter" idx="4"/>
          </p:nvPr>
        </p:nvGraphicFramePr>
        <p:xfrm>
          <a:off x="212045" y="5425168"/>
          <a:ext cx="8574797" cy="1526350"/>
        </p:xfrm>
        <a:graphic>
          <a:graphicData uri="http://schemas.openxmlformats.org/drawingml/2006/table">
            <a:tbl>
              <a:tblPr/>
              <a:tblGrid>
                <a:gridCol w="2573279"/>
                <a:gridCol w="3144653"/>
                <a:gridCol w="2856865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Штыров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В.А.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Кадзов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Г. А.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Попугаева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Л.А.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3,26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2,28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422</Words>
  <Application>Microsoft Office PowerPoint</Application>
  <PresentationFormat>Экран (4:3)</PresentationFormat>
  <Paragraphs>104</Paragraphs>
  <Slides>16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Freestyle Script</vt:lpstr>
      <vt:lpstr>Monotype Corsiva</vt:lpstr>
      <vt:lpstr>Tahoma</vt:lpstr>
      <vt:lpstr>Times New Roman</vt:lpstr>
      <vt:lpstr>Wingdings</vt:lpstr>
      <vt:lpstr>Оформление по умолчанию</vt:lpstr>
      <vt:lpstr>Палитра</vt:lpstr>
      <vt:lpstr>Формула</vt:lpstr>
      <vt:lpstr>  Тема урока: «Вынесение общего множителя за скобки»</vt:lpstr>
      <vt:lpstr>Для успешного изучения темы следует повторить:</vt:lpstr>
      <vt:lpstr>Презентация PowerPoint</vt:lpstr>
      <vt:lpstr>Презентация PowerPoint</vt:lpstr>
      <vt:lpstr>Презентация PowerPoint</vt:lpstr>
      <vt:lpstr>Алгоритм отыскания общего множителя нескольких одночленов</vt:lpstr>
      <vt:lpstr>Число, записанное под годом открытия первой алмазоперерабатывающей фабрики №8, равно количеству верно разложенных многочленов на множители: </vt:lpstr>
      <vt:lpstr>Презентация PowerPoint</vt:lpstr>
      <vt:lpstr>Чтобы узнать, кто был первым руководителем рудника «Айхал», найдите значение выражения при х=2,28. Значение данного выражения расположен под фамилией данного руководителя. </vt:lpstr>
      <vt:lpstr>Кадзов Георгий Александрович-первый директор алмазного рудника «Айхал» </vt:lpstr>
      <vt:lpstr>Презентация PowerPoint</vt:lpstr>
      <vt:lpstr>Презентация PowerPoint</vt:lpstr>
      <vt:lpstr>Масса алмаза названного, в честь Георгия Кадзова, на 8,8 карата меньше массы алмаза названного, в честь принцессы Дианы, а алмаз «Сергей Зверев» в 3 раза больше массы «Георгия Кадзова». Найдите сколько карат весит алмаз «Сергей Зверев», если масса трёх алмазов весит 287,8 карат?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 алгебраических дробей.  Возведение алгебраической дроби в степень.</dc:title>
  <dc:creator>Вячеслав</dc:creator>
  <cp:lastModifiedBy>Канаткалиева Мыдыгма Эрдыниевна</cp:lastModifiedBy>
  <cp:revision>94</cp:revision>
  <dcterms:created xsi:type="dcterms:W3CDTF">2008-10-05T18:04:56Z</dcterms:created>
  <dcterms:modified xsi:type="dcterms:W3CDTF">2017-11-10T00:38:00Z</dcterms:modified>
</cp:coreProperties>
</file>