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anyprice.ru/public/images/products/1019/696/695999/defe3c6b78.jpg"/>
          <p:cNvPicPr>
            <a:picLocks noChangeAspect="1" noChangeArrowheads="1"/>
          </p:cNvPicPr>
          <p:nvPr/>
        </p:nvPicPr>
        <p:blipFill>
          <a:blip r:embed="rId2"/>
          <a:srcRect t="6316" r="17499"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1303/00051c12-4cc71e0c/6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6215074" y="3500438"/>
            <a:ext cx="26432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myppt.net/u/storage/ppt_30220/17790-1445457087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6215074" y="3500438"/>
            <a:ext cx="26432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laxen.ru/images/lin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6500794" y="3429000"/>
            <a:ext cx="26432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m1-tub-ru.yandex.net/i?id=d01e34de261a1edb5f21b74306595571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5929322" y="3643290"/>
            <a:ext cx="271464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2.infourok.ru/uploads/ex/1303/00051c12-4cc71e0c/640/img16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6215074" y="3500438"/>
            <a:ext cx="26432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ookin.org.ru/book/4729412.jpg"/>
          <p:cNvPicPr>
            <a:picLocks noChangeAspect="1" noChangeArrowheads="1"/>
          </p:cNvPicPr>
          <p:nvPr/>
        </p:nvPicPr>
        <p:blipFill>
          <a:blip r:embed="rId2"/>
          <a:srcRect t="22450" r="38470"/>
          <a:stretch>
            <a:fillRect/>
          </a:stretch>
        </p:blipFill>
        <p:spPr bwMode="auto">
          <a:xfrm>
            <a:off x="6143636" y="3429000"/>
            <a:ext cx="2643206" cy="3214710"/>
          </a:xfrm>
          <a:prstGeom prst="rect">
            <a:avLst/>
          </a:prstGeom>
          <a:noFill/>
        </p:spPr>
      </p:pic>
      <p:pic>
        <p:nvPicPr>
          <p:cNvPr id="1030" name="Picture 6" descr="http://izbakurnog.ru/books/item/f00/s00/z0000024/pic/0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6319847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Cvety lna"/>
          <p:cNvPicPr>
            <a:picLocks noChangeAspect="1" noChangeArrowheads="1"/>
          </p:cNvPicPr>
          <p:nvPr/>
        </p:nvPicPr>
        <p:blipFill>
          <a:blip r:embed="rId2"/>
          <a:srcRect t="8333"/>
          <a:stretch>
            <a:fillRect/>
          </a:stretch>
        </p:blipFill>
        <p:spPr bwMode="auto">
          <a:xfrm>
            <a:off x="-130060" y="0"/>
            <a:ext cx="9274060" cy="7072338"/>
          </a:xfrm>
          <a:prstGeom prst="rect">
            <a:avLst/>
          </a:prstGeom>
          <a:noFill/>
        </p:spPr>
      </p:pic>
      <p:pic>
        <p:nvPicPr>
          <p:cNvPr id="3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6215074" y="3500438"/>
            <a:ext cx="26432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2.infourok.ru/uploads/ex/1303/00051c12-4cc71e0c/640/img2.jpg"/>
          <p:cNvPicPr>
            <a:picLocks noChangeAspect="1" noChangeArrowheads="1"/>
          </p:cNvPicPr>
          <p:nvPr/>
        </p:nvPicPr>
        <p:blipFill>
          <a:blip r:embed="rId2"/>
          <a:srcRect t="16667" b="164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6215074" y="3643290"/>
            <a:ext cx="26432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1303/00051c12-4cc71e0c/64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6643702" y="3143248"/>
            <a:ext cx="221457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alshchitcy  lna"/>
          <p:cNvPicPr>
            <a:picLocks noChangeAspect="1" noChangeArrowheads="1"/>
          </p:cNvPicPr>
          <p:nvPr/>
        </p:nvPicPr>
        <p:blipFill>
          <a:blip r:embed="rId2"/>
          <a:srcRect t="7291" b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6215074" y="3500438"/>
            <a:ext cx="26432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izbakurnog.ru/books/item/f00/s00/z0000024/pic/00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8001056" cy="6858000"/>
          </a:xfrm>
          <a:prstGeom prst="rect">
            <a:avLst/>
          </a:prstGeom>
          <a:noFill/>
        </p:spPr>
      </p:pic>
      <p:pic>
        <p:nvPicPr>
          <p:cNvPr id="6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6500794" y="3429000"/>
            <a:ext cx="26432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ak priali lyon na prialke"/>
          <p:cNvPicPr>
            <a:picLocks noChangeAspect="1" noChangeArrowheads="1"/>
          </p:cNvPicPr>
          <p:nvPr/>
        </p:nvPicPr>
        <p:blipFill>
          <a:blip r:embed="rId2"/>
          <a:srcRect t="7291" r="43750"/>
          <a:stretch>
            <a:fillRect/>
          </a:stretch>
        </p:blipFill>
        <p:spPr bwMode="auto">
          <a:xfrm>
            <a:off x="0" y="0"/>
            <a:ext cx="5143504" cy="6858000"/>
          </a:xfrm>
          <a:prstGeom prst="rect">
            <a:avLst/>
          </a:prstGeom>
          <a:noFill/>
        </p:spPr>
      </p:pic>
      <p:pic>
        <p:nvPicPr>
          <p:cNvPr id="19460" name="Picture 4" descr="https://ds02.infourok.ru/uploads/ex/1303/00051c12-4cc71e0c/640/img9.jpg"/>
          <p:cNvPicPr>
            <a:picLocks noChangeAspect="1" noChangeArrowheads="1"/>
          </p:cNvPicPr>
          <p:nvPr/>
        </p:nvPicPr>
        <p:blipFill>
          <a:blip r:embed="rId3"/>
          <a:srcRect l="5273" t="15625" r="50781" b="-1"/>
          <a:stretch>
            <a:fillRect/>
          </a:stretch>
        </p:blipFill>
        <p:spPr bwMode="auto">
          <a:xfrm>
            <a:off x="5143504" y="0"/>
            <a:ext cx="4000496" cy="6858000"/>
          </a:xfrm>
          <a:prstGeom prst="rect">
            <a:avLst/>
          </a:prstGeom>
          <a:noFill/>
        </p:spPr>
      </p:pic>
      <p:pic>
        <p:nvPicPr>
          <p:cNvPr id="4" name="Picture 4" descr="http://www.bookin.org.ru/book/4729412.jpg"/>
          <p:cNvPicPr>
            <a:picLocks noChangeAspect="1" noChangeArrowheads="1"/>
          </p:cNvPicPr>
          <p:nvPr/>
        </p:nvPicPr>
        <p:blipFill>
          <a:blip r:embed="rId4"/>
          <a:srcRect t="22450" r="38470"/>
          <a:stretch>
            <a:fillRect/>
          </a:stretch>
        </p:blipFill>
        <p:spPr bwMode="auto">
          <a:xfrm>
            <a:off x="6500794" y="3500438"/>
            <a:ext cx="264320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ds02.infourok.ru/uploads/ex/1303/00051c12-4cc71e0c/640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www.bookin.org.ru/book/4729412.jpg"/>
          <p:cNvPicPr>
            <a:picLocks noChangeAspect="1" noChangeArrowheads="1"/>
          </p:cNvPicPr>
          <p:nvPr/>
        </p:nvPicPr>
        <p:blipFill>
          <a:blip r:embed="rId3"/>
          <a:srcRect t="22450" r="38470"/>
          <a:stretch>
            <a:fillRect/>
          </a:stretch>
        </p:blipFill>
        <p:spPr bwMode="auto">
          <a:xfrm>
            <a:off x="6500794" y="3429000"/>
            <a:ext cx="264320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2017-03-05T17:38:30Z</dcterms:modified>
</cp:coreProperties>
</file>