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5214974" cy="359351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Good morning!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s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s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t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s</a:t>
            </a:r>
            <a:r>
              <a:rPr lang="en-US" sz="4800" b="1" dirty="0" err="1" smtClean="0">
                <a:solidFill>
                  <a:schemeClr val="tx2"/>
                </a:solidFill>
              </a:rPr>
              <a:t>s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e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</a:rPr>
              <a:t>j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b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c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u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Тема урока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учитель\Desktop\dollarphotoclub_65597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1149" y="1600200"/>
            <a:ext cx="6599701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Тема урока 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68" y="1643050"/>
            <a:ext cx="5214974" cy="483090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6600" dirty="0" smtClean="0">
                <a:latin typeface="Arial Black" pitchFamily="34" charset="0"/>
              </a:rPr>
              <a:t>School subjects</a:t>
            </a:r>
          </a:p>
          <a:p>
            <a:pPr algn="ctr">
              <a:buNone/>
            </a:pPr>
            <a:r>
              <a:rPr lang="en-US" sz="7200" dirty="0" smtClean="0">
                <a:latin typeface="Arial Black" pitchFamily="34" charset="0"/>
              </a:rPr>
              <a:t> </a:t>
            </a:r>
            <a:endParaRPr lang="ru-RU" sz="7200" dirty="0">
              <a:latin typeface="Arial Black" pitchFamily="34" charset="0"/>
            </a:endParaRPr>
          </a:p>
        </p:txBody>
      </p:sp>
      <p:pic>
        <p:nvPicPr>
          <p:cNvPr id="3075" name="Picture 3" descr="C:\Users\учитель\Desktop\School-Subjec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442286" cy="3548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photodune-6755912-questions-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Цель урока 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Повторить названия учебных предметов.  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Цель урока :  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учитель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3367771" cy="282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At the lesson today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учитель\Desktop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636712"/>
            <a:ext cx="5715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What is the lesson</a:t>
            </a:r>
            <a:r>
              <a:rPr lang="ru-RU" sz="6000" b="1" dirty="0" smtClean="0">
                <a:solidFill>
                  <a:srgbClr val="7030A0"/>
                </a:solidFill>
              </a:rPr>
              <a:t>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учитель\Desktop\fondo-colorido-musical-ilustracion-vectorial_53-143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822308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fondo-colorido-musical-ilustracion-vectorial_53-143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846" y="1086984"/>
            <a:ext cx="6435426" cy="5386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It’s Music.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What is the lesson</a:t>
            </a:r>
            <a:r>
              <a:rPr lang="ru-RU" sz="6000" b="1" dirty="0" smtClean="0">
                <a:solidFill>
                  <a:srgbClr val="7030A0"/>
                </a:solidFill>
              </a:rPr>
              <a:t>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учитель\Desktop\u_2d54dfae8a00792d587482768325b857_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420305" cy="3286148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9785378045839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It’s reading.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учитель\Desktop\u_2d54dfae8a00792d587482768325b857_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843744" cy="2857520"/>
          </a:xfrm>
          <a:prstGeom prst="rect">
            <a:avLst/>
          </a:prstGeom>
          <a:noFill/>
        </p:spPr>
      </p:pic>
      <p:pic>
        <p:nvPicPr>
          <p:cNvPr id="10243" name="Picture 3" descr="C:\Users\учитель\Desktop\9785378045839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024182" cy="302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1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051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1026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What is the lesson</a:t>
            </a:r>
            <a:r>
              <a:rPr lang="ru-RU" sz="6000" b="1" dirty="0" smtClean="0">
                <a:solidFill>
                  <a:srgbClr val="7030A0"/>
                </a:solidFill>
              </a:rPr>
              <a:t>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учитель\Desktop\721301703512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32721"/>
            <a:ext cx="6786610" cy="452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It’s sport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endParaRPr lang="ru-RU" dirty="0"/>
          </a:p>
        </p:txBody>
      </p:sp>
      <p:pic>
        <p:nvPicPr>
          <p:cNvPr id="4" name="Picture 2" descr="C:\Users\учитель\Desktop\721301703512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0853"/>
            <a:ext cx="6929486" cy="462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What is the lesson</a:t>
            </a:r>
            <a:r>
              <a:rPr lang="ru-RU" sz="6000" b="1" dirty="0" smtClean="0">
                <a:solidFill>
                  <a:srgbClr val="7030A0"/>
                </a:solidFill>
              </a:rPr>
              <a:t>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учитель\Desktop\128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8146"/>
            <a:ext cx="7467600" cy="479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It’s Russian.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учитель\Desktop\128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8146"/>
            <a:ext cx="7467600" cy="479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What is the lesson</a:t>
            </a:r>
            <a:r>
              <a:rPr lang="ru-RU" sz="6000" b="1" dirty="0" smtClean="0">
                <a:solidFill>
                  <a:srgbClr val="7030A0"/>
                </a:solidFill>
              </a:rPr>
              <a:t>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учитель\Desktop\00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7262" y="1879600"/>
            <a:ext cx="6467475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It’s English. </a:t>
            </a:r>
            <a:endParaRPr lang="ru-RU" sz="4800" dirty="0"/>
          </a:p>
        </p:txBody>
      </p:sp>
      <p:pic>
        <p:nvPicPr>
          <p:cNvPr id="14338" name="Picture 2" descr="C:\Users\учитель\Desktop\00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467475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учитель\Desktop\great-work-rcqRP5-clip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65112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139014" cy="84615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At this lesson we…</a:t>
            </a:r>
            <a:endParaRPr lang="ru-RU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071546"/>
          <a:ext cx="7358114" cy="555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057"/>
                <a:gridCol w="3679057"/>
              </a:tblGrid>
              <a:tr h="7783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Subjects</a:t>
                      </a:r>
                      <a:r>
                        <a:rPr lang="en-US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Description </a:t>
                      </a:r>
                      <a:endParaRPr lang="ru-RU" sz="4000" dirty="0"/>
                    </a:p>
                  </a:txBody>
                  <a:tcPr/>
                </a:tc>
              </a:tr>
              <a:tr h="7755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1.</a:t>
                      </a:r>
                      <a:r>
                        <a:rPr lang="en-US" sz="3200" baseline="0" dirty="0" smtClean="0"/>
                        <a:t> Music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a)</a:t>
                      </a:r>
                      <a:r>
                        <a:rPr lang="en-US" sz="2400" dirty="0" smtClean="0"/>
                        <a:t> At this lesson</a:t>
                      </a:r>
                      <a:r>
                        <a:rPr lang="en-US" sz="2400" baseline="0" dirty="0" smtClean="0"/>
                        <a:t> we learn our planet and animals. </a:t>
                      </a:r>
                      <a:endParaRPr lang="ru-RU" sz="2400" dirty="0"/>
                    </a:p>
                  </a:txBody>
                  <a:tcPr/>
                </a:tc>
              </a:tr>
              <a:tr h="7755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2.</a:t>
                      </a:r>
                      <a:r>
                        <a:rPr lang="en-US" sz="3200" dirty="0" smtClean="0"/>
                        <a:t> Natural history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b)</a:t>
                      </a:r>
                      <a:r>
                        <a:rPr lang="en-US" sz="2400" dirty="0" smtClean="0"/>
                        <a:t> At this lesson we sing songs.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7755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3.</a:t>
                      </a:r>
                      <a:r>
                        <a:rPr lang="en-US" sz="3200" dirty="0" smtClean="0"/>
                        <a:t> Sport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c)</a:t>
                      </a:r>
                      <a:r>
                        <a:rPr lang="en-US" sz="2400" dirty="0" smtClean="0"/>
                        <a:t> At this lesson we learn English language. </a:t>
                      </a:r>
                      <a:endParaRPr lang="ru-RU" sz="2400" dirty="0"/>
                    </a:p>
                  </a:txBody>
                  <a:tcPr/>
                </a:tc>
              </a:tr>
              <a:tr h="112021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Art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d)</a:t>
                      </a:r>
                      <a:r>
                        <a:rPr lang="en-US" sz="2400" dirty="0" smtClean="0"/>
                        <a:t> At this lesson we can run and jump.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7755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5.</a:t>
                      </a:r>
                      <a:r>
                        <a:rPr lang="en-US" sz="3200" baseline="0" dirty="0" smtClean="0"/>
                        <a:t> English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e)</a:t>
                      </a:r>
                      <a:r>
                        <a:rPr lang="en-US" sz="2400" dirty="0" smtClean="0"/>
                        <a:t> At this lesson we draw.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638948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Check your answers.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57224" y="1423635"/>
          <a:ext cx="7286676" cy="497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257"/>
                <a:gridCol w="4094419"/>
              </a:tblGrid>
              <a:tr h="6612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Subjects</a:t>
                      </a:r>
                      <a:r>
                        <a:rPr lang="en-US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Description </a:t>
                      </a:r>
                      <a:endParaRPr lang="ru-RU" sz="4000" dirty="0"/>
                    </a:p>
                  </a:txBody>
                  <a:tcPr/>
                </a:tc>
              </a:tr>
              <a:tr h="7762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1.</a:t>
                      </a:r>
                      <a:r>
                        <a:rPr lang="en-US" sz="3200" baseline="0" dirty="0" smtClean="0"/>
                        <a:t> Music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e)</a:t>
                      </a:r>
                      <a:r>
                        <a:rPr lang="en-US" sz="2400" dirty="0" smtClean="0"/>
                        <a:t> At this lesson we sing songs.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 smtClean="0"/>
                    </a:p>
                  </a:txBody>
                  <a:tcPr/>
                </a:tc>
              </a:tr>
              <a:tr h="112132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2.</a:t>
                      </a:r>
                      <a:r>
                        <a:rPr lang="en-US" sz="3200" dirty="0" smtClean="0"/>
                        <a:t> Natural history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d)</a:t>
                      </a:r>
                      <a:r>
                        <a:rPr lang="en-US" sz="2400" dirty="0" smtClean="0"/>
                        <a:t> At this lesson</a:t>
                      </a:r>
                      <a:r>
                        <a:rPr lang="en-US" sz="2400" baseline="0" dirty="0" smtClean="0"/>
                        <a:t> we learn about our planet and animals. </a:t>
                      </a:r>
                      <a:endParaRPr lang="ru-RU" sz="2400" dirty="0"/>
                    </a:p>
                  </a:txBody>
                  <a:tcPr/>
                </a:tc>
              </a:tr>
              <a:tr h="7762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3.</a:t>
                      </a:r>
                      <a:r>
                        <a:rPr lang="en-US" sz="3200" dirty="0" smtClean="0"/>
                        <a:t> Sport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a)</a:t>
                      </a:r>
                      <a:r>
                        <a:rPr lang="en-US" sz="2400" dirty="0" smtClean="0"/>
                        <a:t>At this lesson we can run and jump.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  <a:tr h="61483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Art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b)</a:t>
                      </a:r>
                      <a:r>
                        <a:rPr lang="en-US" sz="2400" dirty="0" smtClean="0"/>
                        <a:t> At this lesson we draw.</a:t>
                      </a:r>
                      <a:r>
                        <a:rPr lang="en-US" sz="2400" baseline="0" dirty="0" smtClean="0"/>
                        <a:t> </a:t>
                      </a:r>
                      <a:endParaRPr lang="ru-RU" sz="2400" dirty="0" smtClean="0"/>
                    </a:p>
                  </a:txBody>
                  <a:tcPr/>
                </a:tc>
              </a:tr>
              <a:tr h="80401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5.</a:t>
                      </a:r>
                      <a:r>
                        <a:rPr lang="en-US" sz="3200" baseline="0" dirty="0" smtClean="0"/>
                        <a:t> English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c)</a:t>
                      </a:r>
                      <a:r>
                        <a:rPr lang="en-US" sz="2400" dirty="0" smtClean="0"/>
                        <a:t> At this lesson we learn English language. 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What subjects are you good  or bad at</a:t>
            </a:r>
            <a:r>
              <a:rPr lang="ru-RU" sz="4000" b="1" dirty="0" smtClean="0">
                <a:solidFill>
                  <a:srgbClr val="7030A0"/>
                </a:solidFill>
              </a:rPr>
              <a:t>?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4286280" cy="4572000"/>
          </a:xfrm>
        </p:spPr>
        <p:txBody>
          <a:bodyPr/>
          <a:lstStyle/>
          <a:p>
            <a:r>
              <a:rPr lang="en-US" sz="4400" dirty="0" smtClean="0"/>
              <a:t>I’m good at…….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600200"/>
            <a:ext cx="4143404" cy="4572000"/>
          </a:xfrm>
        </p:spPr>
        <p:txBody>
          <a:bodyPr/>
          <a:lstStyle/>
          <a:p>
            <a:r>
              <a:rPr lang="en-US" sz="4800" dirty="0" smtClean="0"/>
              <a:t>I’m bad at</a:t>
            </a:r>
            <a:r>
              <a:rPr lang="ru-RU" sz="4800" dirty="0" smtClean="0"/>
              <a:t>……</a:t>
            </a:r>
          </a:p>
          <a:p>
            <a:endParaRPr lang="ru-RU" dirty="0"/>
          </a:p>
        </p:txBody>
      </p:sp>
      <p:pic>
        <p:nvPicPr>
          <p:cNvPr id="2051" name="Picture 3" descr="C:\Users\User\Desktop\file_131983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3432227" cy="2286016"/>
          </a:xfrm>
          <a:prstGeom prst="rect">
            <a:avLst/>
          </a:prstGeom>
          <a:noFill/>
        </p:spPr>
      </p:pic>
      <p:pic>
        <p:nvPicPr>
          <p:cNvPr id="2052" name="Picture 4" descr="C:\Users\User\Desktop\nachalo-kriz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700"/>
            <a:ext cx="3217350" cy="2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Ann’s timetable.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English </a:t>
            </a:r>
          </a:p>
          <a:p>
            <a:r>
              <a:rPr lang="en-US" sz="4000" dirty="0" smtClean="0"/>
              <a:t>2. Maths</a:t>
            </a:r>
          </a:p>
          <a:p>
            <a:r>
              <a:rPr lang="en-US" sz="4000" dirty="0" smtClean="0"/>
              <a:t>3. German </a:t>
            </a:r>
          </a:p>
          <a:p>
            <a:r>
              <a:rPr lang="en-US" sz="4000" dirty="0" smtClean="0"/>
              <a:t>4. History</a:t>
            </a:r>
          </a:p>
          <a:p>
            <a:r>
              <a:rPr lang="en-US" sz="4000" dirty="0" smtClean="0"/>
              <a:t>5. IT </a:t>
            </a:r>
            <a:endParaRPr lang="ru-RU" sz="40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Geography </a:t>
            </a:r>
          </a:p>
          <a:p>
            <a:r>
              <a:rPr lang="en-US" sz="4000" dirty="0" smtClean="0"/>
              <a:t>2. English </a:t>
            </a:r>
          </a:p>
          <a:p>
            <a:r>
              <a:rPr lang="en-US" sz="4000" dirty="0" smtClean="0"/>
              <a:t>3. Sport </a:t>
            </a:r>
          </a:p>
          <a:p>
            <a:r>
              <a:rPr lang="en-US" sz="4000" dirty="0" smtClean="0"/>
              <a:t>4. History</a:t>
            </a:r>
          </a:p>
          <a:p>
            <a:r>
              <a:rPr lang="en-US" sz="4000" dirty="0" smtClean="0"/>
              <a:t>5. Russian </a:t>
            </a:r>
          </a:p>
          <a:p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Monday </a:t>
            </a: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Wednesday </a:t>
            </a:r>
            <a:endParaRPr lang="ru-RU" sz="3600" dirty="0"/>
          </a:p>
        </p:txBody>
      </p:sp>
      <p:pic>
        <p:nvPicPr>
          <p:cNvPr id="3074" name="Picture 2" descr="C:\Users\User\Desktop\52817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072074"/>
            <a:ext cx="1500198" cy="158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hool-timetable-design-vector-illustration-35913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572428" cy="557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great job smiley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2744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Write  down  your homework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Упражнение 1 страница 19, правило страница 19-20 (учить числительные )</a:t>
            </a:r>
            <a:endParaRPr lang="ru-RU" sz="4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What are you feel</a:t>
            </a:r>
            <a:r>
              <a:rPr lang="ru-RU" sz="5400" b="1" dirty="0" smtClean="0">
                <a:solidFill>
                  <a:srgbClr val="7030A0"/>
                </a:solidFill>
              </a:rPr>
              <a:t>?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I feel happiness! </a:t>
            </a:r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I feel sad! </a:t>
            </a:r>
          </a:p>
          <a:p>
            <a:endParaRPr lang="ru-RU" dirty="0"/>
          </a:p>
        </p:txBody>
      </p:sp>
      <p:pic>
        <p:nvPicPr>
          <p:cNvPr id="6147" name="Picture 3" descr="C:\Users\User\Desktop\emocii-202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071834" cy="3071834"/>
          </a:xfrm>
          <a:prstGeom prst="rect">
            <a:avLst/>
          </a:prstGeom>
          <a:noFill/>
        </p:spPr>
      </p:pic>
      <p:pic>
        <p:nvPicPr>
          <p:cNvPr id="6148" name="Picture 4" descr="C:\Users\User\Desktop\smailiki-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571744"/>
            <a:ext cx="371016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The lesson is over!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User\Desktop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3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93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94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95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96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97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98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99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ss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j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s 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j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91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92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93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94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95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96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97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chemeClr val="tx1"/>
              </a:solidFill>
            </a:endParaRPr>
          </a:p>
          <a:p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S</a:t>
            </a:r>
          </a:p>
          <a:p>
            <a:r>
              <a:rPr lang="en-US" sz="4400" b="1" dirty="0" err="1" smtClean="0">
                <a:solidFill>
                  <a:schemeClr val="tx1"/>
                </a:solidFill>
              </a:rPr>
              <a:t>ss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j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учитель\Desktop\depositphotos_12123666-stock-illustration-singing-school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32" cy="1205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85776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s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35769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ss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o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u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j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9124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0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385762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c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335756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85749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9124" y="235743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9124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n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85736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r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2132" y="135729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785926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3357562"/>
            <a:ext cx="171451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7158" y="4929198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4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35782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3357562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857364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86578" y="357166"/>
            <a:ext cx="1714512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45" name="Picture 3" descr="C:\Users\учитель\Desktop\run-clipart-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285884" cy="1220009"/>
          </a:xfrm>
          <a:prstGeom prst="rect">
            <a:avLst/>
          </a:prstGeom>
          <a:noFill/>
        </p:spPr>
      </p:pic>
      <p:pic>
        <p:nvPicPr>
          <p:cNvPr id="46" name="Picture 4" descr="C:\Users\учитель\Desktop\kind-auf-fahrrad-236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095350" cy="1498900"/>
          </a:xfrm>
          <a:prstGeom prst="rect">
            <a:avLst/>
          </a:prstGeom>
          <a:noFill/>
        </p:spPr>
      </p:pic>
      <p:pic>
        <p:nvPicPr>
          <p:cNvPr id="47" name="Picture 2" descr="C:\Users\учитель\Desktop\работа Кузьмина\аттекстация урок 4 в\depositphotos_10277744-stock-illustration-banner-b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86322"/>
            <a:ext cx="1324880" cy="1728766"/>
          </a:xfrm>
          <a:prstGeom prst="rect">
            <a:avLst/>
          </a:prstGeom>
          <a:noFill/>
        </p:spPr>
      </p:pic>
      <p:pic>
        <p:nvPicPr>
          <p:cNvPr id="48" name="Picture 3" descr="C:\Users\учитель\Desktop\работа Кузьмина\аттекстация урок 4 в\682074_risunok-malchik-chit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90666" cy="1171632"/>
          </a:xfrm>
          <a:prstGeom prst="rect">
            <a:avLst/>
          </a:prstGeom>
          <a:noFill/>
        </p:spPr>
      </p:pic>
      <p:pic>
        <p:nvPicPr>
          <p:cNvPr id="49" name="Picture 4" descr="C:\Users\учитель\Desktop\работа Кузьмина\аттекстация урок 4 в\1132950638-family-reading-together-clipart-muse-clipart-children-cooking-kitchen-little-boy-little-girl-having-fun-together-36252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714488"/>
            <a:ext cx="1500198" cy="1604058"/>
          </a:xfrm>
          <a:prstGeom prst="rect">
            <a:avLst/>
          </a:prstGeom>
          <a:noFill/>
        </p:spPr>
      </p:pic>
      <p:pic>
        <p:nvPicPr>
          <p:cNvPr id="50" name="Picture 5" descr="C:\Users\учитель\Desktop\работа Кузьмина\аттекстация урок 4 в\1576229_kartinka-malchik-kataetsya-na-konka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3500438"/>
            <a:ext cx="1416853" cy="1500198"/>
          </a:xfrm>
          <a:prstGeom prst="rect">
            <a:avLst/>
          </a:prstGeom>
          <a:noFill/>
        </p:spPr>
      </p:pic>
      <p:pic>
        <p:nvPicPr>
          <p:cNvPr id="51" name="Picture 6" descr="C:\Users\учитель\Desktop\работа Кузьмина\аттекстация урок 4 в\depositphotos_40884123-stock-illustration-boy-swimm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286388"/>
            <a:ext cx="2032664" cy="10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550</Words>
  <PresentationFormat>Экран (4:3)</PresentationFormat>
  <Paragraphs>321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Good morning!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Тема урока </vt:lpstr>
      <vt:lpstr>Тема урока </vt:lpstr>
      <vt:lpstr>Цель урока </vt:lpstr>
      <vt:lpstr>Цель урока :  </vt:lpstr>
      <vt:lpstr>At the lesson today </vt:lpstr>
      <vt:lpstr>What is the lesson? </vt:lpstr>
      <vt:lpstr>It’s Music. </vt:lpstr>
      <vt:lpstr>What is the lesson? </vt:lpstr>
      <vt:lpstr>It’s reading. </vt:lpstr>
      <vt:lpstr>What is the lesson? </vt:lpstr>
      <vt:lpstr>It’s sport. </vt:lpstr>
      <vt:lpstr>What is the lesson? </vt:lpstr>
      <vt:lpstr>It’s Russian. </vt:lpstr>
      <vt:lpstr>What is the lesson? </vt:lpstr>
      <vt:lpstr>It’s English. </vt:lpstr>
      <vt:lpstr>Слайд 26</vt:lpstr>
      <vt:lpstr>At this lesson we…</vt:lpstr>
      <vt:lpstr>Check your answers. </vt:lpstr>
      <vt:lpstr>What subjects are you good  or bad at? </vt:lpstr>
      <vt:lpstr>Ann’s timetable. </vt:lpstr>
      <vt:lpstr>Слайд 31</vt:lpstr>
      <vt:lpstr>Слайд 32</vt:lpstr>
      <vt:lpstr>Write  down  your homework </vt:lpstr>
      <vt:lpstr>What are you feel? </vt:lpstr>
      <vt:lpstr>The lesson is over!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Сафонова</cp:lastModifiedBy>
  <cp:revision>42</cp:revision>
  <dcterms:created xsi:type="dcterms:W3CDTF">2017-09-22T18:22:38Z</dcterms:created>
  <dcterms:modified xsi:type="dcterms:W3CDTF">2017-10-02T05:16:51Z</dcterms:modified>
</cp:coreProperties>
</file>