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1" r:id="rId8"/>
    <p:sldId id="260" r:id="rId9"/>
    <p:sldId id="262" r:id="rId10"/>
    <p:sldId id="266" r:id="rId11"/>
    <p:sldId id="267" r:id="rId12"/>
    <p:sldId id="269" r:id="rId13"/>
    <p:sldId id="26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7E65-523E-40BC-9954-96A04BD822F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D285-3E55-404C-BC81-82A94868E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fizika.ru/kniga/tema-04/p-04a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fizika.ru/kniga/tema-04/p-04a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.ru/kniga/tema-04/p-04a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fizika.ru/kniga/tema-04/p-04a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.ru/kartinki/tema-03/03-03.htm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89138"/>
            <a:ext cx="7772400" cy="1470025"/>
          </a:xfrm>
          <a:scene3d>
            <a:camera prst="orthographicFront"/>
            <a:lightRig rig="glow" dir="tl">
              <a:rot lat="0" lon="0" rev="5400000"/>
            </a:lightRig>
          </a:scene3d>
          <a:sp3d>
            <a:bevelT prst="angle"/>
          </a:sp3d>
        </p:spPr>
        <p:txBody>
          <a:bodyPr>
            <a:no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У больного повысилось кровяное ….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Атмосферное………. резко падает, возможны осадки.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Тренер пытался оказать психологическое ……. на судью.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833766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40968"/>
            <a:ext cx="3363286" cy="331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98145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Десять невероятных фактов о слонах, о которых 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6632"/>
            <a:ext cx="4079382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4361138" cy="310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429552" cy="57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2643206" cy="279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0042"/>
            <a:ext cx="3286148" cy="262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328612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30 – 40 Па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3143248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4-6 Па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000504"/>
            <a:ext cx="71974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Почему игла «больно кусается»?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Какие лыжи используют  лесники? 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Для чего у рюкзака делают широкие лямки?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 чём основан метод спасения человека,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провалившегося под  лёд?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031" y="1094549"/>
            <a:ext cx="871674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Решать задачки можно вечно.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Вселенная ведь не бесконечна.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всем нам за урок,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главное, чтоб был он впрок!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69489" y="528936"/>
            <a:ext cx="84468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Владимир Иванович Даль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37003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Гнести, нагнетать, пригнетать,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угнетать, жать, сжимать,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Нажимать, прижимать, тискать,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притискивать,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теснить, обременять тяжестью,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жать силою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836613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Давление твёрдых тел.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>
                <a:hlinkClick r:id="rId2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81125" y="3670395"/>
          <a:ext cx="6381750" cy="385572"/>
        </p:xfrm>
        <a:graphic>
          <a:graphicData uri="http://schemas.openxmlformats.org/drawingml/2006/table">
            <a:tbl>
              <a:tblPr/>
              <a:tblGrid>
                <a:gridCol w="3190875"/>
                <a:gridCol w="31908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u="none" strike="noStrike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Рисунок 2" descr="http://www.fizika.ru/kartinki/tema-04/04-0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26450"/>
          <a:stretch>
            <a:fillRect/>
          </a:stretch>
        </p:blipFill>
        <p:spPr bwMode="auto">
          <a:xfrm>
            <a:off x="1259632" y="1772816"/>
            <a:ext cx="7072362" cy="4678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57422" y="428604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Почему?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858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Результат действия силы зависит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571472" y="1428736"/>
            <a:ext cx="2786082" cy="928694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214678" y="2000240"/>
            <a:ext cx="1285884" cy="142876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036347" y="2107397"/>
            <a:ext cx="1714512" cy="500066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86446" y="1285860"/>
            <a:ext cx="3000396" cy="1285884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282" y="2500306"/>
            <a:ext cx="2104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числового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значения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2786058"/>
            <a:ext cx="2535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направления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429000"/>
            <a:ext cx="2447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точки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приложения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7496" y="2714620"/>
            <a:ext cx="2486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площади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поверхности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357158" y="5429264"/>
            <a:ext cx="8229600" cy="66831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Рисунок 14" descr="http://www.fizika.ru/kartinki/tema-04/04-0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0250" t="32001" r="13000" b="30833"/>
          <a:stretch>
            <a:fillRect/>
          </a:stretch>
        </p:blipFill>
        <p:spPr bwMode="auto">
          <a:xfrm>
            <a:off x="1000100" y="4071942"/>
            <a:ext cx="280035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А) </a:t>
            </a:r>
            <a:r>
              <a:rPr lang="ru-RU" sz="3600" b="1" dirty="0" err="1" smtClean="0">
                <a:solidFill>
                  <a:schemeClr val="accent6"/>
                </a:solidFill>
              </a:rPr>
              <a:t>р</a:t>
            </a:r>
            <a:r>
              <a:rPr lang="ru-RU" sz="3600" b="1" dirty="0" smtClean="0">
                <a:solidFill>
                  <a:schemeClr val="accent6"/>
                </a:solidFill>
              </a:rPr>
              <a:t> ( </a:t>
            </a:r>
            <a:r>
              <a:rPr lang="ru-RU" sz="3600" b="1" dirty="0" err="1" smtClean="0">
                <a:solidFill>
                  <a:schemeClr val="accent6"/>
                </a:solidFill>
              </a:rPr>
              <a:t>пэ</a:t>
            </a:r>
            <a:r>
              <a:rPr lang="ru-RU" sz="3600" b="1" dirty="0" smtClean="0">
                <a:solidFill>
                  <a:schemeClr val="accent6"/>
                </a:solidFill>
              </a:rPr>
              <a:t>) 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117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Б)                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1000108"/>
            <a:ext cx="1571636" cy="16430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28662" y="2643182"/>
            <a:ext cx="377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S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( </a:t>
            </a:r>
            <a:r>
              <a:rPr lang="ru-RU" sz="3600" b="1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эс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) [</a:t>
            </a:r>
            <a:r>
              <a:rPr lang="ru-RU" sz="3600" b="1" dirty="0" smtClean="0">
                <a:solidFill>
                  <a:schemeClr val="accent6"/>
                </a:solidFill>
              </a:rPr>
              <a:t>м</a:t>
            </a:r>
            <a:r>
              <a:rPr lang="ru-RU" sz="3600" b="1" baseline="30000" dirty="0" smtClean="0">
                <a:solidFill>
                  <a:schemeClr val="accent6"/>
                </a:solidFill>
              </a:rPr>
              <a:t>2 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] - П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284984"/>
            <a:ext cx="336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В) определение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1428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4" name="Рисунок 14" descr="http://www.fizika.ru/kartinki/tema-04/04-0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875" t="18167" r="50250" b="22667"/>
          <a:stretch>
            <a:fillRect/>
          </a:stretch>
        </p:blipFill>
        <p:spPr bwMode="auto">
          <a:xfrm>
            <a:off x="5357818" y="357166"/>
            <a:ext cx="3524255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83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3042" y="6000768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/>
          </a:p>
          <a:p>
            <a:endParaRPr lang="ru-RU" sz="3600" b="1" dirty="0"/>
          </a:p>
          <a:p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3929066"/>
            <a:ext cx="84363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Давление – это физическая 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величина, равная отношению 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силы,  действующей 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перпендикулярно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поверхности ,к площади этой поверхности.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500306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Д) физический смысл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071538" y="214290"/>
            <a:ext cx="4429156" cy="12144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00042"/>
            <a:ext cx="527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chemeClr val="accent6"/>
                </a:solidFill>
              </a:rPr>
              <a:t>Г)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357298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1 кПа = 1000 Па               1 гПа = 100 Па 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                      1 МПа = 1000000 Па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87917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За единицу давления принимают</a:t>
            </a: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 такое давление, которое производит </a:t>
            </a: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сила в  1 Н, действующая на поверхность</a:t>
            </a: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 площадью 1 м</a:t>
            </a:r>
            <a:r>
              <a:rPr lang="ru-RU" sz="3600" b="1" i="1" baseline="30000" dirty="0" smtClean="0">
                <a:solidFill>
                  <a:schemeClr val="tx2"/>
                </a:solidFill>
              </a:rPr>
              <a:t>2</a:t>
            </a:r>
            <a:r>
              <a:rPr lang="ru-RU" sz="3600" b="1" i="1" dirty="0" smtClean="0">
                <a:solidFill>
                  <a:schemeClr val="tx2"/>
                </a:solidFill>
              </a:rPr>
              <a:t>  перпендикулярно </a:t>
            </a:r>
          </a:p>
          <a:p>
            <a:r>
              <a:rPr lang="ru-RU" sz="3600" b="1" i="1" dirty="0" smtClean="0">
                <a:solidFill>
                  <a:schemeClr val="tx2"/>
                </a:solidFill>
              </a:rPr>
              <a:t>этой поверхности.</a:t>
            </a:r>
            <a:endParaRPr lang="ru-RU" sz="36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Рисунок 17" descr="http://www.fizika.ru/kartinki/tema-04/04-0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42615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66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Е)                         зависит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142976" y="785794"/>
            <a:ext cx="2357454" cy="571504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72066" y="785794"/>
            <a:ext cx="2643206" cy="642942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5786" y="1428736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силы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1500174"/>
            <a:ext cx="2724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</a:rPr>
              <a:t>п</a:t>
            </a:r>
            <a:r>
              <a:rPr lang="ru-RU" sz="3600" b="1" dirty="0" smtClean="0">
                <a:solidFill>
                  <a:schemeClr val="accent6"/>
                </a:solidFill>
              </a:rPr>
              <a:t>лощади 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поверхности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12" name="Рисунок 11" descr="G:\Независимость силы трения от площади соприкосновения тела с поверхностью.gif"/>
          <p:cNvPicPr/>
          <p:nvPr/>
        </p:nvPicPr>
        <p:blipFill>
          <a:blip r:embed="rId2" cstate="print"/>
          <a:srcRect t="30037" r="29873" b="36264"/>
          <a:stretch>
            <a:fillRect/>
          </a:stretch>
        </p:blipFill>
        <p:spPr bwMode="auto">
          <a:xfrm>
            <a:off x="4429124" y="2928934"/>
            <a:ext cx="456311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03-03%20-%20previe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407670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447</TotalTime>
  <Words>203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У больного повысилось кровяное ….  Атмосферное………. резко падает, возможны осадки.  Тренер пытался оказать психологическое ……. на судью. </vt:lpstr>
      <vt:lpstr>Слайд 2</vt:lpstr>
      <vt:lpstr>  Давление твёрдых тел.</vt:lpstr>
      <vt:lpstr>     </vt:lpstr>
      <vt:lpstr>Результат действия силы зависит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Давление твёрдых тел.</dc:title>
  <dc:creator>XTreme</dc:creator>
  <cp:lastModifiedBy>Игорь</cp:lastModifiedBy>
  <cp:revision>40</cp:revision>
  <dcterms:created xsi:type="dcterms:W3CDTF">2011-02-12T08:51:06Z</dcterms:created>
  <dcterms:modified xsi:type="dcterms:W3CDTF">2016-02-27T23:31:48Z</dcterms:modified>
</cp:coreProperties>
</file>