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74" r:id="rId4"/>
    <p:sldId id="275" r:id="rId5"/>
    <p:sldId id="270" r:id="rId6"/>
    <p:sldId id="267" r:id="rId7"/>
    <p:sldId id="265" r:id="rId8"/>
    <p:sldId id="266" r:id="rId9"/>
    <p:sldId id="268" r:id="rId10"/>
    <p:sldId id="269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71" r:id="rId19"/>
    <p:sldId id="273" r:id="rId20"/>
    <p:sldId id="288" r:id="rId21"/>
    <p:sldId id="272" r:id="rId22"/>
    <p:sldId id="286" r:id="rId23"/>
    <p:sldId id="287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6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кар по ПДД\Новые ПД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26179"/>
            <a:ext cx="4139952" cy="31318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800199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00B050"/>
                </a:solidFill>
              </a:rPr>
              <a:t>Работа ЮИД в школе</a:t>
            </a:r>
            <a:endParaRPr lang="ru-RU" sz="6600" b="1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36912"/>
            <a:ext cx="4320480" cy="39604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Знак на дороге как господин, команда ЮИД познакомит вас с ним!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err="1" smtClean="0">
                <a:solidFill>
                  <a:srgbClr val="FFC000"/>
                </a:solidFill>
              </a:rPr>
              <a:t>Черновская</a:t>
            </a:r>
            <a:r>
              <a:rPr lang="ru-RU" b="1" dirty="0" smtClean="0">
                <a:solidFill>
                  <a:srgbClr val="FFC000"/>
                </a:solidFill>
              </a:rPr>
              <a:t> СОШ</a:t>
            </a:r>
          </a:p>
          <a:p>
            <a:r>
              <a:rPr lang="ru-RU" sz="1900" b="1" dirty="0">
                <a:solidFill>
                  <a:srgbClr val="FFC000"/>
                </a:solidFill>
              </a:rPr>
              <a:t>2016-2017гг.</a:t>
            </a:r>
          </a:p>
          <a:p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05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76872"/>
            <a:ext cx="4244280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8" descr="IMG_05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088740"/>
            <a:ext cx="4032448" cy="5282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Встречаемся с инспектором ГБДД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16720"/>
            <a:ext cx="4038600" cy="2692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12" y="1847640"/>
            <a:ext cx="4038600" cy="26924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365104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Устраиваем Праздники по ПДД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«Зеленый огонек»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" y="2132856"/>
            <a:ext cx="4489384" cy="3367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204864"/>
            <a:ext cx="4393373" cy="3295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70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536504" cy="3402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08920"/>
            <a:ext cx="4902696" cy="3677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04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Проводим классные часы </a:t>
            </a:r>
            <a:endParaRPr lang="ru-RU" b="1" dirty="0"/>
          </a:p>
        </p:txBody>
      </p:sp>
      <p:pic>
        <p:nvPicPr>
          <p:cNvPr id="6" name="Содержимое 5" descr="DSC_027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05078"/>
            <a:ext cx="4316288" cy="3726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Клас час ЮИД\DSC_02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585" y="1556792"/>
            <a:ext cx="4372215" cy="3774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Играя обучаем.</a:t>
            </a:r>
            <a:endParaRPr lang="ru-RU" dirty="0"/>
          </a:p>
        </p:txBody>
      </p:sp>
      <p:pic>
        <p:nvPicPr>
          <p:cNvPr id="5" name="Содержимое 4" descr="DSC_028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421246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DSC_02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649125"/>
            <a:ext cx="4248472" cy="2832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все по ЮИД\фото ЮИД\Громик КЛ.Час\PICT04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60648"/>
            <a:ext cx="5088565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esktop\все по ЮИД\фото ЮИД\Громик КЛ.Час\PICT04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5989" y="3284984"/>
            <a:ext cx="4422643" cy="3316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помощники и товарищи</a:t>
            </a:r>
            <a:endParaRPr lang="ru-RU" dirty="0"/>
          </a:p>
        </p:txBody>
      </p:sp>
      <p:pic>
        <p:nvPicPr>
          <p:cNvPr id="5" name="Рисунок 4" descr="DSC_029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440" r="5440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Оформляем стенды, и организуем конкуры.</a:t>
            </a:r>
            <a:endParaRPr lang="ru-RU" b="1" dirty="0"/>
          </a:p>
        </p:txBody>
      </p:sp>
      <p:pic>
        <p:nvPicPr>
          <p:cNvPr id="5" name="Содержимое 4" descr="IMG_20151002_1028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2427" y="2204864"/>
            <a:ext cx="4393373" cy="3295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IMG_20151008_1435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04864"/>
            <a:ext cx="4393373" cy="3295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«За безопасность движения»</a:t>
            </a:r>
            <a:br>
              <a:rPr lang="ru-RU" sz="3200" b="1" dirty="0" smtClean="0"/>
            </a:br>
            <a:r>
              <a:rPr lang="ru-RU" sz="3200" b="1" dirty="0" smtClean="0"/>
              <a:t>« ЮИД в действии» </a:t>
            </a:r>
            <a:br>
              <a:rPr lang="ru-RU" sz="3200" b="1" dirty="0" smtClean="0"/>
            </a:br>
            <a:r>
              <a:rPr lang="ru-RU" sz="3200" b="1" dirty="0" smtClean="0"/>
              <a:t>Школьный уголок: «Безопасная дорога» </a:t>
            </a:r>
            <a:endParaRPr lang="ru-RU" sz="3200" b="1" dirty="0"/>
          </a:p>
        </p:txBody>
      </p:sp>
      <p:pic>
        <p:nvPicPr>
          <p:cNvPr id="5" name="Содержимое 4" descr="IMG_08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436828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IMG_08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46423" y="2897560"/>
            <a:ext cx="539757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865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ЮИД</a:t>
            </a:r>
            <a:br>
              <a:rPr lang="ru-RU" sz="3600" b="1" dirty="0" smtClean="0"/>
            </a:br>
            <a:r>
              <a:rPr lang="ru-RU" sz="3600" b="1" dirty="0" smtClean="0"/>
              <a:t>Отряд ЮННЫХ ИНСПЕКТОРОВ ДВИЖЕНИЯ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06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8329" y="1905635"/>
            <a:ext cx="6787342" cy="4526280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083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1" y="496612"/>
            <a:ext cx="7966560" cy="6073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813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cs typeface="Aharoni" pitchFamily="2" charset="-79"/>
              </a:rPr>
              <a:t>Каждый год принимаем участие в Марафоне творческих программ по БДД.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dirty="0" smtClean="0"/>
              <a:t>Выступление агитбригады «Стоп!» на районном конкурсе.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MG_20150930_1139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21291" y="2505666"/>
            <a:ext cx="4710675" cy="35330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IMG_06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2496997"/>
            <a:ext cx="4680520" cy="31203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084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3140968"/>
            <a:ext cx="4393373" cy="32950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Содержимое 7" descr="IMG_084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908720"/>
            <a:ext cx="4495800" cy="3371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08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5122912" cy="3842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9" descr="IMG_08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67944" y="2420888"/>
            <a:ext cx="4882000" cy="3661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3300784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/>
              <a:t>Спасибо за внимание!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Участник отряда ЮИД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Может быть и организатором, и художником, и музыкантом, и журналистом, и актером, и режиссером, и звукооператором, и оформителем, но прежде всего- знатоком </a:t>
            </a:r>
            <a:r>
              <a:rPr lang="ru-RU" dirty="0" smtClean="0">
                <a:solidFill>
                  <a:schemeClr val="accent1"/>
                </a:solidFill>
              </a:rPr>
              <a:t>Правил Дорожного Движения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направления работы отряда: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Углубленное изучение Правил дорожного движения, овладения методами предупреждения детского дорожного – транспортного травматизма.</a:t>
            </a:r>
          </a:p>
          <a:p>
            <a:r>
              <a:rPr lang="ru-RU" sz="2400" dirty="0" smtClean="0"/>
              <a:t>Проведение массово- разъяснительной работы по пропаганде  Правил дорожного движения в школе, детских садах.</a:t>
            </a:r>
          </a:p>
          <a:p>
            <a:r>
              <a:rPr lang="ru-RU" sz="2400" dirty="0" smtClean="0"/>
              <a:t>Участие в смотрах, играх, слетах ЮИД, тематических конкурсах, соревнованиях, праздниках, викторинах по ПДД.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1601924" y="-477180"/>
            <a:ext cx="1008112" cy="42119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/>
              <a:t>Название отряда:</a:t>
            </a:r>
            <a:r>
              <a:rPr lang="ru-RU" sz="1600" b="0" i="1" dirty="0" smtClean="0"/>
              <a:t/>
            </a:r>
            <a:br>
              <a:rPr lang="ru-RU" sz="1600" b="0" i="1" dirty="0" smtClean="0"/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«Стоп!»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2276872"/>
            <a:ext cx="3178720" cy="4034392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/>
              <a:t>Девиз отряда</a:t>
            </a:r>
            <a:r>
              <a:rPr lang="ru-RU" sz="2000" dirty="0" smtClean="0"/>
              <a:t>:</a:t>
            </a:r>
            <a:r>
              <a:rPr lang="ru-RU" sz="2000" b="1" dirty="0" smtClean="0"/>
              <a:t> </a:t>
            </a:r>
            <a:r>
              <a:rPr lang="ru-RU" sz="2800" b="1" dirty="0" smtClean="0"/>
              <a:t>«Стойко и требовательно охраняем пешеходов!»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Эмблема отряда</a:t>
            </a:r>
          </a:p>
          <a:p>
            <a:endParaRPr lang="ru-RU" dirty="0" smtClean="0"/>
          </a:p>
        </p:txBody>
      </p:sp>
      <p:sp>
        <p:nvSpPr>
          <p:cNvPr id="5" name="Блок-схема: узел 4"/>
          <p:cNvSpPr/>
          <p:nvPr/>
        </p:nvSpPr>
        <p:spPr>
          <a:xfrm>
            <a:off x="4463140" y="1500563"/>
            <a:ext cx="3363218" cy="31683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нак запрета 8"/>
          <p:cNvSpPr/>
          <p:nvPr/>
        </p:nvSpPr>
        <p:spPr>
          <a:xfrm>
            <a:off x="5825777" y="3084739"/>
            <a:ext cx="637944" cy="55436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5298912" y="2552253"/>
            <a:ext cx="572417" cy="310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6463721" y="2552253"/>
            <a:ext cx="576064" cy="3323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гнутая вниз стрелка 11"/>
          <p:cNvSpPr/>
          <p:nvPr/>
        </p:nvSpPr>
        <p:spPr>
          <a:xfrm>
            <a:off x="5825778" y="3861048"/>
            <a:ext cx="834454" cy="3975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Наша работа:</a:t>
            </a:r>
            <a:endParaRPr lang="ru-RU" b="1" dirty="0"/>
          </a:p>
        </p:txBody>
      </p:sp>
      <p:pic>
        <p:nvPicPr>
          <p:cNvPr id="9" name="Содержимое 8" descr="IMG_05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7846" y="1722438"/>
            <a:ext cx="3017308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IMG_05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39218"/>
            <a:ext cx="4038600" cy="2692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Проводим инструктажи начальной школы </a:t>
            </a:r>
            <a:br>
              <a:rPr lang="ru-RU" b="1" dirty="0" smtClean="0"/>
            </a:br>
            <a:r>
              <a:rPr lang="ru-RU" b="1" dirty="0" smtClean="0"/>
              <a:t>«Безопасный путь домой»</a:t>
            </a:r>
            <a:endParaRPr lang="ru-RU" b="1" dirty="0"/>
          </a:p>
        </p:txBody>
      </p:sp>
      <p:pic>
        <p:nvPicPr>
          <p:cNvPr id="8" name="Содержимое 7" descr="IMG_05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132856"/>
            <a:ext cx="4398640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IMG_06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60848"/>
            <a:ext cx="4316288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pic>
        <p:nvPicPr>
          <p:cNvPr id="5" name="Содержимое 4" descr="IMG_06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550104"/>
            <a:ext cx="4172272" cy="3399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Содержимое 7" descr="IMG_0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639218"/>
            <a:ext cx="4038600" cy="2692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Содержимое 8" descr="IMG_062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4659" y="2639120"/>
            <a:ext cx="4018823" cy="35390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Проводятся игровые программы.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dirty="0" smtClean="0"/>
              <a:t>«Веселый перекресток»</a:t>
            </a:r>
            <a:endParaRPr lang="ru-RU" dirty="0"/>
          </a:p>
        </p:txBody>
      </p:sp>
      <p:pic>
        <p:nvPicPr>
          <p:cNvPr id="5" name="Содержимое 4" descr="IMG_05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492896"/>
            <a:ext cx="4965091" cy="3310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Содержимое 7" descr="IMG_05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1130796">
            <a:off x="4302707" y="3253221"/>
            <a:ext cx="4538232" cy="30254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444</TotalTime>
  <Words>184</Words>
  <Application>Microsoft Office PowerPoint</Application>
  <PresentationFormat>Экран (4:3)</PresentationFormat>
  <Paragraphs>29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Aharoni</vt:lpstr>
      <vt:lpstr>Century Gothic</vt:lpstr>
      <vt:lpstr>Times New Roman</vt:lpstr>
      <vt:lpstr>Verdana</vt:lpstr>
      <vt:lpstr>Wingdings 2</vt:lpstr>
      <vt:lpstr>Яркая</vt:lpstr>
      <vt:lpstr>Работа ЮИД в школе</vt:lpstr>
      <vt:lpstr>ЮИД Отряд ЮННЫХ ИНСПЕКТОРОВ ДВИЖЕНИЯ </vt:lpstr>
      <vt:lpstr>Участник отряда ЮИД</vt:lpstr>
      <vt:lpstr>Основные направления работы отряда:</vt:lpstr>
      <vt:lpstr>Название отряда: «Стоп!»</vt:lpstr>
      <vt:lpstr>Наша работа:</vt:lpstr>
      <vt:lpstr>Проводим инструктажи начальной школы  «Безопасный путь домой»</vt:lpstr>
      <vt:lpstr>Презентация PowerPoint</vt:lpstr>
      <vt:lpstr>Проводятся игровые программы.  «Веселый перекресток»</vt:lpstr>
      <vt:lpstr>Презентация PowerPoint</vt:lpstr>
      <vt:lpstr>Встречаемся с инспектором ГБДД</vt:lpstr>
      <vt:lpstr>Устраиваем Праздники по ПДД   «Зеленый огонек»</vt:lpstr>
      <vt:lpstr>Презентация PowerPoint</vt:lpstr>
      <vt:lpstr>Проводим классные часы </vt:lpstr>
      <vt:lpstr>Играя обучаем.</vt:lpstr>
      <vt:lpstr>Презентация PowerPoint</vt:lpstr>
      <vt:lpstr>Мы помощники и товарищи</vt:lpstr>
      <vt:lpstr>Оформляем стенды, и организуем конкуры.</vt:lpstr>
      <vt:lpstr>«За безопасность движения» « ЮИД в действии»  Школьный уголок: «Безопасная дорога» </vt:lpstr>
      <vt:lpstr>Презентация PowerPoint</vt:lpstr>
      <vt:lpstr>Каждый год принимаем участие в Марафоне творческих программ по БДД.  Выступление агитбригады «Стоп!» на районном конкурсе.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ЮИД в школе</dc:title>
  <dc:creator>User</dc:creator>
  <cp:lastModifiedBy>Дмитрий Карпов</cp:lastModifiedBy>
  <cp:revision>52</cp:revision>
  <cp:lastPrinted>2016-09-22T21:49:48Z</cp:lastPrinted>
  <dcterms:created xsi:type="dcterms:W3CDTF">2015-10-07T11:52:54Z</dcterms:created>
  <dcterms:modified xsi:type="dcterms:W3CDTF">2017-04-10T20:43:09Z</dcterms:modified>
</cp:coreProperties>
</file>