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0B16A-8A95-43EF-9733-5DDF8E7AE07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3711-74A4-4D23-B7D1-06661B972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7" y="1071546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cs typeface="Aharoni" pitchFamily="2" charset="-79"/>
              </a:rPr>
              <a:t>Почему кошки падают на лапы ?</a:t>
            </a:r>
            <a:endParaRPr lang="ru-RU" sz="48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071810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Работу выполнила</a:t>
            </a:r>
          </a:p>
          <a:p>
            <a:r>
              <a:rPr lang="ru-RU" sz="2000" b="1" dirty="0" smtClean="0"/>
              <a:t>ученица </a:t>
            </a:r>
            <a:r>
              <a:rPr lang="ru-RU" sz="2000" b="1" dirty="0" smtClean="0"/>
              <a:t>2 </a:t>
            </a:r>
            <a:r>
              <a:rPr lang="ru-RU" sz="2000" b="1" dirty="0" smtClean="0"/>
              <a:t>класса </a:t>
            </a:r>
          </a:p>
          <a:p>
            <a:r>
              <a:rPr lang="ru-RU" sz="2000" b="1" dirty="0" smtClean="0"/>
              <a:t>МОУ « СОШ с. Ивановка </a:t>
            </a:r>
            <a:r>
              <a:rPr lang="ru-RU" sz="2000" b="1" dirty="0" err="1" smtClean="0"/>
              <a:t>Ивантеевского</a:t>
            </a:r>
            <a:r>
              <a:rPr lang="ru-RU" sz="2000" b="1" dirty="0"/>
              <a:t> </a:t>
            </a:r>
            <a:r>
              <a:rPr lang="ru-RU" sz="2000" b="1" dirty="0" smtClean="0"/>
              <a:t>района Саратовской  области»</a:t>
            </a:r>
          </a:p>
          <a:p>
            <a:r>
              <a:rPr lang="ru-RU" sz="2000" b="1" dirty="0" err="1" smtClean="0"/>
              <a:t>Тулзакова</a:t>
            </a:r>
            <a:r>
              <a:rPr lang="ru-RU" sz="2000" b="1" dirty="0" smtClean="0"/>
              <a:t> Ангелина Денисовна</a:t>
            </a:r>
            <a:endParaRPr lang="ru-RU" sz="2000" b="1" dirty="0" smtClean="0"/>
          </a:p>
          <a:p>
            <a:r>
              <a:rPr lang="ru-RU" sz="2000" b="1" dirty="0" smtClean="0"/>
              <a:t>Руководитель : Барабошина О.В</a:t>
            </a:r>
          </a:p>
          <a:p>
            <a:r>
              <a:rPr lang="ru-RU" sz="2000" b="1" dirty="0" smtClean="0"/>
              <a:t>учитель начальных  классов</a:t>
            </a:r>
          </a:p>
          <a:p>
            <a:endParaRPr lang="ru-RU" sz="2000" b="1" dirty="0"/>
          </a:p>
        </p:txBody>
      </p:sp>
      <p:pic>
        <p:nvPicPr>
          <p:cNvPr id="7" name="Рисунок 6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714620"/>
            <a:ext cx="2071702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928726" y="459977"/>
            <a:ext cx="121444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Шаг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Подбрасываю вверх и он сразу же переворачивается.</a:t>
            </a:r>
          </a:p>
        </p:txBody>
      </p:sp>
      <p:pic>
        <p:nvPicPr>
          <p:cNvPr id="3" name="Рисунок 2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Рисунок 3" descr="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214422"/>
            <a:ext cx="3286148" cy="47863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5715008" y="1285860"/>
            <a:ext cx="29289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Подбрасываю вверх и она сразу же переворачивается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1"/>
            <a:ext cx="9501222" cy="7500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1000108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Пуша благополучно приземлилась на лапы!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285992"/>
            <a:ext cx="3071834" cy="3929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416" y="2071678"/>
            <a:ext cx="3380970" cy="41433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86050" y="803226"/>
            <a:ext cx="5857916" cy="5016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0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ывод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Times New Roman" pitchFamily="18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Проделав исследовательскую работу, я удовлетворила свое любопытство и нашла ответ на интересующий вопрос: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Почему кошки всегда падают на лапы и не разбиваются?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Природа научила кошек быть гибкими и ловкими, она заложила в них все необходимые навыки.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мой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личный опыт и наблюдения подтверждают, что кошки особенные существа,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которые обладают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удивительными способностями.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pic>
        <p:nvPicPr>
          <p:cNvPr id="4" name="Рисунок 3" descr="0122cce1a04f63162ea94920550cc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28604"/>
            <a:ext cx="3429024" cy="342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7422" y="1643050"/>
            <a:ext cx="415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Спасибо</a:t>
            </a:r>
            <a:endParaRPr lang="ru-RU" sz="7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7" y="2857496"/>
            <a:ext cx="107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за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54" y="4500570"/>
            <a:ext cx="4075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внимание!!!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Рисунок 2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500298" y="781781"/>
            <a:ext cx="62865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новый год мама мне подарила энциклопедию о животных. А так как у меня есть кошка Пуша, меня заинтересовала тема о жизни этих удивительных животных. Кошки живут рядом с людьми более десяти тысячелетий. В древнем мире им преклонялись, считая священными животными.  Я прочитала, что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чень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часто кошки падают с большой высоты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выживают, так как приземляются на лапы.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857620" y="3786190"/>
            <a:ext cx="3500462" cy="27146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571876"/>
            <a:ext cx="4643470" cy="300039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3" name="WordArt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00042"/>
            <a:ext cx="6143668" cy="178595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2571736" y="2690336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Узнав об этом у меня возник вопрос: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Действительно ли кошки падают с большой высоты на лапы и не разбиваются?»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488" y="928670"/>
            <a:ext cx="578647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Объект исследования</a:t>
            </a:r>
            <a:endParaRPr lang="ru-RU" sz="40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143116"/>
            <a:ext cx="428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- моя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кошка Пуша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hotlandskaya_visloukhaya_koshka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643182"/>
            <a:ext cx="5643602" cy="376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298" y="1000108"/>
            <a:ext cx="6000792" cy="104644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Цель исследования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00307"/>
            <a:ext cx="5572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узнать как можно больше о кошках и понять причину падения на лапы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8926" y="1357298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достичь цели, мне придётся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решить следующие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457200">
              <a:buFont typeface="Wingdings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457200">
              <a:buFont typeface="Wingdings" pitchFamily="2" charset="2"/>
              <a:buChar char="Ø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ознакомиться с научными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исследованиями</a:t>
            </a:r>
          </a:p>
          <a:p>
            <a:pPr lvl="2" indent="457200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indent="457200">
              <a:buFont typeface="Wingdings" pitchFamily="2" charset="2"/>
              <a:buChar char="Ø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провести эксперимент падения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2413338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Кошками учёные интересовались ещё в далеком прошлом. Проведя ряд экспериментов, они пришли к выводу, что кошки прекрасно меняют положение при падении вниз и всегда приземляются на лапы.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1142984"/>
            <a:ext cx="564360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 ученых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86050" y="781074"/>
            <a:ext cx="5929354" cy="4708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4000" b="1" i="0" u="none" strike="noStrike" cap="none" normalizeH="0" baseline="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ксперимент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был проведен эксперимент, который позволил убедиться на личном опыте, что кошки действительно при падении приземляются на лапы.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Я взяла Пушу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перевернула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ее лапками вверх, после подкинула на высоту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Падение длилось не больше 2 секунд, но даже за это короткое время кошка перевернулась и приземлилась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лапы.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3035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14612" y="1685913"/>
            <a:ext cx="285752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Беру Пушу лапами вверх, чтобы она смогла продемонстрировать свои способности.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48927"/>
            <a:ext cx="3500462" cy="4337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350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Фронтайм</dc:creator>
  <cp:lastModifiedBy>Фронтайм</cp:lastModifiedBy>
  <cp:revision>43</cp:revision>
  <dcterms:created xsi:type="dcterms:W3CDTF">2017-02-09T11:46:36Z</dcterms:created>
  <dcterms:modified xsi:type="dcterms:W3CDTF">2017-10-31T15:12:58Z</dcterms:modified>
</cp:coreProperties>
</file>